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5"/>
  </p:notesMasterIdLst>
  <p:handoutMasterIdLst>
    <p:handoutMasterId r:id="rId16"/>
  </p:handoutMasterIdLst>
  <p:sldIdLst>
    <p:sldId id="272" r:id="rId3"/>
    <p:sldId id="274" r:id="rId4"/>
    <p:sldId id="287" r:id="rId5"/>
    <p:sldId id="313" r:id="rId6"/>
    <p:sldId id="326" r:id="rId7"/>
    <p:sldId id="325" r:id="rId8"/>
    <p:sldId id="327" r:id="rId9"/>
    <p:sldId id="323" r:id="rId10"/>
    <p:sldId id="328" r:id="rId11"/>
    <p:sldId id="329" r:id="rId12"/>
    <p:sldId id="320" r:id="rId13"/>
    <p:sldId id="289" r:id="rId1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4E29"/>
    <a:srgbClr val="009A00"/>
    <a:srgbClr val="005800"/>
    <a:srgbClr val="FFC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75" d="100"/>
          <a:sy n="75" d="100"/>
        </p:scale>
        <p:origin x="68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3474536837117263"/>
          <c:w val="1"/>
          <c:h val="0.497498524728893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Держ. фонд регіонального розвитку</c:v>
                </c:pt>
              </c:strCache>
            </c:strRef>
          </c:tx>
          <c:spPr>
            <a:solidFill>
              <a:srgbClr val="002F53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9.3548387096774197E-2</c:v>
                </c:pt>
                <c:pt idx="1">
                  <c:v>9.6774193548387094E-2</c:v>
                </c:pt>
                <c:pt idx="2">
                  <c:v>0.11290322580645161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43-4FAC-B4A9-016EE4ADC7C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Субвенція на інфраструктуру ОТГ</c:v>
                </c:pt>
              </c:strCache>
            </c:strRef>
          </c:tx>
          <c:spPr>
            <a:solidFill>
              <a:srgbClr val="008BC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943-4FAC-B4A9-016EE4ADC7CE}"/>
                </c:ex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3.2258064516129031E-2</c:v>
                </c:pt>
                <c:pt idx="2">
                  <c:v>4.8387096774193547E-2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43-4FAC-B4A9-016EE4ADC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100"/>
        <c:axId val="341893424"/>
        <c:axId val="341893816"/>
      </c:barChart>
      <c:catAx>
        <c:axId val="34189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93816"/>
        <c:crosses val="autoZero"/>
        <c:auto val="1"/>
        <c:lblAlgn val="ctr"/>
        <c:lblOffset val="100"/>
        <c:noMultiLvlLbl val="0"/>
      </c:catAx>
      <c:valAx>
        <c:axId val="341893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41893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4355457123288545E-2"/>
          <c:y val="0.27279692027099672"/>
          <c:w val="0.73955126194575838"/>
          <c:h val="0.200767896261759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74740726667273"/>
          <c:y val="0.13890005641460065"/>
          <c:w val="0.45058387390532417"/>
          <c:h val="0.4355341058647663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2F5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4A4-44C1-A588-98DA4FEA41D5}"/>
              </c:ext>
            </c:extLst>
          </c:dPt>
          <c:dPt>
            <c:idx val="1"/>
            <c:bubble3D val="0"/>
            <c:spPr>
              <a:solidFill>
                <a:srgbClr val="008BC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4A4-44C1-A588-98DA4FEA41D5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4A4-44C1-A588-98DA4FEA41D5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4A4-44C1-A588-98DA4FEA41D5}"/>
              </c:ext>
            </c:extLst>
          </c:dPt>
          <c:dLbls>
            <c:dLbl>
              <c:idx val="1"/>
              <c:layout>
                <c:manualLayout>
                  <c:x val="9.6775192869784463E-2"/>
                  <c:y val="-6.827903624031968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4A4-44C1-A588-98DA4FEA41D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277928096983809E-2"/>
                  <c:y val="2.222984951161018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4A4-44C1-A588-98DA4FEA41D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Власний кошти</c:v>
                </c:pt>
                <c:pt idx="1">
                  <c:v>Кредитне фінансування</c:v>
                </c:pt>
                <c:pt idx="2">
                  <c:v>Фінансування від ЕСКО</c:v>
                </c:pt>
                <c:pt idx="3">
                  <c:v>Інше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0.52</c:v>
                </c:pt>
                <c:pt idx="1">
                  <c:v>0.26</c:v>
                </c:pt>
                <c:pt idx="2">
                  <c:v>0.05</c:v>
                </c:pt>
                <c:pt idx="3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4A4-44C1-A588-98DA4FEA41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76597311849593"/>
          <c:y val="0.61122451527409938"/>
          <c:w val="0.62915092370658143"/>
          <c:h val="0.278026639705384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7.7339755983935254E-3"/>
          <c:w val="1"/>
          <c:h val="0.801421237317607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2F5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F5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Лист1!$A$2:$A$15</c:f>
              <c:strCache>
                <c:ptCount val="14"/>
                <c:pt idx="0">
                  <c:v>Іспанія</c:v>
                </c:pt>
                <c:pt idx="1">
                  <c:v>Німеччина</c:v>
                </c:pt>
                <c:pt idx="2">
                  <c:v>Франція</c:v>
                </c:pt>
                <c:pt idx="3">
                  <c:v>Бельгія</c:v>
                </c:pt>
                <c:pt idx="4">
                  <c:v>Ірландія</c:v>
                </c:pt>
                <c:pt idx="5">
                  <c:v>Латвія</c:v>
                </c:pt>
                <c:pt idx="6">
                  <c:v>Нідерланди</c:v>
                </c:pt>
                <c:pt idx="7">
                  <c:v>Австрія</c:v>
                </c:pt>
                <c:pt idx="8">
                  <c:v>Великобританія</c:v>
                </c:pt>
                <c:pt idx="9">
                  <c:v>Польща </c:v>
                </c:pt>
                <c:pt idx="10">
                  <c:v>Литва</c:v>
                </c:pt>
                <c:pt idx="11">
                  <c:v>Чехія</c:v>
                </c:pt>
                <c:pt idx="12">
                  <c:v>Данія</c:v>
                </c:pt>
                <c:pt idx="13">
                  <c:v>Україна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1.3357667520840182</c:v>
                </c:pt>
                <c:pt idx="1">
                  <c:v>1.2541361718918818</c:v>
                </c:pt>
                <c:pt idx="2">
                  <c:v>0.78696483807587803</c:v>
                </c:pt>
                <c:pt idx="3">
                  <c:v>0.72094162387113325</c:v>
                </c:pt>
                <c:pt idx="4">
                  <c:v>0.65151182140726549</c:v>
                </c:pt>
                <c:pt idx="5">
                  <c:v>0.62141605777037123</c:v>
                </c:pt>
                <c:pt idx="6">
                  <c:v>0.60796744395275604</c:v>
                </c:pt>
                <c:pt idx="7">
                  <c:v>0.56181412459254731</c:v>
                </c:pt>
                <c:pt idx="8">
                  <c:v>0.43361115620566121</c:v>
                </c:pt>
                <c:pt idx="9">
                  <c:v>0.32277180467153177</c:v>
                </c:pt>
                <c:pt idx="10">
                  <c:v>0.23724381394436633</c:v>
                </c:pt>
                <c:pt idx="11">
                  <c:v>0.20517816535267425</c:v>
                </c:pt>
                <c:pt idx="12">
                  <c:v>0.20340111068207431</c:v>
                </c:pt>
                <c:pt idx="13" formatCode="0.0%">
                  <c:v>1.4E-2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97-45D5-9113-29E84FE318B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2779728"/>
        <c:axId val="40277816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ЄС</c:v>
                </c:pt>
              </c:strCache>
            </c:strRef>
          </c:tx>
          <c:spPr>
            <a:ln w="28575" cap="rnd">
              <a:solidFill>
                <a:srgbClr val="008BC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39829229446487752"/>
                  <c:y val="-5.67158210548858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008BC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2DE-4425-B39E-44E85062E09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2DE-4425-B39E-44E85062E09D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52DE-4425-B39E-44E85062E09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Іспанія</c:v>
                </c:pt>
                <c:pt idx="1">
                  <c:v>Німеччина</c:v>
                </c:pt>
                <c:pt idx="2">
                  <c:v>Франція</c:v>
                </c:pt>
                <c:pt idx="3">
                  <c:v>Бельгія</c:v>
                </c:pt>
                <c:pt idx="4">
                  <c:v>Ірландія</c:v>
                </c:pt>
                <c:pt idx="5">
                  <c:v>Латвія</c:v>
                </c:pt>
                <c:pt idx="6">
                  <c:v>Нідерланди</c:v>
                </c:pt>
                <c:pt idx="7">
                  <c:v>Австрія</c:v>
                </c:pt>
                <c:pt idx="8">
                  <c:v>Великобританія</c:v>
                </c:pt>
                <c:pt idx="9">
                  <c:v>Польща </c:v>
                </c:pt>
                <c:pt idx="10">
                  <c:v>Литва</c:v>
                </c:pt>
                <c:pt idx="11">
                  <c:v>Чехія</c:v>
                </c:pt>
                <c:pt idx="12">
                  <c:v>Данія</c:v>
                </c:pt>
                <c:pt idx="13">
                  <c:v>Україна</c:v>
                </c:pt>
              </c:strCache>
            </c:strRef>
          </c:cat>
          <c:val>
            <c:numRef>
              <c:f>Лист1!$C$2:$C$15</c:f>
              <c:numCache>
                <c:formatCode>0%</c:formatCode>
                <c:ptCount val="14"/>
                <c:pt idx="0">
                  <c:v>0.81</c:v>
                </c:pt>
                <c:pt idx="1">
                  <c:v>0.81</c:v>
                </c:pt>
                <c:pt idx="2">
                  <c:v>0.81</c:v>
                </c:pt>
                <c:pt idx="3">
                  <c:v>0.81</c:v>
                </c:pt>
                <c:pt idx="4">
                  <c:v>0.81</c:v>
                </c:pt>
                <c:pt idx="5">
                  <c:v>0.81</c:v>
                </c:pt>
                <c:pt idx="6">
                  <c:v>0.81</c:v>
                </c:pt>
                <c:pt idx="7">
                  <c:v>0.81</c:v>
                </c:pt>
                <c:pt idx="8">
                  <c:v>0.81</c:v>
                </c:pt>
                <c:pt idx="9">
                  <c:v>0.81</c:v>
                </c:pt>
                <c:pt idx="10">
                  <c:v>0.81</c:v>
                </c:pt>
                <c:pt idx="11">
                  <c:v>0.81</c:v>
                </c:pt>
                <c:pt idx="12">
                  <c:v>0.81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2DE-4425-B39E-44E85062E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779728"/>
        <c:axId val="402778160"/>
      </c:lineChart>
      <c:valAx>
        <c:axId val="4027781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02779728"/>
        <c:crosses val="autoZero"/>
        <c:crossBetween val="between"/>
      </c:valAx>
      <c:catAx>
        <c:axId val="402779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27781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3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0BA5F-C151-460D-A7B2-0D1308A019D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219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30219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7388A-2F92-4CBD-8024-98CCC47FA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462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9" y="4777962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49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10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7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1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11/22/2017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4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t>11/22/2017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smc.gov.ua/restr-reytingovih-agentstv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oenergy.in.ua/" TargetMode="Externa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gif"/><Relationship Id="rId2" Type="http://schemas.openxmlformats.org/officeDocument/2006/relationships/chart" Target="../charts/chart3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981437" y="5016379"/>
            <a:ext cx="5757361" cy="95486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Лященко, Керівник проекту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листопада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року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99304" y="683437"/>
            <a:ext cx="9812839" cy="1856221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UNDP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«Розвиток та комерціалізація ринку біоенергетичних технологій в муніципальному секторі України»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GEF-notag-lowres_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143" y="3260270"/>
            <a:ext cx="1326655" cy="1545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viktoriia.serbin\AppData\Local\Microsoft\Windows\Temporary Internet Files\Content.Outlook\NBE0BHTU\UNDP_UA_Logo_EN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103" y="683437"/>
            <a:ext cx="1192695" cy="21203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ubtitle 4"/>
          <p:cNvSpPr txBox="1">
            <a:spLocks/>
          </p:cNvSpPr>
          <p:nvPr/>
        </p:nvSpPr>
        <p:spPr>
          <a:xfrm>
            <a:off x="1585542" y="3260270"/>
            <a:ext cx="7840361" cy="942091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uk-UA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Фінансово-економічні можливості реалізації біоенергетичних проектів</a:t>
            </a:r>
            <a:endParaRPr lang="uk-UA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315589" y="5016379"/>
            <a:ext cx="5449105" cy="954860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 Міжнародний інвестиційний бізнес-форум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</a:pP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«Відновлювана енергетика та енергоефективна модернізація промисловості»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uk-UA" sz="2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Скругленный прямоугольник 101"/>
          <p:cNvSpPr/>
          <p:nvPr/>
        </p:nvSpPr>
        <p:spPr>
          <a:xfrm>
            <a:off x="4594028" y="3369569"/>
            <a:ext cx="1849318" cy="737128"/>
          </a:xfrm>
          <a:prstGeom prst="roundRect">
            <a:avLst>
              <a:gd name="adj" fmla="val 19454"/>
            </a:avLst>
          </a:prstGeom>
          <a:solidFill>
            <a:schemeClr val="bg1"/>
          </a:solidFill>
          <a:ln>
            <a:solidFill>
              <a:srgbClr val="002F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rgbClr val="002F53"/>
                </a:solidFill>
              </a:rPr>
              <a:t>Якість управління фінансами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2613846" y="3369569"/>
            <a:ext cx="1849318" cy="737128"/>
          </a:xfrm>
          <a:prstGeom prst="roundRect">
            <a:avLst>
              <a:gd name="adj" fmla="val 19454"/>
            </a:avLst>
          </a:prstGeom>
          <a:solidFill>
            <a:schemeClr val="bg1"/>
          </a:solidFill>
          <a:ln>
            <a:solidFill>
              <a:srgbClr val="002F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rgbClr val="002F53"/>
                </a:solidFill>
              </a:rPr>
              <a:t>Плато-спроможність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646699" y="3369569"/>
            <a:ext cx="1849318" cy="737128"/>
          </a:xfrm>
          <a:prstGeom prst="roundRect">
            <a:avLst>
              <a:gd name="adj" fmla="val 19454"/>
            </a:avLst>
          </a:prstGeom>
          <a:solidFill>
            <a:schemeClr val="bg1"/>
          </a:solidFill>
          <a:ln>
            <a:solidFill>
              <a:srgbClr val="002F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rgbClr val="002F53"/>
                </a:solidFill>
              </a:rPr>
              <a:t>Готовність обслуговувати зобов’язання</a:t>
            </a:r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520815" y="524874"/>
            <a:ext cx="117396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uk-UA" altLang="en-US" sz="31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В</a:t>
            </a:r>
            <a:r>
              <a:rPr lang="ru-RU" altLang="en-US" sz="3100" b="1" dirty="0" err="1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провадження</a:t>
            </a:r>
            <a:r>
              <a:rPr lang="ru-RU" altLang="en-US" sz="31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sz="3100" b="1" dirty="0" err="1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altLang="en-US" sz="31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sz="3100" b="1" dirty="0" err="1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досвіду</a:t>
            </a:r>
            <a:r>
              <a:rPr lang="uk-UA" altLang="en-US" sz="31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оцінки кредитоспроможності</a:t>
            </a:r>
            <a:r>
              <a:rPr lang="ru-RU" altLang="en-US" sz="31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   </a:t>
            </a:r>
            <a:endParaRPr lang="ru-RU" altLang="en-US" sz="3100" b="1" dirty="0">
              <a:solidFill>
                <a:srgbClr val="002F53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7154515" y="1890697"/>
            <a:ext cx="4649335" cy="392933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68288" indent="-268288" algn="l" defTabSz="4064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1200" kern="1200">
                <a:solidFill>
                  <a:schemeClr val="tx1"/>
                </a:solidFill>
                <a:latin typeface="Trebuchet MS"/>
                <a:ea typeface="Arial" charset="0"/>
                <a:cs typeface="Trebuchet MS"/>
              </a:defRPr>
            </a:lvl1pPr>
            <a:lvl2pPr marL="406400" indent="-49213" algn="l" defTabSz="4064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1200" kern="1200">
                <a:solidFill>
                  <a:schemeClr val="tx1"/>
                </a:solidFill>
                <a:latin typeface="Trebuchet MS"/>
                <a:ea typeface="Arial" charset="0"/>
                <a:cs typeface="Trebuchet MS"/>
              </a:defRPr>
            </a:lvl2pPr>
            <a:lvl3pPr marL="815975" indent="-100013" algn="l" defTabSz="4064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1200" kern="1200">
                <a:solidFill>
                  <a:schemeClr val="tx1"/>
                </a:solidFill>
                <a:latin typeface="Trebuchet MS"/>
                <a:ea typeface="Arial" charset="0"/>
                <a:cs typeface="Trebuchet MS"/>
              </a:defRPr>
            </a:lvl3pPr>
            <a:lvl4pPr marL="1222375" indent="-149225" algn="l" defTabSz="4064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1200" kern="1200">
                <a:solidFill>
                  <a:schemeClr val="tx1"/>
                </a:solidFill>
                <a:latin typeface="Trebuchet MS"/>
                <a:ea typeface="Arial" charset="0"/>
                <a:cs typeface="Trebuchet MS"/>
              </a:defRPr>
            </a:lvl4pPr>
            <a:lvl5pPr marL="1631950" indent="-200025" algn="l" defTabSz="4064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1200" kern="1200">
                <a:solidFill>
                  <a:schemeClr val="tx1"/>
                </a:solidFill>
                <a:latin typeface="Trebuchet MS"/>
                <a:ea typeface="Arial" charset="0"/>
                <a:cs typeface="Trebuchet MS"/>
              </a:defRPr>
            </a:lvl5pPr>
            <a:lvl6pPr marL="2244716" indent="-204064" algn="l" defTabSz="40813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2846" indent="-204064" algn="l" defTabSz="40813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0976" indent="-204064" algn="l" defTabSz="40813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106" indent="-204064" algn="l" defTabSz="40813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500"/>
              </a:spcAft>
              <a:defRPr/>
            </a:pPr>
            <a:r>
              <a:rPr lang="uk-UA" sz="1800" b="1" dirty="0" smtClean="0">
                <a:solidFill>
                  <a:srgbClr val="008BC1"/>
                </a:solidFill>
                <a:latin typeface="+mn-lt"/>
              </a:rPr>
              <a:t>Інвестиційна категорія:</a:t>
            </a:r>
            <a:r>
              <a:rPr lang="ru-RU" sz="1800" b="1" dirty="0" smtClean="0">
                <a:solidFill>
                  <a:srgbClr val="008BC1"/>
                </a:solidFill>
                <a:latin typeface="+mn-lt"/>
              </a:rPr>
              <a:t>  </a:t>
            </a:r>
            <a:endParaRPr lang="ru-RU" sz="1800" b="1" dirty="0">
              <a:solidFill>
                <a:srgbClr val="008BC1"/>
              </a:solidFill>
              <a:latin typeface="+mn-lt"/>
            </a:endParaRPr>
          </a:p>
          <a:p>
            <a:pPr marL="749300" lvl="1" indent="-209550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dirty="0" err="1" smtClean="0">
                <a:latin typeface="+mn-lt"/>
              </a:rPr>
              <a:t>uaAAA</a:t>
            </a:r>
            <a:r>
              <a:rPr lang="uk-UA" sz="1400" b="1" dirty="0" smtClean="0">
                <a:latin typeface="+mn-lt"/>
              </a:rPr>
              <a:t> - </a:t>
            </a:r>
            <a:r>
              <a:rPr lang="ru-RU" sz="1400" dirty="0" err="1" smtClean="0">
                <a:latin typeface="+mn-lt"/>
              </a:rPr>
              <a:t>найвища</a:t>
            </a:r>
            <a:r>
              <a:rPr lang="ru-RU" sz="1400" dirty="0" smtClean="0">
                <a:latin typeface="+mn-lt"/>
              </a:rPr>
              <a:t> </a:t>
            </a:r>
            <a:r>
              <a:rPr lang="ru-RU" sz="1400" dirty="0" err="1" smtClean="0">
                <a:latin typeface="+mn-lt"/>
              </a:rPr>
              <a:t>кредитоспроможність</a:t>
            </a:r>
            <a:r>
              <a:rPr lang="ru-RU" sz="1400" dirty="0" smtClean="0">
                <a:latin typeface="+mn-lt"/>
              </a:rPr>
              <a:t> </a:t>
            </a:r>
            <a:endParaRPr lang="en-US" sz="1400" b="1" dirty="0" smtClean="0">
              <a:latin typeface="+mn-lt"/>
            </a:endParaRPr>
          </a:p>
          <a:p>
            <a:pPr marL="749300" lvl="1" indent="-209550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dirty="0" err="1" smtClean="0">
                <a:latin typeface="+mn-lt"/>
              </a:rPr>
              <a:t>uaAA</a:t>
            </a:r>
            <a:r>
              <a:rPr lang="uk-UA" sz="1400" b="1" dirty="0" smtClean="0">
                <a:latin typeface="+mn-lt"/>
              </a:rPr>
              <a:t> </a:t>
            </a:r>
            <a:r>
              <a:rPr lang="uk-UA" sz="1400" b="1" dirty="0">
                <a:latin typeface="+mn-lt"/>
              </a:rPr>
              <a:t>- </a:t>
            </a:r>
            <a:r>
              <a:rPr lang="ru-RU" sz="1400" dirty="0" err="1">
                <a:latin typeface="+mn-lt"/>
              </a:rPr>
              <a:t>дуже</a:t>
            </a:r>
            <a:r>
              <a:rPr lang="ru-RU" sz="1400" dirty="0">
                <a:latin typeface="+mn-lt"/>
              </a:rPr>
              <a:t> висока </a:t>
            </a:r>
            <a:r>
              <a:rPr lang="ru-RU" sz="1400" dirty="0" err="1">
                <a:latin typeface="+mn-lt"/>
              </a:rPr>
              <a:t>кредитоспроможність</a:t>
            </a:r>
            <a:r>
              <a:rPr lang="ru-RU" sz="1400" dirty="0">
                <a:latin typeface="+mn-lt"/>
              </a:rPr>
              <a:t> </a:t>
            </a:r>
            <a:endParaRPr lang="en-US" sz="1400" b="1" dirty="0">
              <a:latin typeface="+mn-lt"/>
            </a:endParaRPr>
          </a:p>
          <a:p>
            <a:pPr marL="749300" lvl="1" indent="-209550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dirty="0" err="1">
                <a:latin typeface="+mn-lt"/>
              </a:rPr>
              <a:t>uaA</a:t>
            </a:r>
            <a:r>
              <a:rPr lang="uk-UA" sz="1400" b="1" dirty="0">
                <a:latin typeface="+mn-lt"/>
              </a:rPr>
              <a:t> - </a:t>
            </a:r>
            <a:r>
              <a:rPr lang="ru-RU" sz="1400" dirty="0">
                <a:latin typeface="+mn-lt"/>
              </a:rPr>
              <a:t>висока </a:t>
            </a:r>
            <a:r>
              <a:rPr lang="ru-RU" sz="1400" dirty="0" err="1" smtClean="0">
                <a:latin typeface="+mn-lt"/>
              </a:rPr>
              <a:t>кредитоспроможність</a:t>
            </a:r>
            <a:endParaRPr lang="ru-RU" sz="1400" dirty="0">
              <a:latin typeface="+mn-lt"/>
            </a:endParaRPr>
          </a:p>
          <a:p>
            <a:pPr marL="749300" lvl="1" indent="-209550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dirty="0" err="1">
                <a:latin typeface="+mn-lt"/>
              </a:rPr>
              <a:t>uaBBB</a:t>
            </a:r>
            <a:r>
              <a:rPr lang="uk-UA" sz="1400" b="1" dirty="0">
                <a:latin typeface="+mn-lt"/>
              </a:rPr>
              <a:t> - </a:t>
            </a:r>
            <a:r>
              <a:rPr lang="ru-RU" sz="1400" dirty="0" err="1">
                <a:latin typeface="+mn-lt"/>
              </a:rPr>
              <a:t>достатня</a:t>
            </a:r>
            <a:r>
              <a:rPr lang="ru-RU" sz="1400" dirty="0">
                <a:latin typeface="+mn-lt"/>
              </a:rPr>
              <a:t> </a:t>
            </a:r>
            <a:r>
              <a:rPr lang="ru-RU" sz="1400" dirty="0" err="1" smtClean="0">
                <a:latin typeface="+mn-lt"/>
              </a:rPr>
              <a:t>кредитоспроможність</a:t>
            </a:r>
            <a:endParaRPr lang="ru-RU" sz="1400" dirty="0">
              <a:latin typeface="+mn-lt"/>
            </a:endParaRPr>
          </a:p>
          <a:p>
            <a:pPr marL="0" indent="0" algn="just">
              <a:spcBef>
                <a:spcPts val="0"/>
              </a:spcBef>
              <a:spcAft>
                <a:spcPts val="500"/>
              </a:spcAft>
              <a:defRPr/>
            </a:pPr>
            <a:endParaRPr lang="en-US" sz="1400" b="1" dirty="0" smtClean="0">
              <a:latin typeface="+mn-lt"/>
            </a:endParaRPr>
          </a:p>
          <a:p>
            <a:pPr marL="0" indent="0" algn="just">
              <a:spcBef>
                <a:spcPts val="0"/>
              </a:spcBef>
              <a:spcAft>
                <a:spcPts val="500"/>
              </a:spcAft>
              <a:defRPr/>
            </a:pPr>
            <a:r>
              <a:rPr lang="uk-UA" sz="1800" b="1" dirty="0" smtClean="0">
                <a:solidFill>
                  <a:srgbClr val="008BC1"/>
                </a:solidFill>
                <a:latin typeface="+mn-lt"/>
              </a:rPr>
              <a:t>Не інвестиційна категорія</a:t>
            </a:r>
            <a:r>
              <a:rPr lang="ru-RU" sz="1800" b="1" dirty="0" smtClean="0">
                <a:solidFill>
                  <a:srgbClr val="008BC1"/>
                </a:solidFill>
                <a:latin typeface="+mn-lt"/>
              </a:rPr>
              <a:t>:</a:t>
            </a:r>
            <a:endParaRPr lang="ru-RU" sz="1800" b="1" dirty="0">
              <a:solidFill>
                <a:srgbClr val="008BC1"/>
              </a:solidFill>
              <a:latin typeface="+mn-lt"/>
            </a:endParaRPr>
          </a:p>
          <a:p>
            <a:pPr marL="735013" indent="-195263" algn="just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i="1" dirty="0" err="1" smtClean="0">
                <a:latin typeface="+mn-lt"/>
              </a:rPr>
              <a:t>uaBB</a:t>
            </a:r>
            <a:r>
              <a:rPr lang="en-US" sz="1400" b="1" i="1" dirty="0" smtClean="0">
                <a:latin typeface="+mn-lt"/>
              </a:rPr>
              <a:t> </a:t>
            </a:r>
          </a:p>
          <a:p>
            <a:pPr marL="735013" indent="-195263" algn="just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i="1" dirty="0" err="1" smtClean="0">
                <a:latin typeface="+mn-lt"/>
              </a:rPr>
              <a:t>uaB</a:t>
            </a:r>
            <a:endParaRPr lang="en-US" sz="1400" b="1" i="1" dirty="0" smtClean="0">
              <a:latin typeface="+mn-lt"/>
            </a:endParaRPr>
          </a:p>
          <a:p>
            <a:pPr marL="735013" indent="-195263" algn="just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i="1" dirty="0" err="1" smtClean="0">
                <a:latin typeface="+mn-lt"/>
              </a:rPr>
              <a:t>uaCCC</a:t>
            </a:r>
            <a:endParaRPr lang="en-US" sz="1400" b="1" i="1" dirty="0" smtClean="0">
              <a:latin typeface="+mn-lt"/>
            </a:endParaRPr>
          </a:p>
          <a:p>
            <a:pPr marL="735013" indent="-195263" algn="just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i="1" dirty="0" err="1" smtClean="0">
                <a:latin typeface="+mn-lt"/>
              </a:rPr>
              <a:t>uaCC</a:t>
            </a:r>
            <a:endParaRPr lang="en-US" sz="1400" b="1" i="1" dirty="0" smtClean="0">
              <a:latin typeface="+mn-lt"/>
            </a:endParaRPr>
          </a:p>
          <a:p>
            <a:pPr marL="735013" indent="-195263" algn="just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i="1" dirty="0" err="1" smtClean="0">
                <a:latin typeface="+mn-lt"/>
              </a:rPr>
              <a:t>uaC</a:t>
            </a:r>
            <a:endParaRPr lang="ru-RU" sz="1400" b="1" i="1" dirty="0" smtClean="0">
              <a:latin typeface="+mn-lt"/>
            </a:endParaRPr>
          </a:p>
          <a:p>
            <a:pPr marL="735013" indent="-195263" algn="just">
              <a:spcBef>
                <a:spcPts val="0"/>
              </a:spcBef>
              <a:spcAft>
                <a:spcPts val="5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400" b="1" i="1" dirty="0" err="1" smtClean="0">
                <a:latin typeface="+mn-lt"/>
              </a:rPr>
              <a:t>uaD</a:t>
            </a:r>
            <a:endParaRPr lang="en-US" sz="1400" b="1" i="1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815" y="1051256"/>
            <a:ext cx="11160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F53"/>
                </a:solidFill>
              </a:rPr>
              <a:t>Кредитний рейтинг* - незалежна, професійна та прозора оцінка кредитоспроможності муніципалітету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2896" y="5672696"/>
            <a:ext cx="11160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2E7D6E"/>
                </a:solidFill>
              </a:rPr>
              <a:t>Оцінка кредитоспроможності  </a:t>
            </a:r>
            <a:r>
              <a:rPr lang="uk-UA" sz="2400" b="1" dirty="0" smtClean="0">
                <a:solidFill>
                  <a:srgbClr val="2E7D6E"/>
                </a:solidFill>
              </a:rPr>
              <a:t>– необхідна умова отримання позики </a:t>
            </a:r>
          </a:p>
        </p:txBody>
      </p:sp>
      <p:cxnSp>
        <p:nvCxnSpPr>
          <p:cNvPr id="29" name="Соединительная линия уступом 28"/>
          <p:cNvCxnSpPr/>
          <p:nvPr/>
        </p:nvCxnSpPr>
        <p:spPr>
          <a:xfrm rot="5400000">
            <a:off x="2327545" y="2159088"/>
            <a:ext cx="460320" cy="1976831"/>
          </a:xfrm>
          <a:prstGeom prst="bentConnector3">
            <a:avLst>
              <a:gd name="adj1" fmla="val 50000"/>
            </a:avLst>
          </a:prstGeom>
          <a:ln w="19050">
            <a:solidFill>
              <a:srgbClr val="002F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/>
          <p:nvPr/>
        </p:nvCxnSpPr>
        <p:spPr>
          <a:xfrm rot="16200000" flipH="1">
            <a:off x="4301527" y="2161935"/>
            <a:ext cx="460320" cy="1971135"/>
          </a:xfrm>
          <a:prstGeom prst="bentConnector3">
            <a:avLst>
              <a:gd name="adj1" fmla="val 50000"/>
            </a:avLst>
          </a:prstGeom>
          <a:ln w="19050">
            <a:solidFill>
              <a:srgbClr val="002F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3543272" y="2917343"/>
            <a:ext cx="2848" cy="460320"/>
          </a:xfrm>
          <a:prstGeom prst="line">
            <a:avLst/>
          </a:prstGeom>
          <a:ln w="19050">
            <a:solidFill>
              <a:srgbClr val="002F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Группа 62"/>
          <p:cNvGrpSpPr/>
          <p:nvPr/>
        </p:nvGrpSpPr>
        <p:grpSpPr>
          <a:xfrm>
            <a:off x="4271655" y="3223562"/>
            <a:ext cx="285321" cy="313853"/>
            <a:chOff x="6407069" y="3134390"/>
            <a:chExt cx="460159" cy="495861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6429754" y="3328987"/>
              <a:ext cx="266892" cy="2809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7" name="Group 16"/>
            <p:cNvGrpSpPr>
              <a:grpSpLocks noChangeAspect="1"/>
            </p:cNvGrpSpPr>
            <p:nvPr/>
          </p:nvGrpSpPr>
          <p:grpSpPr bwMode="auto">
            <a:xfrm>
              <a:off x="6407069" y="3134390"/>
              <a:ext cx="460159" cy="495861"/>
              <a:chOff x="3653" y="1827"/>
              <a:chExt cx="464" cy="500"/>
            </a:xfrm>
            <a:solidFill>
              <a:srgbClr val="002F53"/>
            </a:solidFill>
          </p:grpSpPr>
          <p:sp>
            <p:nvSpPr>
              <p:cNvPr id="60" name="Freeform 18"/>
              <p:cNvSpPr>
                <a:spLocks noEditPoints="1"/>
              </p:cNvSpPr>
              <p:nvPr/>
            </p:nvSpPr>
            <p:spPr bwMode="auto">
              <a:xfrm>
                <a:off x="3653" y="1827"/>
                <a:ext cx="464" cy="500"/>
              </a:xfrm>
              <a:custGeom>
                <a:avLst/>
                <a:gdLst>
                  <a:gd name="T0" fmla="*/ 1578 w 3247"/>
                  <a:gd name="T1" fmla="*/ 194 h 3495"/>
                  <a:gd name="T2" fmla="*/ 1224 w 3247"/>
                  <a:gd name="T3" fmla="*/ 400 h 3495"/>
                  <a:gd name="T4" fmla="*/ 798 w 3247"/>
                  <a:gd name="T5" fmla="*/ 575 h 3495"/>
                  <a:gd name="T6" fmla="*/ 377 w 3247"/>
                  <a:gd name="T7" fmla="*/ 663 h 3495"/>
                  <a:gd name="T8" fmla="*/ 213 w 3247"/>
                  <a:gd name="T9" fmla="*/ 685 h 3495"/>
                  <a:gd name="T10" fmla="*/ 187 w 3247"/>
                  <a:gd name="T11" fmla="*/ 736 h 3495"/>
                  <a:gd name="T12" fmla="*/ 187 w 3247"/>
                  <a:gd name="T13" fmla="*/ 1589 h 3495"/>
                  <a:gd name="T14" fmla="*/ 208 w 3247"/>
                  <a:gd name="T15" fmla="*/ 2065 h 3495"/>
                  <a:gd name="T16" fmla="*/ 312 w 3247"/>
                  <a:gd name="T17" fmla="*/ 2370 h 3495"/>
                  <a:gd name="T18" fmla="*/ 524 w 3247"/>
                  <a:gd name="T19" fmla="*/ 2664 h 3495"/>
                  <a:gd name="T20" fmla="*/ 846 w 3247"/>
                  <a:gd name="T21" fmla="*/ 2942 h 3495"/>
                  <a:gd name="T22" fmla="*/ 1243 w 3247"/>
                  <a:gd name="T23" fmla="*/ 3173 h 3495"/>
                  <a:gd name="T24" fmla="*/ 1605 w 3247"/>
                  <a:gd name="T25" fmla="*/ 3320 h 3495"/>
                  <a:gd name="T26" fmla="*/ 1699 w 3247"/>
                  <a:gd name="T27" fmla="*/ 3299 h 3495"/>
                  <a:gd name="T28" fmla="*/ 1945 w 3247"/>
                  <a:gd name="T29" fmla="*/ 3197 h 3495"/>
                  <a:gd name="T30" fmla="*/ 2350 w 3247"/>
                  <a:gd name="T31" fmla="*/ 2976 h 3495"/>
                  <a:gd name="T32" fmla="*/ 2676 w 3247"/>
                  <a:gd name="T33" fmla="*/ 2710 h 3495"/>
                  <a:gd name="T34" fmla="*/ 2910 w 3247"/>
                  <a:gd name="T35" fmla="*/ 2414 h 3495"/>
                  <a:gd name="T36" fmla="*/ 3032 w 3247"/>
                  <a:gd name="T37" fmla="*/ 2114 h 3495"/>
                  <a:gd name="T38" fmla="*/ 3055 w 3247"/>
                  <a:gd name="T39" fmla="*/ 1866 h 3495"/>
                  <a:gd name="T40" fmla="*/ 3060 w 3247"/>
                  <a:gd name="T41" fmla="*/ 1184 h 3495"/>
                  <a:gd name="T42" fmla="*/ 3046 w 3247"/>
                  <a:gd name="T43" fmla="*/ 693 h 3495"/>
                  <a:gd name="T44" fmla="*/ 2947 w 3247"/>
                  <a:gd name="T45" fmla="*/ 668 h 3495"/>
                  <a:gd name="T46" fmla="*/ 2652 w 3247"/>
                  <a:gd name="T47" fmla="*/ 627 h 3495"/>
                  <a:gd name="T48" fmla="*/ 2273 w 3247"/>
                  <a:gd name="T49" fmla="*/ 514 h 3495"/>
                  <a:gd name="T50" fmla="*/ 1892 w 3247"/>
                  <a:gd name="T51" fmla="*/ 331 h 3495"/>
                  <a:gd name="T52" fmla="*/ 1650 w 3247"/>
                  <a:gd name="T53" fmla="*/ 184 h 3495"/>
                  <a:gd name="T54" fmla="*/ 1657 w 3247"/>
                  <a:gd name="T55" fmla="*/ 3 h 3495"/>
                  <a:gd name="T56" fmla="*/ 1773 w 3247"/>
                  <a:gd name="T57" fmla="*/ 49 h 3495"/>
                  <a:gd name="T58" fmla="*/ 2106 w 3247"/>
                  <a:gd name="T59" fmla="*/ 246 h 3495"/>
                  <a:gd name="T60" fmla="*/ 2497 w 3247"/>
                  <a:gd name="T61" fmla="*/ 407 h 3495"/>
                  <a:gd name="T62" fmla="*/ 2845 w 3247"/>
                  <a:gd name="T63" fmla="*/ 480 h 3495"/>
                  <a:gd name="T64" fmla="*/ 3053 w 3247"/>
                  <a:gd name="T65" fmla="*/ 507 h 3495"/>
                  <a:gd name="T66" fmla="*/ 3184 w 3247"/>
                  <a:gd name="T67" fmla="*/ 577 h 3495"/>
                  <a:gd name="T68" fmla="*/ 3243 w 3247"/>
                  <a:gd name="T69" fmla="*/ 706 h 3495"/>
                  <a:gd name="T70" fmla="*/ 3242 w 3247"/>
                  <a:gd name="T71" fmla="*/ 1816 h 3495"/>
                  <a:gd name="T72" fmla="*/ 3231 w 3247"/>
                  <a:gd name="T73" fmla="*/ 2048 h 3495"/>
                  <a:gd name="T74" fmla="*/ 3144 w 3247"/>
                  <a:gd name="T75" fmla="*/ 2362 h 3495"/>
                  <a:gd name="T76" fmla="*/ 2957 w 3247"/>
                  <a:gd name="T77" fmla="*/ 2665 h 3495"/>
                  <a:gd name="T78" fmla="*/ 2650 w 3247"/>
                  <a:gd name="T79" fmla="*/ 2978 h 3495"/>
                  <a:gd name="T80" fmla="*/ 2249 w 3247"/>
                  <a:gd name="T81" fmla="*/ 3244 h 3495"/>
                  <a:gd name="T82" fmla="*/ 1813 w 3247"/>
                  <a:gd name="T83" fmla="*/ 3443 h 3495"/>
                  <a:gd name="T84" fmla="*/ 1701 w 3247"/>
                  <a:gd name="T85" fmla="*/ 3486 h 3495"/>
                  <a:gd name="T86" fmla="*/ 1557 w 3247"/>
                  <a:gd name="T87" fmla="*/ 3489 h 3495"/>
                  <a:gd name="T88" fmla="*/ 1157 w 3247"/>
                  <a:gd name="T89" fmla="*/ 3328 h 3495"/>
                  <a:gd name="T90" fmla="*/ 733 w 3247"/>
                  <a:gd name="T91" fmla="*/ 3079 h 3495"/>
                  <a:gd name="T92" fmla="*/ 392 w 3247"/>
                  <a:gd name="T93" fmla="*/ 2787 h 3495"/>
                  <a:gd name="T94" fmla="*/ 170 w 3247"/>
                  <a:gd name="T95" fmla="*/ 2491 h 3495"/>
                  <a:gd name="T96" fmla="*/ 43 w 3247"/>
                  <a:gd name="T97" fmla="*/ 2173 h 3495"/>
                  <a:gd name="T98" fmla="*/ 2 w 3247"/>
                  <a:gd name="T99" fmla="*/ 1862 h 3495"/>
                  <a:gd name="T100" fmla="*/ 0 w 3247"/>
                  <a:gd name="T101" fmla="*/ 1048 h 3495"/>
                  <a:gd name="T102" fmla="*/ 20 w 3247"/>
                  <a:gd name="T103" fmla="*/ 643 h 3495"/>
                  <a:gd name="T104" fmla="*/ 106 w 3247"/>
                  <a:gd name="T105" fmla="*/ 540 h 3495"/>
                  <a:gd name="T106" fmla="*/ 259 w 3247"/>
                  <a:gd name="T107" fmla="*/ 497 h 3495"/>
                  <a:gd name="T108" fmla="*/ 648 w 3247"/>
                  <a:gd name="T109" fmla="*/ 436 h 3495"/>
                  <a:gd name="T110" fmla="*/ 1040 w 3247"/>
                  <a:gd name="T111" fmla="*/ 292 h 3495"/>
                  <a:gd name="T112" fmla="*/ 1448 w 3247"/>
                  <a:gd name="T113" fmla="*/ 65 h 3495"/>
                  <a:gd name="T114" fmla="*/ 1560 w 3247"/>
                  <a:gd name="T115" fmla="*/ 10 h 3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247" h="3495">
                    <a:moveTo>
                      <a:pt x="1623" y="175"/>
                    </a:moveTo>
                    <a:lnTo>
                      <a:pt x="1613" y="177"/>
                    </a:lnTo>
                    <a:lnTo>
                      <a:pt x="1597" y="183"/>
                    </a:lnTo>
                    <a:lnTo>
                      <a:pt x="1578" y="194"/>
                    </a:lnTo>
                    <a:lnTo>
                      <a:pt x="1553" y="208"/>
                    </a:lnTo>
                    <a:lnTo>
                      <a:pt x="1442" y="279"/>
                    </a:lnTo>
                    <a:lnTo>
                      <a:pt x="1332" y="342"/>
                    </a:lnTo>
                    <a:lnTo>
                      <a:pt x="1224" y="400"/>
                    </a:lnTo>
                    <a:lnTo>
                      <a:pt x="1116" y="452"/>
                    </a:lnTo>
                    <a:lnTo>
                      <a:pt x="1010" y="499"/>
                    </a:lnTo>
                    <a:lnTo>
                      <a:pt x="904" y="540"/>
                    </a:lnTo>
                    <a:lnTo>
                      <a:pt x="798" y="575"/>
                    </a:lnTo>
                    <a:lnTo>
                      <a:pt x="693" y="605"/>
                    </a:lnTo>
                    <a:lnTo>
                      <a:pt x="588" y="629"/>
                    </a:lnTo>
                    <a:lnTo>
                      <a:pt x="483" y="648"/>
                    </a:lnTo>
                    <a:lnTo>
                      <a:pt x="377" y="663"/>
                    </a:lnTo>
                    <a:lnTo>
                      <a:pt x="270" y="672"/>
                    </a:lnTo>
                    <a:lnTo>
                      <a:pt x="247" y="675"/>
                    </a:lnTo>
                    <a:lnTo>
                      <a:pt x="227" y="678"/>
                    </a:lnTo>
                    <a:lnTo>
                      <a:pt x="213" y="685"/>
                    </a:lnTo>
                    <a:lnTo>
                      <a:pt x="202" y="691"/>
                    </a:lnTo>
                    <a:lnTo>
                      <a:pt x="195" y="702"/>
                    </a:lnTo>
                    <a:lnTo>
                      <a:pt x="190" y="716"/>
                    </a:lnTo>
                    <a:lnTo>
                      <a:pt x="187" y="736"/>
                    </a:lnTo>
                    <a:lnTo>
                      <a:pt x="185" y="759"/>
                    </a:lnTo>
                    <a:lnTo>
                      <a:pt x="185" y="1049"/>
                    </a:lnTo>
                    <a:lnTo>
                      <a:pt x="185" y="1317"/>
                    </a:lnTo>
                    <a:lnTo>
                      <a:pt x="187" y="1589"/>
                    </a:lnTo>
                    <a:lnTo>
                      <a:pt x="188" y="1861"/>
                    </a:lnTo>
                    <a:lnTo>
                      <a:pt x="191" y="1928"/>
                    </a:lnTo>
                    <a:lnTo>
                      <a:pt x="198" y="1996"/>
                    </a:lnTo>
                    <a:lnTo>
                      <a:pt x="208" y="2065"/>
                    </a:lnTo>
                    <a:lnTo>
                      <a:pt x="224" y="2135"/>
                    </a:lnTo>
                    <a:lnTo>
                      <a:pt x="247" y="2215"/>
                    </a:lnTo>
                    <a:lnTo>
                      <a:pt x="276" y="2293"/>
                    </a:lnTo>
                    <a:lnTo>
                      <a:pt x="312" y="2370"/>
                    </a:lnTo>
                    <a:lnTo>
                      <a:pt x="355" y="2445"/>
                    </a:lnTo>
                    <a:lnTo>
                      <a:pt x="405" y="2520"/>
                    </a:lnTo>
                    <a:lnTo>
                      <a:pt x="460" y="2593"/>
                    </a:lnTo>
                    <a:lnTo>
                      <a:pt x="524" y="2664"/>
                    </a:lnTo>
                    <a:lnTo>
                      <a:pt x="594" y="2736"/>
                    </a:lnTo>
                    <a:lnTo>
                      <a:pt x="674" y="2808"/>
                    </a:lnTo>
                    <a:lnTo>
                      <a:pt x="758" y="2876"/>
                    </a:lnTo>
                    <a:lnTo>
                      <a:pt x="846" y="2942"/>
                    </a:lnTo>
                    <a:lnTo>
                      <a:pt x="938" y="3004"/>
                    </a:lnTo>
                    <a:lnTo>
                      <a:pt x="1035" y="3064"/>
                    </a:lnTo>
                    <a:lnTo>
                      <a:pt x="1137" y="3120"/>
                    </a:lnTo>
                    <a:lnTo>
                      <a:pt x="1243" y="3173"/>
                    </a:lnTo>
                    <a:lnTo>
                      <a:pt x="1354" y="3224"/>
                    </a:lnTo>
                    <a:lnTo>
                      <a:pt x="1470" y="3272"/>
                    </a:lnTo>
                    <a:lnTo>
                      <a:pt x="1591" y="3317"/>
                    </a:lnTo>
                    <a:lnTo>
                      <a:pt x="1605" y="3320"/>
                    </a:lnTo>
                    <a:lnTo>
                      <a:pt x="1621" y="3321"/>
                    </a:lnTo>
                    <a:lnTo>
                      <a:pt x="1642" y="3319"/>
                    </a:lnTo>
                    <a:lnTo>
                      <a:pt x="1662" y="3314"/>
                    </a:lnTo>
                    <a:lnTo>
                      <a:pt x="1699" y="3299"/>
                    </a:lnTo>
                    <a:lnTo>
                      <a:pt x="1736" y="3284"/>
                    </a:lnTo>
                    <a:lnTo>
                      <a:pt x="1738" y="3283"/>
                    </a:lnTo>
                    <a:lnTo>
                      <a:pt x="1841" y="3240"/>
                    </a:lnTo>
                    <a:lnTo>
                      <a:pt x="1945" y="3197"/>
                    </a:lnTo>
                    <a:lnTo>
                      <a:pt x="2047" y="3149"/>
                    </a:lnTo>
                    <a:lnTo>
                      <a:pt x="2154" y="3094"/>
                    </a:lnTo>
                    <a:lnTo>
                      <a:pt x="2255" y="3035"/>
                    </a:lnTo>
                    <a:lnTo>
                      <a:pt x="2350" y="2976"/>
                    </a:lnTo>
                    <a:lnTo>
                      <a:pt x="2441" y="2913"/>
                    </a:lnTo>
                    <a:lnTo>
                      <a:pt x="2524" y="2848"/>
                    </a:lnTo>
                    <a:lnTo>
                      <a:pt x="2603" y="2780"/>
                    </a:lnTo>
                    <a:lnTo>
                      <a:pt x="2676" y="2710"/>
                    </a:lnTo>
                    <a:lnTo>
                      <a:pt x="2745" y="2638"/>
                    </a:lnTo>
                    <a:lnTo>
                      <a:pt x="2807" y="2562"/>
                    </a:lnTo>
                    <a:lnTo>
                      <a:pt x="2862" y="2488"/>
                    </a:lnTo>
                    <a:lnTo>
                      <a:pt x="2910" y="2414"/>
                    </a:lnTo>
                    <a:lnTo>
                      <a:pt x="2951" y="2339"/>
                    </a:lnTo>
                    <a:lnTo>
                      <a:pt x="2984" y="2265"/>
                    </a:lnTo>
                    <a:lnTo>
                      <a:pt x="3012" y="2189"/>
                    </a:lnTo>
                    <a:lnTo>
                      <a:pt x="3032" y="2114"/>
                    </a:lnTo>
                    <a:lnTo>
                      <a:pt x="3046" y="2037"/>
                    </a:lnTo>
                    <a:lnTo>
                      <a:pt x="3052" y="1960"/>
                    </a:lnTo>
                    <a:lnTo>
                      <a:pt x="3053" y="1914"/>
                    </a:lnTo>
                    <a:lnTo>
                      <a:pt x="3055" y="1866"/>
                    </a:lnTo>
                    <a:lnTo>
                      <a:pt x="3056" y="1814"/>
                    </a:lnTo>
                    <a:lnTo>
                      <a:pt x="3060" y="1364"/>
                    </a:lnTo>
                    <a:lnTo>
                      <a:pt x="3060" y="1358"/>
                    </a:lnTo>
                    <a:lnTo>
                      <a:pt x="3060" y="1184"/>
                    </a:lnTo>
                    <a:lnTo>
                      <a:pt x="3060" y="745"/>
                    </a:lnTo>
                    <a:lnTo>
                      <a:pt x="3059" y="724"/>
                    </a:lnTo>
                    <a:lnTo>
                      <a:pt x="3055" y="707"/>
                    </a:lnTo>
                    <a:lnTo>
                      <a:pt x="3046" y="693"/>
                    </a:lnTo>
                    <a:lnTo>
                      <a:pt x="3032" y="683"/>
                    </a:lnTo>
                    <a:lnTo>
                      <a:pt x="3013" y="676"/>
                    </a:lnTo>
                    <a:lnTo>
                      <a:pt x="2989" y="672"/>
                    </a:lnTo>
                    <a:lnTo>
                      <a:pt x="2947" y="668"/>
                    </a:lnTo>
                    <a:lnTo>
                      <a:pt x="2906" y="662"/>
                    </a:lnTo>
                    <a:lnTo>
                      <a:pt x="2819" y="653"/>
                    </a:lnTo>
                    <a:lnTo>
                      <a:pt x="2735" y="642"/>
                    </a:lnTo>
                    <a:lnTo>
                      <a:pt x="2652" y="627"/>
                    </a:lnTo>
                    <a:lnTo>
                      <a:pt x="2557" y="606"/>
                    </a:lnTo>
                    <a:lnTo>
                      <a:pt x="2462" y="579"/>
                    </a:lnTo>
                    <a:lnTo>
                      <a:pt x="2368" y="550"/>
                    </a:lnTo>
                    <a:lnTo>
                      <a:pt x="2273" y="514"/>
                    </a:lnTo>
                    <a:lnTo>
                      <a:pt x="2179" y="476"/>
                    </a:lnTo>
                    <a:lnTo>
                      <a:pt x="2084" y="433"/>
                    </a:lnTo>
                    <a:lnTo>
                      <a:pt x="1988" y="384"/>
                    </a:lnTo>
                    <a:lnTo>
                      <a:pt x="1892" y="331"/>
                    </a:lnTo>
                    <a:lnTo>
                      <a:pt x="1794" y="272"/>
                    </a:lnTo>
                    <a:lnTo>
                      <a:pt x="1694" y="209"/>
                    </a:lnTo>
                    <a:lnTo>
                      <a:pt x="1670" y="195"/>
                    </a:lnTo>
                    <a:lnTo>
                      <a:pt x="1650" y="184"/>
                    </a:lnTo>
                    <a:lnTo>
                      <a:pt x="1635" y="178"/>
                    </a:lnTo>
                    <a:lnTo>
                      <a:pt x="1623" y="175"/>
                    </a:lnTo>
                    <a:close/>
                    <a:moveTo>
                      <a:pt x="1623" y="0"/>
                    </a:moveTo>
                    <a:lnTo>
                      <a:pt x="1657" y="3"/>
                    </a:lnTo>
                    <a:lnTo>
                      <a:pt x="1687" y="10"/>
                    </a:lnTo>
                    <a:lnTo>
                      <a:pt x="1718" y="20"/>
                    </a:lnTo>
                    <a:lnTo>
                      <a:pt x="1746" y="34"/>
                    </a:lnTo>
                    <a:lnTo>
                      <a:pt x="1773" y="49"/>
                    </a:lnTo>
                    <a:lnTo>
                      <a:pt x="1800" y="66"/>
                    </a:lnTo>
                    <a:lnTo>
                      <a:pt x="1903" y="132"/>
                    </a:lnTo>
                    <a:lnTo>
                      <a:pt x="2005" y="191"/>
                    </a:lnTo>
                    <a:lnTo>
                      <a:pt x="2106" y="246"/>
                    </a:lnTo>
                    <a:lnTo>
                      <a:pt x="2204" y="295"/>
                    </a:lnTo>
                    <a:lnTo>
                      <a:pt x="2303" y="337"/>
                    </a:lnTo>
                    <a:lnTo>
                      <a:pt x="2400" y="374"/>
                    </a:lnTo>
                    <a:lnTo>
                      <a:pt x="2497" y="407"/>
                    </a:lnTo>
                    <a:lnTo>
                      <a:pt x="2593" y="435"/>
                    </a:lnTo>
                    <a:lnTo>
                      <a:pt x="2692" y="457"/>
                    </a:lnTo>
                    <a:lnTo>
                      <a:pt x="2767" y="470"/>
                    </a:lnTo>
                    <a:lnTo>
                      <a:pt x="2845" y="480"/>
                    </a:lnTo>
                    <a:lnTo>
                      <a:pt x="2927" y="490"/>
                    </a:lnTo>
                    <a:lnTo>
                      <a:pt x="2969" y="494"/>
                    </a:lnTo>
                    <a:lnTo>
                      <a:pt x="3012" y="500"/>
                    </a:lnTo>
                    <a:lnTo>
                      <a:pt x="3053" y="507"/>
                    </a:lnTo>
                    <a:lnTo>
                      <a:pt x="3092" y="519"/>
                    </a:lnTo>
                    <a:lnTo>
                      <a:pt x="3127" y="535"/>
                    </a:lnTo>
                    <a:lnTo>
                      <a:pt x="3158" y="554"/>
                    </a:lnTo>
                    <a:lnTo>
                      <a:pt x="3184" y="577"/>
                    </a:lnTo>
                    <a:lnTo>
                      <a:pt x="3205" y="605"/>
                    </a:lnTo>
                    <a:lnTo>
                      <a:pt x="3223" y="636"/>
                    </a:lnTo>
                    <a:lnTo>
                      <a:pt x="3236" y="670"/>
                    </a:lnTo>
                    <a:lnTo>
                      <a:pt x="3243" y="706"/>
                    </a:lnTo>
                    <a:lnTo>
                      <a:pt x="3246" y="745"/>
                    </a:lnTo>
                    <a:lnTo>
                      <a:pt x="3247" y="1185"/>
                    </a:lnTo>
                    <a:lnTo>
                      <a:pt x="3247" y="1367"/>
                    </a:lnTo>
                    <a:lnTo>
                      <a:pt x="3242" y="1816"/>
                    </a:lnTo>
                    <a:lnTo>
                      <a:pt x="3241" y="1871"/>
                    </a:lnTo>
                    <a:lnTo>
                      <a:pt x="3240" y="1920"/>
                    </a:lnTo>
                    <a:lnTo>
                      <a:pt x="3238" y="1968"/>
                    </a:lnTo>
                    <a:lnTo>
                      <a:pt x="3231" y="2048"/>
                    </a:lnTo>
                    <a:lnTo>
                      <a:pt x="3219" y="2128"/>
                    </a:lnTo>
                    <a:lnTo>
                      <a:pt x="3199" y="2206"/>
                    </a:lnTo>
                    <a:lnTo>
                      <a:pt x="3174" y="2284"/>
                    </a:lnTo>
                    <a:lnTo>
                      <a:pt x="3144" y="2362"/>
                    </a:lnTo>
                    <a:lnTo>
                      <a:pt x="3107" y="2438"/>
                    </a:lnTo>
                    <a:lnTo>
                      <a:pt x="3063" y="2515"/>
                    </a:lnTo>
                    <a:lnTo>
                      <a:pt x="3013" y="2590"/>
                    </a:lnTo>
                    <a:lnTo>
                      <a:pt x="2957" y="2665"/>
                    </a:lnTo>
                    <a:lnTo>
                      <a:pt x="2888" y="2748"/>
                    </a:lnTo>
                    <a:lnTo>
                      <a:pt x="2815" y="2828"/>
                    </a:lnTo>
                    <a:lnTo>
                      <a:pt x="2735" y="2905"/>
                    </a:lnTo>
                    <a:lnTo>
                      <a:pt x="2650" y="2978"/>
                    </a:lnTo>
                    <a:lnTo>
                      <a:pt x="2558" y="3048"/>
                    </a:lnTo>
                    <a:lnTo>
                      <a:pt x="2462" y="3116"/>
                    </a:lnTo>
                    <a:lnTo>
                      <a:pt x="2359" y="3182"/>
                    </a:lnTo>
                    <a:lnTo>
                      <a:pt x="2249" y="3244"/>
                    </a:lnTo>
                    <a:lnTo>
                      <a:pt x="2134" y="3304"/>
                    </a:lnTo>
                    <a:lnTo>
                      <a:pt x="2027" y="3354"/>
                    </a:lnTo>
                    <a:lnTo>
                      <a:pt x="1919" y="3400"/>
                    </a:lnTo>
                    <a:lnTo>
                      <a:pt x="1813" y="3443"/>
                    </a:lnTo>
                    <a:lnTo>
                      <a:pt x="1811" y="3444"/>
                    </a:lnTo>
                    <a:lnTo>
                      <a:pt x="1773" y="3458"/>
                    </a:lnTo>
                    <a:lnTo>
                      <a:pt x="1737" y="3473"/>
                    </a:lnTo>
                    <a:lnTo>
                      <a:pt x="1701" y="3486"/>
                    </a:lnTo>
                    <a:lnTo>
                      <a:pt x="1661" y="3493"/>
                    </a:lnTo>
                    <a:lnTo>
                      <a:pt x="1622" y="3495"/>
                    </a:lnTo>
                    <a:lnTo>
                      <a:pt x="1589" y="3494"/>
                    </a:lnTo>
                    <a:lnTo>
                      <a:pt x="1557" y="3489"/>
                    </a:lnTo>
                    <a:lnTo>
                      <a:pt x="1527" y="3479"/>
                    </a:lnTo>
                    <a:lnTo>
                      <a:pt x="1398" y="3432"/>
                    </a:lnTo>
                    <a:lnTo>
                      <a:pt x="1275" y="3381"/>
                    </a:lnTo>
                    <a:lnTo>
                      <a:pt x="1157" y="3328"/>
                    </a:lnTo>
                    <a:lnTo>
                      <a:pt x="1044" y="3270"/>
                    </a:lnTo>
                    <a:lnTo>
                      <a:pt x="935" y="3210"/>
                    </a:lnTo>
                    <a:lnTo>
                      <a:pt x="831" y="3146"/>
                    </a:lnTo>
                    <a:lnTo>
                      <a:pt x="733" y="3079"/>
                    </a:lnTo>
                    <a:lnTo>
                      <a:pt x="639" y="3009"/>
                    </a:lnTo>
                    <a:lnTo>
                      <a:pt x="548" y="2935"/>
                    </a:lnTo>
                    <a:lnTo>
                      <a:pt x="464" y="2858"/>
                    </a:lnTo>
                    <a:lnTo>
                      <a:pt x="392" y="2787"/>
                    </a:lnTo>
                    <a:lnTo>
                      <a:pt x="328" y="2714"/>
                    </a:lnTo>
                    <a:lnTo>
                      <a:pt x="269" y="2642"/>
                    </a:lnTo>
                    <a:lnTo>
                      <a:pt x="216" y="2568"/>
                    </a:lnTo>
                    <a:lnTo>
                      <a:pt x="170" y="2491"/>
                    </a:lnTo>
                    <a:lnTo>
                      <a:pt x="129" y="2415"/>
                    </a:lnTo>
                    <a:lnTo>
                      <a:pt x="95" y="2336"/>
                    </a:lnTo>
                    <a:lnTo>
                      <a:pt x="66" y="2255"/>
                    </a:lnTo>
                    <a:lnTo>
                      <a:pt x="43" y="2173"/>
                    </a:lnTo>
                    <a:lnTo>
                      <a:pt x="26" y="2095"/>
                    </a:lnTo>
                    <a:lnTo>
                      <a:pt x="14" y="2016"/>
                    </a:lnTo>
                    <a:lnTo>
                      <a:pt x="6" y="1939"/>
                    </a:lnTo>
                    <a:lnTo>
                      <a:pt x="2" y="1862"/>
                    </a:lnTo>
                    <a:lnTo>
                      <a:pt x="0" y="1589"/>
                    </a:lnTo>
                    <a:lnTo>
                      <a:pt x="0" y="1317"/>
                    </a:lnTo>
                    <a:lnTo>
                      <a:pt x="0" y="1317"/>
                    </a:lnTo>
                    <a:lnTo>
                      <a:pt x="0" y="1048"/>
                    </a:lnTo>
                    <a:lnTo>
                      <a:pt x="0" y="759"/>
                    </a:lnTo>
                    <a:lnTo>
                      <a:pt x="2" y="716"/>
                    </a:lnTo>
                    <a:lnTo>
                      <a:pt x="9" y="678"/>
                    </a:lnTo>
                    <a:lnTo>
                      <a:pt x="20" y="643"/>
                    </a:lnTo>
                    <a:lnTo>
                      <a:pt x="35" y="612"/>
                    </a:lnTo>
                    <a:lnTo>
                      <a:pt x="54" y="585"/>
                    </a:lnTo>
                    <a:lnTo>
                      <a:pt x="78" y="560"/>
                    </a:lnTo>
                    <a:lnTo>
                      <a:pt x="106" y="540"/>
                    </a:lnTo>
                    <a:lnTo>
                      <a:pt x="138" y="524"/>
                    </a:lnTo>
                    <a:lnTo>
                      <a:pt x="174" y="511"/>
                    </a:lnTo>
                    <a:lnTo>
                      <a:pt x="214" y="503"/>
                    </a:lnTo>
                    <a:lnTo>
                      <a:pt x="259" y="497"/>
                    </a:lnTo>
                    <a:lnTo>
                      <a:pt x="356" y="489"/>
                    </a:lnTo>
                    <a:lnTo>
                      <a:pt x="453" y="476"/>
                    </a:lnTo>
                    <a:lnTo>
                      <a:pt x="551" y="458"/>
                    </a:lnTo>
                    <a:lnTo>
                      <a:pt x="648" y="436"/>
                    </a:lnTo>
                    <a:lnTo>
                      <a:pt x="745" y="407"/>
                    </a:lnTo>
                    <a:lnTo>
                      <a:pt x="843" y="374"/>
                    </a:lnTo>
                    <a:lnTo>
                      <a:pt x="941" y="336"/>
                    </a:lnTo>
                    <a:lnTo>
                      <a:pt x="1040" y="292"/>
                    </a:lnTo>
                    <a:lnTo>
                      <a:pt x="1140" y="243"/>
                    </a:lnTo>
                    <a:lnTo>
                      <a:pt x="1242" y="189"/>
                    </a:lnTo>
                    <a:lnTo>
                      <a:pt x="1344" y="130"/>
                    </a:lnTo>
                    <a:lnTo>
                      <a:pt x="1448" y="65"/>
                    </a:lnTo>
                    <a:lnTo>
                      <a:pt x="1475" y="49"/>
                    </a:lnTo>
                    <a:lnTo>
                      <a:pt x="1502" y="34"/>
                    </a:lnTo>
                    <a:lnTo>
                      <a:pt x="1530" y="20"/>
                    </a:lnTo>
                    <a:lnTo>
                      <a:pt x="1560" y="10"/>
                    </a:lnTo>
                    <a:lnTo>
                      <a:pt x="1591" y="3"/>
                    </a:lnTo>
                    <a:lnTo>
                      <a:pt x="1623" y="0"/>
                    </a:lnTo>
                    <a:close/>
                  </a:path>
                </a:pathLst>
              </a:custGeom>
              <a:grpFill/>
              <a:ln w="0">
                <a:solidFill>
                  <a:srgbClr val="002F5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1" name="Freeform 19"/>
              <p:cNvSpPr>
                <a:spLocks/>
              </p:cNvSpPr>
              <p:nvPr/>
            </p:nvSpPr>
            <p:spPr bwMode="auto">
              <a:xfrm>
                <a:off x="3813" y="1952"/>
                <a:ext cx="144" cy="250"/>
              </a:xfrm>
              <a:custGeom>
                <a:avLst/>
                <a:gdLst>
                  <a:gd name="T0" fmla="*/ 552 w 1011"/>
                  <a:gd name="T1" fmla="*/ 11 h 1752"/>
                  <a:gd name="T2" fmla="*/ 595 w 1011"/>
                  <a:gd name="T3" fmla="*/ 63 h 1752"/>
                  <a:gd name="T4" fmla="*/ 833 w 1011"/>
                  <a:gd name="T5" fmla="*/ 254 h 1752"/>
                  <a:gd name="T6" fmla="*/ 898 w 1011"/>
                  <a:gd name="T7" fmla="*/ 279 h 1752"/>
                  <a:gd name="T8" fmla="*/ 925 w 1011"/>
                  <a:gd name="T9" fmla="*/ 341 h 1752"/>
                  <a:gd name="T10" fmla="*/ 898 w 1011"/>
                  <a:gd name="T11" fmla="*/ 402 h 1752"/>
                  <a:gd name="T12" fmla="*/ 833 w 1011"/>
                  <a:gd name="T13" fmla="*/ 428 h 1752"/>
                  <a:gd name="T14" fmla="*/ 309 w 1011"/>
                  <a:gd name="T15" fmla="*/ 440 h 1752"/>
                  <a:gd name="T16" fmla="*/ 230 w 1011"/>
                  <a:gd name="T17" fmla="*/ 492 h 1752"/>
                  <a:gd name="T18" fmla="*/ 188 w 1011"/>
                  <a:gd name="T19" fmla="*/ 576 h 1752"/>
                  <a:gd name="T20" fmla="*/ 197 w 1011"/>
                  <a:gd name="T21" fmla="*/ 670 h 1752"/>
                  <a:gd name="T22" fmla="*/ 253 w 1011"/>
                  <a:gd name="T23" fmla="*/ 745 h 1752"/>
                  <a:gd name="T24" fmla="*/ 342 w 1011"/>
                  <a:gd name="T25" fmla="*/ 784 h 1752"/>
                  <a:gd name="T26" fmla="*/ 686 w 1011"/>
                  <a:gd name="T27" fmla="*/ 790 h 1752"/>
                  <a:gd name="T28" fmla="*/ 825 w 1011"/>
                  <a:gd name="T29" fmla="*/ 836 h 1752"/>
                  <a:gd name="T30" fmla="*/ 933 w 1011"/>
                  <a:gd name="T31" fmla="*/ 925 h 1752"/>
                  <a:gd name="T32" fmla="*/ 998 w 1011"/>
                  <a:gd name="T33" fmla="*/ 1047 h 1752"/>
                  <a:gd name="T34" fmla="*/ 1008 w 1011"/>
                  <a:gd name="T35" fmla="*/ 1189 h 1752"/>
                  <a:gd name="T36" fmla="*/ 960 w 1011"/>
                  <a:gd name="T37" fmla="*/ 1318 h 1752"/>
                  <a:gd name="T38" fmla="*/ 868 w 1011"/>
                  <a:gd name="T39" fmla="*/ 1419 h 1752"/>
                  <a:gd name="T40" fmla="*/ 739 w 1011"/>
                  <a:gd name="T41" fmla="*/ 1482 h 1752"/>
                  <a:gd name="T42" fmla="*/ 599 w 1011"/>
                  <a:gd name="T43" fmla="*/ 1495 h 1752"/>
                  <a:gd name="T44" fmla="*/ 586 w 1011"/>
                  <a:gd name="T45" fmla="*/ 1709 h 1752"/>
                  <a:gd name="T46" fmla="*/ 531 w 1011"/>
                  <a:gd name="T47" fmla="*/ 1749 h 1752"/>
                  <a:gd name="T48" fmla="*/ 460 w 1011"/>
                  <a:gd name="T49" fmla="*/ 1740 h 1752"/>
                  <a:gd name="T50" fmla="*/ 417 w 1011"/>
                  <a:gd name="T51" fmla="*/ 1688 h 1752"/>
                  <a:gd name="T52" fmla="*/ 171 w 1011"/>
                  <a:gd name="T53" fmla="*/ 1495 h 1752"/>
                  <a:gd name="T54" fmla="*/ 106 w 1011"/>
                  <a:gd name="T55" fmla="*/ 1469 h 1752"/>
                  <a:gd name="T56" fmla="*/ 78 w 1011"/>
                  <a:gd name="T57" fmla="*/ 1408 h 1752"/>
                  <a:gd name="T58" fmla="*/ 106 w 1011"/>
                  <a:gd name="T59" fmla="*/ 1346 h 1752"/>
                  <a:gd name="T60" fmla="*/ 171 w 1011"/>
                  <a:gd name="T61" fmla="*/ 1321 h 1752"/>
                  <a:gd name="T62" fmla="*/ 703 w 1011"/>
                  <a:gd name="T63" fmla="*/ 1310 h 1752"/>
                  <a:gd name="T64" fmla="*/ 782 w 1011"/>
                  <a:gd name="T65" fmla="*/ 1257 h 1752"/>
                  <a:gd name="T66" fmla="*/ 824 w 1011"/>
                  <a:gd name="T67" fmla="*/ 1174 h 1752"/>
                  <a:gd name="T68" fmla="*/ 815 w 1011"/>
                  <a:gd name="T69" fmla="*/ 1078 h 1752"/>
                  <a:gd name="T70" fmla="*/ 759 w 1011"/>
                  <a:gd name="T71" fmla="*/ 1004 h 1752"/>
                  <a:gd name="T72" fmla="*/ 670 w 1011"/>
                  <a:gd name="T73" fmla="*/ 965 h 1752"/>
                  <a:gd name="T74" fmla="*/ 326 w 1011"/>
                  <a:gd name="T75" fmla="*/ 958 h 1752"/>
                  <a:gd name="T76" fmla="*/ 187 w 1011"/>
                  <a:gd name="T77" fmla="*/ 914 h 1752"/>
                  <a:gd name="T78" fmla="*/ 78 w 1011"/>
                  <a:gd name="T79" fmla="*/ 823 h 1752"/>
                  <a:gd name="T80" fmla="*/ 14 w 1011"/>
                  <a:gd name="T81" fmla="*/ 702 h 1752"/>
                  <a:gd name="T82" fmla="*/ 4 w 1011"/>
                  <a:gd name="T83" fmla="*/ 560 h 1752"/>
                  <a:gd name="T84" fmla="*/ 51 w 1011"/>
                  <a:gd name="T85" fmla="*/ 429 h 1752"/>
                  <a:gd name="T86" fmla="*/ 147 w 1011"/>
                  <a:gd name="T87" fmla="*/ 328 h 1752"/>
                  <a:gd name="T88" fmla="*/ 276 w 1011"/>
                  <a:gd name="T89" fmla="*/ 266 h 1752"/>
                  <a:gd name="T90" fmla="*/ 413 w 1011"/>
                  <a:gd name="T91" fmla="*/ 254 h 1752"/>
                  <a:gd name="T92" fmla="*/ 426 w 1011"/>
                  <a:gd name="T93" fmla="*/ 42 h 1752"/>
                  <a:gd name="T94" fmla="*/ 481 w 1011"/>
                  <a:gd name="T95" fmla="*/ 3 h 17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1" h="1752">
                    <a:moveTo>
                      <a:pt x="506" y="0"/>
                    </a:moveTo>
                    <a:lnTo>
                      <a:pt x="531" y="3"/>
                    </a:lnTo>
                    <a:lnTo>
                      <a:pt x="552" y="11"/>
                    </a:lnTo>
                    <a:lnTo>
                      <a:pt x="571" y="25"/>
                    </a:lnTo>
                    <a:lnTo>
                      <a:pt x="586" y="42"/>
                    </a:lnTo>
                    <a:lnTo>
                      <a:pt x="595" y="63"/>
                    </a:lnTo>
                    <a:lnTo>
                      <a:pt x="599" y="87"/>
                    </a:lnTo>
                    <a:lnTo>
                      <a:pt x="599" y="254"/>
                    </a:lnTo>
                    <a:lnTo>
                      <a:pt x="833" y="254"/>
                    </a:lnTo>
                    <a:lnTo>
                      <a:pt x="856" y="257"/>
                    </a:lnTo>
                    <a:lnTo>
                      <a:pt x="879" y="265"/>
                    </a:lnTo>
                    <a:lnTo>
                      <a:pt x="898" y="279"/>
                    </a:lnTo>
                    <a:lnTo>
                      <a:pt x="912" y="297"/>
                    </a:lnTo>
                    <a:lnTo>
                      <a:pt x="922" y="317"/>
                    </a:lnTo>
                    <a:lnTo>
                      <a:pt x="925" y="341"/>
                    </a:lnTo>
                    <a:lnTo>
                      <a:pt x="922" y="364"/>
                    </a:lnTo>
                    <a:lnTo>
                      <a:pt x="912" y="385"/>
                    </a:lnTo>
                    <a:lnTo>
                      <a:pt x="898" y="402"/>
                    </a:lnTo>
                    <a:lnTo>
                      <a:pt x="879" y="416"/>
                    </a:lnTo>
                    <a:lnTo>
                      <a:pt x="856" y="425"/>
                    </a:lnTo>
                    <a:lnTo>
                      <a:pt x="833" y="428"/>
                    </a:lnTo>
                    <a:lnTo>
                      <a:pt x="376" y="428"/>
                    </a:lnTo>
                    <a:lnTo>
                      <a:pt x="342" y="431"/>
                    </a:lnTo>
                    <a:lnTo>
                      <a:pt x="309" y="440"/>
                    </a:lnTo>
                    <a:lnTo>
                      <a:pt x="280" y="452"/>
                    </a:lnTo>
                    <a:lnTo>
                      <a:pt x="253" y="470"/>
                    </a:lnTo>
                    <a:lnTo>
                      <a:pt x="230" y="492"/>
                    </a:lnTo>
                    <a:lnTo>
                      <a:pt x="211" y="517"/>
                    </a:lnTo>
                    <a:lnTo>
                      <a:pt x="197" y="545"/>
                    </a:lnTo>
                    <a:lnTo>
                      <a:pt x="188" y="576"/>
                    </a:lnTo>
                    <a:lnTo>
                      <a:pt x="185" y="607"/>
                    </a:lnTo>
                    <a:lnTo>
                      <a:pt x="188" y="640"/>
                    </a:lnTo>
                    <a:lnTo>
                      <a:pt x="197" y="670"/>
                    </a:lnTo>
                    <a:lnTo>
                      <a:pt x="211" y="698"/>
                    </a:lnTo>
                    <a:lnTo>
                      <a:pt x="230" y="723"/>
                    </a:lnTo>
                    <a:lnTo>
                      <a:pt x="253" y="745"/>
                    </a:lnTo>
                    <a:lnTo>
                      <a:pt x="280" y="763"/>
                    </a:lnTo>
                    <a:lnTo>
                      <a:pt x="309" y="776"/>
                    </a:lnTo>
                    <a:lnTo>
                      <a:pt x="342" y="784"/>
                    </a:lnTo>
                    <a:lnTo>
                      <a:pt x="376" y="787"/>
                    </a:lnTo>
                    <a:lnTo>
                      <a:pt x="635" y="787"/>
                    </a:lnTo>
                    <a:lnTo>
                      <a:pt x="686" y="790"/>
                    </a:lnTo>
                    <a:lnTo>
                      <a:pt x="735" y="800"/>
                    </a:lnTo>
                    <a:lnTo>
                      <a:pt x="782" y="815"/>
                    </a:lnTo>
                    <a:lnTo>
                      <a:pt x="825" y="836"/>
                    </a:lnTo>
                    <a:lnTo>
                      <a:pt x="866" y="861"/>
                    </a:lnTo>
                    <a:lnTo>
                      <a:pt x="902" y="891"/>
                    </a:lnTo>
                    <a:lnTo>
                      <a:pt x="933" y="925"/>
                    </a:lnTo>
                    <a:lnTo>
                      <a:pt x="960" y="962"/>
                    </a:lnTo>
                    <a:lnTo>
                      <a:pt x="982" y="1004"/>
                    </a:lnTo>
                    <a:lnTo>
                      <a:pt x="998" y="1047"/>
                    </a:lnTo>
                    <a:lnTo>
                      <a:pt x="1008" y="1093"/>
                    </a:lnTo>
                    <a:lnTo>
                      <a:pt x="1011" y="1141"/>
                    </a:lnTo>
                    <a:lnTo>
                      <a:pt x="1008" y="1189"/>
                    </a:lnTo>
                    <a:lnTo>
                      <a:pt x="999" y="1234"/>
                    </a:lnTo>
                    <a:lnTo>
                      <a:pt x="982" y="1278"/>
                    </a:lnTo>
                    <a:lnTo>
                      <a:pt x="960" y="1318"/>
                    </a:lnTo>
                    <a:lnTo>
                      <a:pt x="934" y="1356"/>
                    </a:lnTo>
                    <a:lnTo>
                      <a:pt x="903" y="1390"/>
                    </a:lnTo>
                    <a:lnTo>
                      <a:pt x="868" y="1419"/>
                    </a:lnTo>
                    <a:lnTo>
                      <a:pt x="828" y="1445"/>
                    </a:lnTo>
                    <a:lnTo>
                      <a:pt x="785" y="1466"/>
                    </a:lnTo>
                    <a:lnTo>
                      <a:pt x="739" y="1482"/>
                    </a:lnTo>
                    <a:lnTo>
                      <a:pt x="691" y="1492"/>
                    </a:lnTo>
                    <a:lnTo>
                      <a:pt x="640" y="1495"/>
                    </a:lnTo>
                    <a:lnTo>
                      <a:pt x="599" y="1495"/>
                    </a:lnTo>
                    <a:lnTo>
                      <a:pt x="599" y="1665"/>
                    </a:lnTo>
                    <a:lnTo>
                      <a:pt x="595" y="1688"/>
                    </a:lnTo>
                    <a:lnTo>
                      <a:pt x="586" y="1709"/>
                    </a:lnTo>
                    <a:lnTo>
                      <a:pt x="571" y="1726"/>
                    </a:lnTo>
                    <a:lnTo>
                      <a:pt x="552" y="1740"/>
                    </a:lnTo>
                    <a:lnTo>
                      <a:pt x="531" y="1749"/>
                    </a:lnTo>
                    <a:lnTo>
                      <a:pt x="506" y="1752"/>
                    </a:lnTo>
                    <a:lnTo>
                      <a:pt x="481" y="1749"/>
                    </a:lnTo>
                    <a:lnTo>
                      <a:pt x="460" y="1740"/>
                    </a:lnTo>
                    <a:lnTo>
                      <a:pt x="440" y="1726"/>
                    </a:lnTo>
                    <a:lnTo>
                      <a:pt x="426" y="1709"/>
                    </a:lnTo>
                    <a:lnTo>
                      <a:pt x="417" y="1688"/>
                    </a:lnTo>
                    <a:lnTo>
                      <a:pt x="413" y="1665"/>
                    </a:lnTo>
                    <a:lnTo>
                      <a:pt x="413" y="1495"/>
                    </a:lnTo>
                    <a:lnTo>
                      <a:pt x="171" y="1495"/>
                    </a:lnTo>
                    <a:lnTo>
                      <a:pt x="146" y="1492"/>
                    </a:lnTo>
                    <a:lnTo>
                      <a:pt x="125" y="1483"/>
                    </a:lnTo>
                    <a:lnTo>
                      <a:pt x="106" y="1469"/>
                    </a:lnTo>
                    <a:lnTo>
                      <a:pt x="91" y="1452"/>
                    </a:lnTo>
                    <a:lnTo>
                      <a:pt x="82" y="1431"/>
                    </a:lnTo>
                    <a:lnTo>
                      <a:pt x="78" y="1408"/>
                    </a:lnTo>
                    <a:lnTo>
                      <a:pt x="82" y="1384"/>
                    </a:lnTo>
                    <a:lnTo>
                      <a:pt x="91" y="1364"/>
                    </a:lnTo>
                    <a:lnTo>
                      <a:pt x="106" y="1346"/>
                    </a:lnTo>
                    <a:lnTo>
                      <a:pt x="125" y="1332"/>
                    </a:lnTo>
                    <a:lnTo>
                      <a:pt x="146" y="1324"/>
                    </a:lnTo>
                    <a:lnTo>
                      <a:pt x="171" y="1321"/>
                    </a:lnTo>
                    <a:lnTo>
                      <a:pt x="636" y="1321"/>
                    </a:lnTo>
                    <a:lnTo>
                      <a:pt x="670" y="1317"/>
                    </a:lnTo>
                    <a:lnTo>
                      <a:pt x="703" y="1310"/>
                    </a:lnTo>
                    <a:lnTo>
                      <a:pt x="732" y="1296"/>
                    </a:lnTo>
                    <a:lnTo>
                      <a:pt x="759" y="1278"/>
                    </a:lnTo>
                    <a:lnTo>
                      <a:pt x="782" y="1257"/>
                    </a:lnTo>
                    <a:lnTo>
                      <a:pt x="801" y="1231"/>
                    </a:lnTo>
                    <a:lnTo>
                      <a:pt x="815" y="1204"/>
                    </a:lnTo>
                    <a:lnTo>
                      <a:pt x="824" y="1174"/>
                    </a:lnTo>
                    <a:lnTo>
                      <a:pt x="827" y="1141"/>
                    </a:lnTo>
                    <a:lnTo>
                      <a:pt x="824" y="1109"/>
                    </a:lnTo>
                    <a:lnTo>
                      <a:pt x="815" y="1078"/>
                    </a:lnTo>
                    <a:lnTo>
                      <a:pt x="801" y="1051"/>
                    </a:lnTo>
                    <a:lnTo>
                      <a:pt x="782" y="1026"/>
                    </a:lnTo>
                    <a:lnTo>
                      <a:pt x="759" y="1004"/>
                    </a:lnTo>
                    <a:lnTo>
                      <a:pt x="732" y="986"/>
                    </a:lnTo>
                    <a:lnTo>
                      <a:pt x="703" y="973"/>
                    </a:lnTo>
                    <a:lnTo>
                      <a:pt x="670" y="965"/>
                    </a:lnTo>
                    <a:lnTo>
                      <a:pt x="636" y="961"/>
                    </a:lnTo>
                    <a:lnTo>
                      <a:pt x="377" y="961"/>
                    </a:lnTo>
                    <a:lnTo>
                      <a:pt x="326" y="958"/>
                    </a:lnTo>
                    <a:lnTo>
                      <a:pt x="276" y="949"/>
                    </a:lnTo>
                    <a:lnTo>
                      <a:pt x="230" y="934"/>
                    </a:lnTo>
                    <a:lnTo>
                      <a:pt x="187" y="914"/>
                    </a:lnTo>
                    <a:lnTo>
                      <a:pt x="146" y="888"/>
                    </a:lnTo>
                    <a:lnTo>
                      <a:pt x="110" y="857"/>
                    </a:lnTo>
                    <a:lnTo>
                      <a:pt x="78" y="823"/>
                    </a:lnTo>
                    <a:lnTo>
                      <a:pt x="51" y="786"/>
                    </a:lnTo>
                    <a:lnTo>
                      <a:pt x="30" y="746"/>
                    </a:lnTo>
                    <a:lnTo>
                      <a:pt x="14" y="702"/>
                    </a:lnTo>
                    <a:lnTo>
                      <a:pt x="4" y="655"/>
                    </a:lnTo>
                    <a:lnTo>
                      <a:pt x="0" y="607"/>
                    </a:lnTo>
                    <a:lnTo>
                      <a:pt x="4" y="560"/>
                    </a:lnTo>
                    <a:lnTo>
                      <a:pt x="14" y="514"/>
                    </a:lnTo>
                    <a:lnTo>
                      <a:pt x="30" y="470"/>
                    </a:lnTo>
                    <a:lnTo>
                      <a:pt x="51" y="429"/>
                    </a:lnTo>
                    <a:lnTo>
                      <a:pt x="78" y="392"/>
                    </a:lnTo>
                    <a:lnTo>
                      <a:pt x="111" y="358"/>
                    </a:lnTo>
                    <a:lnTo>
                      <a:pt x="147" y="328"/>
                    </a:lnTo>
                    <a:lnTo>
                      <a:pt x="187" y="302"/>
                    </a:lnTo>
                    <a:lnTo>
                      <a:pt x="230" y="281"/>
                    </a:lnTo>
                    <a:lnTo>
                      <a:pt x="276" y="266"/>
                    </a:lnTo>
                    <a:lnTo>
                      <a:pt x="326" y="257"/>
                    </a:lnTo>
                    <a:lnTo>
                      <a:pt x="377" y="254"/>
                    </a:lnTo>
                    <a:lnTo>
                      <a:pt x="413" y="254"/>
                    </a:lnTo>
                    <a:lnTo>
                      <a:pt x="413" y="87"/>
                    </a:lnTo>
                    <a:lnTo>
                      <a:pt x="417" y="63"/>
                    </a:lnTo>
                    <a:lnTo>
                      <a:pt x="426" y="42"/>
                    </a:lnTo>
                    <a:lnTo>
                      <a:pt x="440" y="25"/>
                    </a:lnTo>
                    <a:lnTo>
                      <a:pt x="460" y="11"/>
                    </a:lnTo>
                    <a:lnTo>
                      <a:pt x="481" y="3"/>
                    </a:lnTo>
                    <a:lnTo>
                      <a:pt x="506" y="0"/>
                    </a:lnTo>
                    <a:close/>
                  </a:path>
                </a:pathLst>
              </a:custGeom>
              <a:grpFill/>
              <a:ln w="0">
                <a:solidFill>
                  <a:srgbClr val="002F53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72" name="Группа 71"/>
          <p:cNvGrpSpPr/>
          <p:nvPr/>
        </p:nvGrpSpPr>
        <p:grpSpPr>
          <a:xfrm>
            <a:off x="6276453" y="3233986"/>
            <a:ext cx="347005" cy="342759"/>
            <a:chOff x="6390284" y="3314073"/>
            <a:chExt cx="437830" cy="432472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6497193" y="3486519"/>
              <a:ext cx="219168" cy="2405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5" name="Group 22"/>
            <p:cNvGrpSpPr>
              <a:grpSpLocks noChangeAspect="1"/>
            </p:cNvGrpSpPr>
            <p:nvPr/>
          </p:nvGrpSpPr>
          <p:grpSpPr bwMode="auto">
            <a:xfrm>
              <a:off x="6390284" y="3314073"/>
              <a:ext cx="437830" cy="432472"/>
              <a:chOff x="5446" y="3754"/>
              <a:chExt cx="572" cy="565"/>
            </a:xfrm>
            <a:solidFill>
              <a:srgbClr val="002F53"/>
            </a:solidFill>
          </p:grpSpPr>
          <p:sp>
            <p:nvSpPr>
              <p:cNvPr id="68" name="Freeform 24"/>
              <p:cNvSpPr>
                <a:spLocks noEditPoints="1"/>
              </p:cNvSpPr>
              <p:nvPr/>
            </p:nvSpPr>
            <p:spPr bwMode="auto">
              <a:xfrm>
                <a:off x="5446" y="3754"/>
                <a:ext cx="339" cy="338"/>
              </a:xfrm>
              <a:custGeom>
                <a:avLst/>
                <a:gdLst>
                  <a:gd name="T0" fmla="*/ 890 w 2033"/>
                  <a:gd name="T1" fmla="*/ 670 h 2032"/>
                  <a:gd name="T2" fmla="*/ 750 w 2033"/>
                  <a:gd name="T3" fmla="*/ 767 h 2032"/>
                  <a:gd name="T4" fmla="*/ 669 w 2033"/>
                  <a:gd name="T5" fmla="*/ 919 h 2032"/>
                  <a:gd name="T6" fmla="*/ 669 w 2033"/>
                  <a:gd name="T7" fmla="*/ 1097 h 2032"/>
                  <a:gd name="T8" fmla="*/ 750 w 2033"/>
                  <a:gd name="T9" fmla="*/ 1248 h 2032"/>
                  <a:gd name="T10" fmla="*/ 890 w 2033"/>
                  <a:gd name="T11" fmla="*/ 1346 h 2032"/>
                  <a:gd name="T12" fmla="*/ 1067 w 2033"/>
                  <a:gd name="T13" fmla="*/ 1368 h 2032"/>
                  <a:gd name="T14" fmla="*/ 1228 w 2033"/>
                  <a:gd name="T15" fmla="*/ 1306 h 2032"/>
                  <a:gd name="T16" fmla="*/ 1342 w 2033"/>
                  <a:gd name="T17" fmla="*/ 1179 h 2032"/>
                  <a:gd name="T18" fmla="*/ 1384 w 2033"/>
                  <a:gd name="T19" fmla="*/ 1008 h 2032"/>
                  <a:gd name="T20" fmla="*/ 1342 w 2033"/>
                  <a:gd name="T21" fmla="*/ 838 h 2032"/>
                  <a:gd name="T22" fmla="*/ 1228 w 2033"/>
                  <a:gd name="T23" fmla="*/ 710 h 2032"/>
                  <a:gd name="T24" fmla="*/ 1067 w 2033"/>
                  <a:gd name="T25" fmla="*/ 648 h 2032"/>
                  <a:gd name="T26" fmla="*/ 1153 w 2033"/>
                  <a:gd name="T27" fmla="*/ 3 h 2032"/>
                  <a:gd name="T28" fmla="*/ 1218 w 2033"/>
                  <a:gd name="T29" fmla="*/ 60 h 2032"/>
                  <a:gd name="T30" fmla="*/ 1342 w 2033"/>
                  <a:gd name="T31" fmla="*/ 244 h 2032"/>
                  <a:gd name="T32" fmla="*/ 1555 w 2033"/>
                  <a:gd name="T33" fmla="*/ 205 h 2032"/>
                  <a:gd name="T34" fmla="*/ 1629 w 2033"/>
                  <a:gd name="T35" fmla="*/ 202 h 2032"/>
                  <a:gd name="T36" fmla="*/ 1830 w 2033"/>
                  <a:gd name="T37" fmla="*/ 396 h 2032"/>
                  <a:gd name="T38" fmla="*/ 1836 w 2033"/>
                  <a:gd name="T39" fmla="*/ 481 h 2032"/>
                  <a:gd name="T40" fmla="*/ 1801 w 2033"/>
                  <a:gd name="T41" fmla="*/ 728 h 2032"/>
                  <a:gd name="T42" fmla="*/ 1994 w 2033"/>
                  <a:gd name="T43" fmla="*/ 825 h 2032"/>
                  <a:gd name="T44" fmla="*/ 2033 w 2033"/>
                  <a:gd name="T45" fmla="*/ 901 h 2032"/>
                  <a:gd name="T46" fmla="*/ 2010 w 2033"/>
                  <a:gd name="T47" fmla="*/ 1183 h 2032"/>
                  <a:gd name="T48" fmla="*/ 1820 w 2033"/>
                  <a:gd name="T49" fmla="*/ 1229 h 2032"/>
                  <a:gd name="T50" fmla="*/ 1824 w 2033"/>
                  <a:gd name="T51" fmla="*/ 1530 h 2032"/>
                  <a:gd name="T52" fmla="*/ 1843 w 2033"/>
                  <a:gd name="T53" fmla="*/ 1603 h 2032"/>
                  <a:gd name="T54" fmla="*/ 1661 w 2033"/>
                  <a:gd name="T55" fmla="*/ 1809 h 2032"/>
                  <a:gd name="T56" fmla="*/ 1579 w 2033"/>
                  <a:gd name="T57" fmla="*/ 1835 h 2032"/>
                  <a:gd name="T58" fmla="*/ 1364 w 2033"/>
                  <a:gd name="T59" fmla="*/ 1762 h 2032"/>
                  <a:gd name="T60" fmla="*/ 1210 w 2033"/>
                  <a:gd name="T61" fmla="*/ 1972 h 2032"/>
                  <a:gd name="T62" fmla="*/ 1145 w 2033"/>
                  <a:gd name="T63" fmla="*/ 2029 h 2032"/>
                  <a:gd name="T64" fmla="*/ 859 w 2033"/>
                  <a:gd name="T65" fmla="*/ 2021 h 2032"/>
                  <a:gd name="T66" fmla="*/ 810 w 2033"/>
                  <a:gd name="T67" fmla="*/ 1950 h 2032"/>
                  <a:gd name="T68" fmla="*/ 608 w 2033"/>
                  <a:gd name="T69" fmla="*/ 1727 h 2032"/>
                  <a:gd name="T70" fmla="*/ 442 w 2033"/>
                  <a:gd name="T71" fmla="*/ 1836 h 2032"/>
                  <a:gd name="T72" fmla="*/ 372 w 2033"/>
                  <a:gd name="T73" fmla="*/ 1809 h 2032"/>
                  <a:gd name="T74" fmla="*/ 190 w 2033"/>
                  <a:gd name="T75" fmla="*/ 1594 h 2032"/>
                  <a:gd name="T76" fmla="*/ 300 w 2033"/>
                  <a:gd name="T77" fmla="*/ 1416 h 2032"/>
                  <a:gd name="T78" fmla="*/ 82 w 2033"/>
                  <a:gd name="T79" fmla="*/ 1222 h 2032"/>
                  <a:gd name="T80" fmla="*/ 10 w 2033"/>
                  <a:gd name="T81" fmla="*/ 1174 h 2032"/>
                  <a:gd name="T82" fmla="*/ 3 w 2033"/>
                  <a:gd name="T83" fmla="*/ 888 h 2032"/>
                  <a:gd name="T84" fmla="*/ 60 w 2033"/>
                  <a:gd name="T85" fmla="*/ 823 h 2032"/>
                  <a:gd name="T86" fmla="*/ 263 w 2033"/>
                  <a:gd name="T87" fmla="*/ 672 h 2032"/>
                  <a:gd name="T88" fmla="*/ 192 w 2033"/>
                  <a:gd name="T89" fmla="*/ 467 h 2032"/>
                  <a:gd name="T90" fmla="*/ 204 w 2033"/>
                  <a:gd name="T91" fmla="*/ 394 h 2032"/>
                  <a:gd name="T92" fmla="*/ 411 w 2033"/>
                  <a:gd name="T93" fmla="*/ 200 h 2032"/>
                  <a:gd name="T94" fmla="*/ 496 w 2033"/>
                  <a:gd name="T95" fmla="*/ 216 h 2032"/>
                  <a:gd name="T96" fmla="*/ 750 w 2033"/>
                  <a:gd name="T97" fmla="*/ 225 h 2032"/>
                  <a:gd name="T98" fmla="*/ 835 w 2033"/>
                  <a:gd name="T99" fmla="*/ 41 h 2032"/>
                  <a:gd name="T100" fmla="*/ 911 w 2033"/>
                  <a:gd name="T101" fmla="*/ 0 h 2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033" h="2032">
                    <a:moveTo>
                      <a:pt x="1021" y="645"/>
                    </a:moveTo>
                    <a:lnTo>
                      <a:pt x="976" y="648"/>
                    </a:lnTo>
                    <a:lnTo>
                      <a:pt x="932" y="656"/>
                    </a:lnTo>
                    <a:lnTo>
                      <a:pt x="890" y="670"/>
                    </a:lnTo>
                    <a:lnTo>
                      <a:pt x="851" y="687"/>
                    </a:lnTo>
                    <a:lnTo>
                      <a:pt x="814" y="710"/>
                    </a:lnTo>
                    <a:lnTo>
                      <a:pt x="780" y="737"/>
                    </a:lnTo>
                    <a:lnTo>
                      <a:pt x="750" y="767"/>
                    </a:lnTo>
                    <a:lnTo>
                      <a:pt x="723" y="800"/>
                    </a:lnTo>
                    <a:lnTo>
                      <a:pt x="701" y="838"/>
                    </a:lnTo>
                    <a:lnTo>
                      <a:pt x="682" y="877"/>
                    </a:lnTo>
                    <a:lnTo>
                      <a:pt x="669" y="919"/>
                    </a:lnTo>
                    <a:lnTo>
                      <a:pt x="660" y="963"/>
                    </a:lnTo>
                    <a:lnTo>
                      <a:pt x="658" y="1008"/>
                    </a:lnTo>
                    <a:lnTo>
                      <a:pt x="660" y="1053"/>
                    </a:lnTo>
                    <a:lnTo>
                      <a:pt x="669" y="1097"/>
                    </a:lnTo>
                    <a:lnTo>
                      <a:pt x="682" y="1139"/>
                    </a:lnTo>
                    <a:lnTo>
                      <a:pt x="701" y="1179"/>
                    </a:lnTo>
                    <a:lnTo>
                      <a:pt x="723" y="1215"/>
                    </a:lnTo>
                    <a:lnTo>
                      <a:pt x="750" y="1248"/>
                    </a:lnTo>
                    <a:lnTo>
                      <a:pt x="780" y="1280"/>
                    </a:lnTo>
                    <a:lnTo>
                      <a:pt x="814" y="1306"/>
                    </a:lnTo>
                    <a:lnTo>
                      <a:pt x="851" y="1328"/>
                    </a:lnTo>
                    <a:lnTo>
                      <a:pt x="890" y="1346"/>
                    </a:lnTo>
                    <a:lnTo>
                      <a:pt x="932" y="1360"/>
                    </a:lnTo>
                    <a:lnTo>
                      <a:pt x="976" y="1368"/>
                    </a:lnTo>
                    <a:lnTo>
                      <a:pt x="1021" y="1371"/>
                    </a:lnTo>
                    <a:lnTo>
                      <a:pt x="1067" y="1368"/>
                    </a:lnTo>
                    <a:lnTo>
                      <a:pt x="1111" y="1360"/>
                    </a:lnTo>
                    <a:lnTo>
                      <a:pt x="1152" y="1346"/>
                    </a:lnTo>
                    <a:lnTo>
                      <a:pt x="1192" y="1328"/>
                    </a:lnTo>
                    <a:lnTo>
                      <a:pt x="1228" y="1306"/>
                    </a:lnTo>
                    <a:lnTo>
                      <a:pt x="1263" y="1280"/>
                    </a:lnTo>
                    <a:lnTo>
                      <a:pt x="1293" y="1248"/>
                    </a:lnTo>
                    <a:lnTo>
                      <a:pt x="1320" y="1215"/>
                    </a:lnTo>
                    <a:lnTo>
                      <a:pt x="1342" y="1179"/>
                    </a:lnTo>
                    <a:lnTo>
                      <a:pt x="1360" y="1139"/>
                    </a:lnTo>
                    <a:lnTo>
                      <a:pt x="1374" y="1097"/>
                    </a:lnTo>
                    <a:lnTo>
                      <a:pt x="1382" y="1053"/>
                    </a:lnTo>
                    <a:lnTo>
                      <a:pt x="1384" y="1008"/>
                    </a:lnTo>
                    <a:lnTo>
                      <a:pt x="1382" y="963"/>
                    </a:lnTo>
                    <a:lnTo>
                      <a:pt x="1374" y="919"/>
                    </a:lnTo>
                    <a:lnTo>
                      <a:pt x="1360" y="877"/>
                    </a:lnTo>
                    <a:lnTo>
                      <a:pt x="1342" y="838"/>
                    </a:lnTo>
                    <a:lnTo>
                      <a:pt x="1320" y="800"/>
                    </a:lnTo>
                    <a:lnTo>
                      <a:pt x="1293" y="767"/>
                    </a:lnTo>
                    <a:lnTo>
                      <a:pt x="1263" y="737"/>
                    </a:lnTo>
                    <a:lnTo>
                      <a:pt x="1228" y="710"/>
                    </a:lnTo>
                    <a:lnTo>
                      <a:pt x="1192" y="687"/>
                    </a:lnTo>
                    <a:lnTo>
                      <a:pt x="1152" y="670"/>
                    </a:lnTo>
                    <a:lnTo>
                      <a:pt x="1111" y="656"/>
                    </a:lnTo>
                    <a:lnTo>
                      <a:pt x="1067" y="648"/>
                    </a:lnTo>
                    <a:lnTo>
                      <a:pt x="1021" y="645"/>
                    </a:lnTo>
                    <a:close/>
                    <a:moveTo>
                      <a:pt x="911" y="0"/>
                    </a:moveTo>
                    <a:lnTo>
                      <a:pt x="1130" y="0"/>
                    </a:lnTo>
                    <a:lnTo>
                      <a:pt x="1153" y="3"/>
                    </a:lnTo>
                    <a:lnTo>
                      <a:pt x="1174" y="11"/>
                    </a:lnTo>
                    <a:lnTo>
                      <a:pt x="1193" y="24"/>
                    </a:lnTo>
                    <a:lnTo>
                      <a:pt x="1207" y="41"/>
                    </a:lnTo>
                    <a:lnTo>
                      <a:pt x="1218" y="60"/>
                    </a:lnTo>
                    <a:lnTo>
                      <a:pt x="1223" y="82"/>
                    </a:lnTo>
                    <a:lnTo>
                      <a:pt x="1238" y="209"/>
                    </a:lnTo>
                    <a:lnTo>
                      <a:pt x="1291" y="225"/>
                    </a:lnTo>
                    <a:lnTo>
                      <a:pt x="1342" y="244"/>
                    </a:lnTo>
                    <a:lnTo>
                      <a:pt x="1392" y="267"/>
                    </a:lnTo>
                    <a:lnTo>
                      <a:pt x="1440" y="293"/>
                    </a:lnTo>
                    <a:lnTo>
                      <a:pt x="1538" y="216"/>
                    </a:lnTo>
                    <a:lnTo>
                      <a:pt x="1555" y="205"/>
                    </a:lnTo>
                    <a:lnTo>
                      <a:pt x="1572" y="199"/>
                    </a:lnTo>
                    <a:lnTo>
                      <a:pt x="1591" y="196"/>
                    </a:lnTo>
                    <a:lnTo>
                      <a:pt x="1610" y="197"/>
                    </a:lnTo>
                    <a:lnTo>
                      <a:pt x="1629" y="202"/>
                    </a:lnTo>
                    <a:lnTo>
                      <a:pt x="1646" y="210"/>
                    </a:lnTo>
                    <a:lnTo>
                      <a:pt x="1661" y="223"/>
                    </a:lnTo>
                    <a:lnTo>
                      <a:pt x="1816" y="377"/>
                    </a:lnTo>
                    <a:lnTo>
                      <a:pt x="1830" y="396"/>
                    </a:lnTo>
                    <a:lnTo>
                      <a:pt x="1840" y="417"/>
                    </a:lnTo>
                    <a:lnTo>
                      <a:pt x="1843" y="439"/>
                    </a:lnTo>
                    <a:lnTo>
                      <a:pt x="1842" y="461"/>
                    </a:lnTo>
                    <a:lnTo>
                      <a:pt x="1836" y="481"/>
                    </a:lnTo>
                    <a:lnTo>
                      <a:pt x="1823" y="501"/>
                    </a:lnTo>
                    <a:lnTo>
                      <a:pt x="1744" y="602"/>
                    </a:lnTo>
                    <a:lnTo>
                      <a:pt x="1775" y="663"/>
                    </a:lnTo>
                    <a:lnTo>
                      <a:pt x="1801" y="728"/>
                    </a:lnTo>
                    <a:lnTo>
                      <a:pt x="1822" y="794"/>
                    </a:lnTo>
                    <a:lnTo>
                      <a:pt x="1951" y="809"/>
                    </a:lnTo>
                    <a:lnTo>
                      <a:pt x="1974" y="814"/>
                    </a:lnTo>
                    <a:lnTo>
                      <a:pt x="1994" y="825"/>
                    </a:lnTo>
                    <a:lnTo>
                      <a:pt x="2010" y="840"/>
                    </a:lnTo>
                    <a:lnTo>
                      <a:pt x="2023" y="858"/>
                    </a:lnTo>
                    <a:lnTo>
                      <a:pt x="2031" y="878"/>
                    </a:lnTo>
                    <a:lnTo>
                      <a:pt x="2033" y="901"/>
                    </a:lnTo>
                    <a:lnTo>
                      <a:pt x="2033" y="1121"/>
                    </a:lnTo>
                    <a:lnTo>
                      <a:pt x="2031" y="1143"/>
                    </a:lnTo>
                    <a:lnTo>
                      <a:pt x="2023" y="1164"/>
                    </a:lnTo>
                    <a:lnTo>
                      <a:pt x="2010" y="1183"/>
                    </a:lnTo>
                    <a:lnTo>
                      <a:pt x="1994" y="1198"/>
                    </a:lnTo>
                    <a:lnTo>
                      <a:pt x="1974" y="1208"/>
                    </a:lnTo>
                    <a:lnTo>
                      <a:pt x="1951" y="1213"/>
                    </a:lnTo>
                    <a:lnTo>
                      <a:pt x="1820" y="1229"/>
                    </a:lnTo>
                    <a:lnTo>
                      <a:pt x="1798" y="1295"/>
                    </a:lnTo>
                    <a:lnTo>
                      <a:pt x="1771" y="1360"/>
                    </a:lnTo>
                    <a:lnTo>
                      <a:pt x="1739" y="1422"/>
                    </a:lnTo>
                    <a:lnTo>
                      <a:pt x="1824" y="1530"/>
                    </a:lnTo>
                    <a:lnTo>
                      <a:pt x="1835" y="1547"/>
                    </a:lnTo>
                    <a:lnTo>
                      <a:pt x="1841" y="1565"/>
                    </a:lnTo>
                    <a:lnTo>
                      <a:pt x="1844" y="1584"/>
                    </a:lnTo>
                    <a:lnTo>
                      <a:pt x="1843" y="1603"/>
                    </a:lnTo>
                    <a:lnTo>
                      <a:pt x="1838" y="1622"/>
                    </a:lnTo>
                    <a:lnTo>
                      <a:pt x="1829" y="1638"/>
                    </a:lnTo>
                    <a:lnTo>
                      <a:pt x="1817" y="1654"/>
                    </a:lnTo>
                    <a:lnTo>
                      <a:pt x="1661" y="1809"/>
                    </a:lnTo>
                    <a:lnTo>
                      <a:pt x="1643" y="1823"/>
                    </a:lnTo>
                    <a:lnTo>
                      <a:pt x="1622" y="1833"/>
                    </a:lnTo>
                    <a:lnTo>
                      <a:pt x="1601" y="1836"/>
                    </a:lnTo>
                    <a:lnTo>
                      <a:pt x="1579" y="1835"/>
                    </a:lnTo>
                    <a:lnTo>
                      <a:pt x="1558" y="1828"/>
                    </a:lnTo>
                    <a:lnTo>
                      <a:pt x="1538" y="1816"/>
                    </a:lnTo>
                    <a:lnTo>
                      <a:pt x="1428" y="1730"/>
                    </a:lnTo>
                    <a:lnTo>
                      <a:pt x="1364" y="1762"/>
                    </a:lnTo>
                    <a:lnTo>
                      <a:pt x="1299" y="1789"/>
                    </a:lnTo>
                    <a:lnTo>
                      <a:pt x="1230" y="1810"/>
                    </a:lnTo>
                    <a:lnTo>
                      <a:pt x="1215" y="1950"/>
                    </a:lnTo>
                    <a:lnTo>
                      <a:pt x="1210" y="1972"/>
                    </a:lnTo>
                    <a:lnTo>
                      <a:pt x="1199" y="1992"/>
                    </a:lnTo>
                    <a:lnTo>
                      <a:pt x="1184" y="2008"/>
                    </a:lnTo>
                    <a:lnTo>
                      <a:pt x="1166" y="2021"/>
                    </a:lnTo>
                    <a:lnTo>
                      <a:pt x="1145" y="2029"/>
                    </a:lnTo>
                    <a:lnTo>
                      <a:pt x="1122" y="2032"/>
                    </a:lnTo>
                    <a:lnTo>
                      <a:pt x="903" y="2032"/>
                    </a:lnTo>
                    <a:lnTo>
                      <a:pt x="880" y="2029"/>
                    </a:lnTo>
                    <a:lnTo>
                      <a:pt x="859" y="2021"/>
                    </a:lnTo>
                    <a:lnTo>
                      <a:pt x="840" y="2008"/>
                    </a:lnTo>
                    <a:lnTo>
                      <a:pt x="826" y="1992"/>
                    </a:lnTo>
                    <a:lnTo>
                      <a:pt x="815" y="1972"/>
                    </a:lnTo>
                    <a:lnTo>
                      <a:pt x="810" y="1950"/>
                    </a:lnTo>
                    <a:lnTo>
                      <a:pt x="794" y="1805"/>
                    </a:lnTo>
                    <a:lnTo>
                      <a:pt x="730" y="1784"/>
                    </a:lnTo>
                    <a:lnTo>
                      <a:pt x="668" y="1758"/>
                    </a:lnTo>
                    <a:lnTo>
                      <a:pt x="608" y="1727"/>
                    </a:lnTo>
                    <a:lnTo>
                      <a:pt x="496" y="1816"/>
                    </a:lnTo>
                    <a:lnTo>
                      <a:pt x="479" y="1826"/>
                    </a:lnTo>
                    <a:lnTo>
                      <a:pt x="461" y="1833"/>
                    </a:lnTo>
                    <a:lnTo>
                      <a:pt x="442" y="1836"/>
                    </a:lnTo>
                    <a:lnTo>
                      <a:pt x="423" y="1835"/>
                    </a:lnTo>
                    <a:lnTo>
                      <a:pt x="405" y="1829"/>
                    </a:lnTo>
                    <a:lnTo>
                      <a:pt x="388" y="1821"/>
                    </a:lnTo>
                    <a:lnTo>
                      <a:pt x="372" y="1809"/>
                    </a:lnTo>
                    <a:lnTo>
                      <a:pt x="216" y="1654"/>
                    </a:lnTo>
                    <a:lnTo>
                      <a:pt x="203" y="1635"/>
                    </a:lnTo>
                    <a:lnTo>
                      <a:pt x="193" y="1615"/>
                    </a:lnTo>
                    <a:lnTo>
                      <a:pt x="190" y="1594"/>
                    </a:lnTo>
                    <a:lnTo>
                      <a:pt x="191" y="1571"/>
                    </a:lnTo>
                    <a:lnTo>
                      <a:pt x="198" y="1550"/>
                    </a:lnTo>
                    <a:lnTo>
                      <a:pt x="210" y="1530"/>
                    </a:lnTo>
                    <a:lnTo>
                      <a:pt x="300" y="1416"/>
                    </a:lnTo>
                    <a:lnTo>
                      <a:pt x="270" y="1360"/>
                    </a:lnTo>
                    <a:lnTo>
                      <a:pt x="245" y="1300"/>
                    </a:lnTo>
                    <a:lnTo>
                      <a:pt x="226" y="1239"/>
                    </a:lnTo>
                    <a:lnTo>
                      <a:pt x="82" y="1222"/>
                    </a:lnTo>
                    <a:lnTo>
                      <a:pt x="60" y="1217"/>
                    </a:lnTo>
                    <a:lnTo>
                      <a:pt x="41" y="1207"/>
                    </a:lnTo>
                    <a:lnTo>
                      <a:pt x="24" y="1192"/>
                    </a:lnTo>
                    <a:lnTo>
                      <a:pt x="10" y="1174"/>
                    </a:lnTo>
                    <a:lnTo>
                      <a:pt x="3" y="1153"/>
                    </a:lnTo>
                    <a:lnTo>
                      <a:pt x="0" y="1130"/>
                    </a:lnTo>
                    <a:lnTo>
                      <a:pt x="0" y="911"/>
                    </a:lnTo>
                    <a:lnTo>
                      <a:pt x="3" y="888"/>
                    </a:lnTo>
                    <a:lnTo>
                      <a:pt x="10" y="867"/>
                    </a:lnTo>
                    <a:lnTo>
                      <a:pt x="24" y="848"/>
                    </a:lnTo>
                    <a:lnTo>
                      <a:pt x="41" y="834"/>
                    </a:lnTo>
                    <a:lnTo>
                      <a:pt x="60" y="823"/>
                    </a:lnTo>
                    <a:lnTo>
                      <a:pt x="82" y="818"/>
                    </a:lnTo>
                    <a:lnTo>
                      <a:pt x="217" y="803"/>
                    </a:lnTo>
                    <a:lnTo>
                      <a:pt x="238" y="736"/>
                    </a:lnTo>
                    <a:lnTo>
                      <a:pt x="263" y="672"/>
                    </a:lnTo>
                    <a:lnTo>
                      <a:pt x="294" y="609"/>
                    </a:lnTo>
                    <a:lnTo>
                      <a:pt x="210" y="502"/>
                    </a:lnTo>
                    <a:lnTo>
                      <a:pt x="199" y="486"/>
                    </a:lnTo>
                    <a:lnTo>
                      <a:pt x="192" y="467"/>
                    </a:lnTo>
                    <a:lnTo>
                      <a:pt x="189" y="448"/>
                    </a:lnTo>
                    <a:lnTo>
                      <a:pt x="190" y="429"/>
                    </a:lnTo>
                    <a:lnTo>
                      <a:pt x="196" y="411"/>
                    </a:lnTo>
                    <a:lnTo>
                      <a:pt x="204" y="394"/>
                    </a:lnTo>
                    <a:lnTo>
                      <a:pt x="216" y="378"/>
                    </a:lnTo>
                    <a:lnTo>
                      <a:pt x="372" y="223"/>
                    </a:lnTo>
                    <a:lnTo>
                      <a:pt x="390" y="209"/>
                    </a:lnTo>
                    <a:lnTo>
                      <a:pt x="411" y="200"/>
                    </a:lnTo>
                    <a:lnTo>
                      <a:pt x="433" y="197"/>
                    </a:lnTo>
                    <a:lnTo>
                      <a:pt x="454" y="198"/>
                    </a:lnTo>
                    <a:lnTo>
                      <a:pt x="476" y="204"/>
                    </a:lnTo>
                    <a:lnTo>
                      <a:pt x="496" y="216"/>
                    </a:lnTo>
                    <a:lnTo>
                      <a:pt x="597" y="296"/>
                    </a:lnTo>
                    <a:lnTo>
                      <a:pt x="647" y="269"/>
                    </a:lnTo>
                    <a:lnTo>
                      <a:pt x="698" y="245"/>
                    </a:lnTo>
                    <a:lnTo>
                      <a:pt x="750" y="225"/>
                    </a:lnTo>
                    <a:lnTo>
                      <a:pt x="804" y="209"/>
                    </a:lnTo>
                    <a:lnTo>
                      <a:pt x="818" y="82"/>
                    </a:lnTo>
                    <a:lnTo>
                      <a:pt x="825" y="60"/>
                    </a:lnTo>
                    <a:lnTo>
                      <a:pt x="835" y="41"/>
                    </a:lnTo>
                    <a:lnTo>
                      <a:pt x="850" y="24"/>
                    </a:lnTo>
                    <a:lnTo>
                      <a:pt x="867" y="11"/>
                    </a:lnTo>
                    <a:lnTo>
                      <a:pt x="888" y="3"/>
                    </a:lnTo>
                    <a:lnTo>
                      <a:pt x="91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9" name="Freeform 25"/>
              <p:cNvSpPr>
                <a:spLocks noEditPoints="1"/>
              </p:cNvSpPr>
              <p:nvPr/>
            </p:nvSpPr>
            <p:spPr bwMode="auto">
              <a:xfrm>
                <a:off x="5739" y="3927"/>
                <a:ext cx="279" cy="279"/>
              </a:xfrm>
              <a:custGeom>
                <a:avLst/>
                <a:gdLst>
                  <a:gd name="T0" fmla="*/ 736 w 1671"/>
                  <a:gd name="T1" fmla="*/ 549 h 1672"/>
                  <a:gd name="T2" fmla="*/ 611 w 1671"/>
                  <a:gd name="T3" fmla="*/ 637 h 1672"/>
                  <a:gd name="T4" fmla="*/ 546 w 1671"/>
                  <a:gd name="T5" fmla="*/ 774 h 1672"/>
                  <a:gd name="T6" fmla="*/ 559 w 1671"/>
                  <a:gd name="T7" fmla="*/ 932 h 1672"/>
                  <a:gd name="T8" fmla="*/ 647 w 1671"/>
                  <a:gd name="T9" fmla="*/ 1056 h 1672"/>
                  <a:gd name="T10" fmla="*/ 784 w 1671"/>
                  <a:gd name="T11" fmla="*/ 1121 h 1672"/>
                  <a:gd name="T12" fmla="*/ 941 w 1671"/>
                  <a:gd name="T13" fmla="*/ 1108 h 1672"/>
                  <a:gd name="T14" fmla="*/ 1066 w 1671"/>
                  <a:gd name="T15" fmla="*/ 1020 h 1672"/>
                  <a:gd name="T16" fmla="*/ 1131 w 1671"/>
                  <a:gd name="T17" fmla="*/ 883 h 1672"/>
                  <a:gd name="T18" fmla="*/ 1118 w 1671"/>
                  <a:gd name="T19" fmla="*/ 726 h 1672"/>
                  <a:gd name="T20" fmla="*/ 1030 w 1671"/>
                  <a:gd name="T21" fmla="*/ 601 h 1672"/>
                  <a:gd name="T22" fmla="*/ 893 w 1671"/>
                  <a:gd name="T23" fmla="*/ 537 h 1672"/>
                  <a:gd name="T24" fmla="*/ 889 w 1671"/>
                  <a:gd name="T25" fmla="*/ 7 h 1672"/>
                  <a:gd name="T26" fmla="*/ 943 w 1671"/>
                  <a:gd name="T27" fmla="*/ 73 h 1672"/>
                  <a:gd name="T28" fmla="*/ 1131 w 1671"/>
                  <a:gd name="T29" fmla="*/ 217 h 1672"/>
                  <a:gd name="T30" fmla="*/ 1256 w 1671"/>
                  <a:gd name="T31" fmla="*/ 132 h 1672"/>
                  <a:gd name="T32" fmla="*/ 1434 w 1671"/>
                  <a:gd name="T33" fmla="*/ 251 h 1672"/>
                  <a:gd name="T34" fmla="*/ 1466 w 1671"/>
                  <a:gd name="T35" fmla="*/ 318 h 1672"/>
                  <a:gd name="T36" fmla="*/ 1400 w 1671"/>
                  <a:gd name="T37" fmla="*/ 449 h 1672"/>
                  <a:gd name="T38" fmla="*/ 1569 w 1671"/>
                  <a:gd name="T39" fmla="*/ 602 h 1672"/>
                  <a:gd name="T40" fmla="*/ 1643 w 1671"/>
                  <a:gd name="T41" fmla="*/ 645 h 1672"/>
                  <a:gd name="T42" fmla="*/ 1670 w 1671"/>
                  <a:gd name="T43" fmla="*/ 861 h 1672"/>
                  <a:gd name="T44" fmla="*/ 1619 w 1671"/>
                  <a:gd name="T45" fmla="*/ 929 h 1672"/>
                  <a:gd name="T46" fmla="*/ 1474 w 1671"/>
                  <a:gd name="T47" fmla="*/ 1066 h 1672"/>
                  <a:gd name="T48" fmla="*/ 1541 w 1671"/>
                  <a:gd name="T49" fmla="*/ 1229 h 1672"/>
                  <a:gd name="T50" fmla="*/ 1522 w 1671"/>
                  <a:gd name="T51" fmla="*/ 1312 h 1672"/>
                  <a:gd name="T52" fmla="*/ 1377 w 1671"/>
                  <a:gd name="T53" fmla="*/ 1458 h 1672"/>
                  <a:gd name="T54" fmla="*/ 1304 w 1671"/>
                  <a:gd name="T55" fmla="*/ 1445 h 1672"/>
                  <a:gd name="T56" fmla="*/ 1065 w 1671"/>
                  <a:gd name="T57" fmla="*/ 1469 h 1672"/>
                  <a:gd name="T58" fmla="*/ 1036 w 1671"/>
                  <a:gd name="T59" fmla="*/ 1630 h 1672"/>
                  <a:gd name="T60" fmla="*/ 825 w 1671"/>
                  <a:gd name="T61" fmla="*/ 1672 h 1672"/>
                  <a:gd name="T62" fmla="*/ 746 w 1671"/>
                  <a:gd name="T63" fmla="*/ 1639 h 1672"/>
                  <a:gd name="T64" fmla="*/ 654 w 1671"/>
                  <a:gd name="T65" fmla="*/ 1482 h 1672"/>
                  <a:gd name="T66" fmla="*/ 457 w 1671"/>
                  <a:gd name="T67" fmla="*/ 1529 h 1672"/>
                  <a:gd name="T68" fmla="*/ 372 w 1671"/>
                  <a:gd name="T69" fmla="*/ 1531 h 1672"/>
                  <a:gd name="T70" fmla="*/ 214 w 1671"/>
                  <a:gd name="T71" fmla="*/ 1390 h 1672"/>
                  <a:gd name="T72" fmla="*/ 211 w 1671"/>
                  <a:gd name="T73" fmla="*/ 1317 h 1672"/>
                  <a:gd name="T74" fmla="*/ 225 w 1671"/>
                  <a:gd name="T75" fmla="*/ 1121 h 1672"/>
                  <a:gd name="T76" fmla="*/ 58 w 1671"/>
                  <a:gd name="T77" fmla="*/ 1057 h 1672"/>
                  <a:gd name="T78" fmla="*/ 12 w 1671"/>
                  <a:gd name="T79" fmla="*/ 985 h 1672"/>
                  <a:gd name="T80" fmla="*/ 17 w 1671"/>
                  <a:gd name="T81" fmla="*/ 771 h 1672"/>
                  <a:gd name="T82" fmla="*/ 168 w 1671"/>
                  <a:gd name="T83" fmla="*/ 717 h 1672"/>
                  <a:gd name="T84" fmla="*/ 150 w 1671"/>
                  <a:gd name="T85" fmla="*/ 482 h 1672"/>
                  <a:gd name="T86" fmla="*/ 128 w 1671"/>
                  <a:gd name="T87" fmla="*/ 400 h 1672"/>
                  <a:gd name="T88" fmla="*/ 260 w 1671"/>
                  <a:gd name="T89" fmla="*/ 229 h 1672"/>
                  <a:gd name="T90" fmla="*/ 330 w 1671"/>
                  <a:gd name="T91" fmla="*/ 212 h 1672"/>
                  <a:gd name="T92" fmla="*/ 495 w 1671"/>
                  <a:gd name="T93" fmla="*/ 243 h 1672"/>
                  <a:gd name="T94" fmla="*/ 612 w 1671"/>
                  <a:gd name="T95" fmla="*/ 79 h 1672"/>
                  <a:gd name="T96" fmla="*/ 672 w 1671"/>
                  <a:gd name="T97" fmla="*/ 17 h 1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71" h="1672">
                    <a:moveTo>
                      <a:pt x="854" y="532"/>
                    </a:moveTo>
                    <a:lnTo>
                      <a:pt x="813" y="533"/>
                    </a:lnTo>
                    <a:lnTo>
                      <a:pt x="773" y="539"/>
                    </a:lnTo>
                    <a:lnTo>
                      <a:pt x="736" y="549"/>
                    </a:lnTo>
                    <a:lnTo>
                      <a:pt x="700" y="566"/>
                    </a:lnTo>
                    <a:lnTo>
                      <a:pt x="667" y="586"/>
                    </a:lnTo>
                    <a:lnTo>
                      <a:pt x="637" y="610"/>
                    </a:lnTo>
                    <a:lnTo>
                      <a:pt x="611" y="637"/>
                    </a:lnTo>
                    <a:lnTo>
                      <a:pt x="588" y="668"/>
                    </a:lnTo>
                    <a:lnTo>
                      <a:pt x="570" y="701"/>
                    </a:lnTo>
                    <a:lnTo>
                      <a:pt x="556" y="737"/>
                    </a:lnTo>
                    <a:lnTo>
                      <a:pt x="546" y="774"/>
                    </a:lnTo>
                    <a:lnTo>
                      <a:pt x="542" y="813"/>
                    </a:lnTo>
                    <a:lnTo>
                      <a:pt x="543" y="854"/>
                    </a:lnTo>
                    <a:lnTo>
                      <a:pt x="548" y="894"/>
                    </a:lnTo>
                    <a:lnTo>
                      <a:pt x="559" y="932"/>
                    </a:lnTo>
                    <a:lnTo>
                      <a:pt x="575" y="967"/>
                    </a:lnTo>
                    <a:lnTo>
                      <a:pt x="596" y="1000"/>
                    </a:lnTo>
                    <a:lnTo>
                      <a:pt x="620" y="1030"/>
                    </a:lnTo>
                    <a:lnTo>
                      <a:pt x="647" y="1056"/>
                    </a:lnTo>
                    <a:lnTo>
                      <a:pt x="677" y="1079"/>
                    </a:lnTo>
                    <a:lnTo>
                      <a:pt x="710" y="1097"/>
                    </a:lnTo>
                    <a:lnTo>
                      <a:pt x="746" y="1112"/>
                    </a:lnTo>
                    <a:lnTo>
                      <a:pt x="784" y="1121"/>
                    </a:lnTo>
                    <a:lnTo>
                      <a:pt x="823" y="1125"/>
                    </a:lnTo>
                    <a:lnTo>
                      <a:pt x="864" y="1125"/>
                    </a:lnTo>
                    <a:lnTo>
                      <a:pt x="903" y="1119"/>
                    </a:lnTo>
                    <a:lnTo>
                      <a:pt x="941" y="1108"/>
                    </a:lnTo>
                    <a:lnTo>
                      <a:pt x="976" y="1092"/>
                    </a:lnTo>
                    <a:lnTo>
                      <a:pt x="1010" y="1072"/>
                    </a:lnTo>
                    <a:lnTo>
                      <a:pt x="1040" y="1048"/>
                    </a:lnTo>
                    <a:lnTo>
                      <a:pt x="1066" y="1020"/>
                    </a:lnTo>
                    <a:lnTo>
                      <a:pt x="1089" y="990"/>
                    </a:lnTo>
                    <a:lnTo>
                      <a:pt x="1107" y="957"/>
                    </a:lnTo>
                    <a:lnTo>
                      <a:pt x="1121" y="922"/>
                    </a:lnTo>
                    <a:lnTo>
                      <a:pt x="1131" y="883"/>
                    </a:lnTo>
                    <a:lnTo>
                      <a:pt x="1135" y="845"/>
                    </a:lnTo>
                    <a:lnTo>
                      <a:pt x="1134" y="804"/>
                    </a:lnTo>
                    <a:lnTo>
                      <a:pt x="1128" y="764"/>
                    </a:lnTo>
                    <a:lnTo>
                      <a:pt x="1118" y="726"/>
                    </a:lnTo>
                    <a:lnTo>
                      <a:pt x="1102" y="691"/>
                    </a:lnTo>
                    <a:lnTo>
                      <a:pt x="1081" y="658"/>
                    </a:lnTo>
                    <a:lnTo>
                      <a:pt x="1057" y="628"/>
                    </a:lnTo>
                    <a:lnTo>
                      <a:pt x="1030" y="601"/>
                    </a:lnTo>
                    <a:lnTo>
                      <a:pt x="999" y="580"/>
                    </a:lnTo>
                    <a:lnTo>
                      <a:pt x="966" y="561"/>
                    </a:lnTo>
                    <a:lnTo>
                      <a:pt x="930" y="546"/>
                    </a:lnTo>
                    <a:lnTo>
                      <a:pt x="893" y="537"/>
                    </a:lnTo>
                    <a:lnTo>
                      <a:pt x="854" y="532"/>
                    </a:lnTo>
                    <a:close/>
                    <a:moveTo>
                      <a:pt x="844" y="0"/>
                    </a:moveTo>
                    <a:lnTo>
                      <a:pt x="867" y="1"/>
                    </a:lnTo>
                    <a:lnTo>
                      <a:pt x="889" y="7"/>
                    </a:lnTo>
                    <a:lnTo>
                      <a:pt x="908" y="17"/>
                    </a:lnTo>
                    <a:lnTo>
                      <a:pt x="923" y="33"/>
                    </a:lnTo>
                    <a:lnTo>
                      <a:pt x="936" y="52"/>
                    </a:lnTo>
                    <a:lnTo>
                      <a:pt x="943" y="73"/>
                    </a:lnTo>
                    <a:lnTo>
                      <a:pt x="961" y="162"/>
                    </a:lnTo>
                    <a:lnTo>
                      <a:pt x="1019" y="174"/>
                    </a:lnTo>
                    <a:lnTo>
                      <a:pt x="1076" y="193"/>
                    </a:lnTo>
                    <a:lnTo>
                      <a:pt x="1131" y="217"/>
                    </a:lnTo>
                    <a:lnTo>
                      <a:pt x="1196" y="157"/>
                    </a:lnTo>
                    <a:lnTo>
                      <a:pt x="1213" y="143"/>
                    </a:lnTo>
                    <a:lnTo>
                      <a:pt x="1234" y="135"/>
                    </a:lnTo>
                    <a:lnTo>
                      <a:pt x="1256" y="132"/>
                    </a:lnTo>
                    <a:lnTo>
                      <a:pt x="1278" y="134"/>
                    </a:lnTo>
                    <a:lnTo>
                      <a:pt x="1299" y="141"/>
                    </a:lnTo>
                    <a:lnTo>
                      <a:pt x="1317" y="153"/>
                    </a:lnTo>
                    <a:lnTo>
                      <a:pt x="1434" y="251"/>
                    </a:lnTo>
                    <a:lnTo>
                      <a:pt x="1447" y="266"/>
                    </a:lnTo>
                    <a:lnTo>
                      <a:pt x="1457" y="281"/>
                    </a:lnTo>
                    <a:lnTo>
                      <a:pt x="1463" y="299"/>
                    </a:lnTo>
                    <a:lnTo>
                      <a:pt x="1466" y="318"/>
                    </a:lnTo>
                    <a:lnTo>
                      <a:pt x="1465" y="336"/>
                    </a:lnTo>
                    <a:lnTo>
                      <a:pt x="1460" y="355"/>
                    </a:lnTo>
                    <a:lnTo>
                      <a:pt x="1450" y="373"/>
                    </a:lnTo>
                    <a:lnTo>
                      <a:pt x="1400" y="449"/>
                    </a:lnTo>
                    <a:lnTo>
                      <a:pt x="1430" y="496"/>
                    </a:lnTo>
                    <a:lnTo>
                      <a:pt x="1456" y="547"/>
                    </a:lnTo>
                    <a:lnTo>
                      <a:pt x="1476" y="599"/>
                    </a:lnTo>
                    <a:lnTo>
                      <a:pt x="1569" y="602"/>
                    </a:lnTo>
                    <a:lnTo>
                      <a:pt x="1592" y="607"/>
                    </a:lnTo>
                    <a:lnTo>
                      <a:pt x="1612" y="615"/>
                    </a:lnTo>
                    <a:lnTo>
                      <a:pt x="1629" y="628"/>
                    </a:lnTo>
                    <a:lnTo>
                      <a:pt x="1643" y="645"/>
                    </a:lnTo>
                    <a:lnTo>
                      <a:pt x="1653" y="665"/>
                    </a:lnTo>
                    <a:lnTo>
                      <a:pt x="1657" y="687"/>
                    </a:lnTo>
                    <a:lnTo>
                      <a:pt x="1671" y="838"/>
                    </a:lnTo>
                    <a:lnTo>
                      <a:pt x="1670" y="861"/>
                    </a:lnTo>
                    <a:lnTo>
                      <a:pt x="1664" y="882"/>
                    </a:lnTo>
                    <a:lnTo>
                      <a:pt x="1652" y="901"/>
                    </a:lnTo>
                    <a:lnTo>
                      <a:pt x="1637" y="916"/>
                    </a:lnTo>
                    <a:lnTo>
                      <a:pt x="1619" y="929"/>
                    </a:lnTo>
                    <a:lnTo>
                      <a:pt x="1597" y="936"/>
                    </a:lnTo>
                    <a:lnTo>
                      <a:pt x="1505" y="955"/>
                    </a:lnTo>
                    <a:lnTo>
                      <a:pt x="1492" y="1011"/>
                    </a:lnTo>
                    <a:lnTo>
                      <a:pt x="1474" y="1066"/>
                    </a:lnTo>
                    <a:lnTo>
                      <a:pt x="1452" y="1119"/>
                    </a:lnTo>
                    <a:lnTo>
                      <a:pt x="1519" y="1190"/>
                    </a:lnTo>
                    <a:lnTo>
                      <a:pt x="1533" y="1208"/>
                    </a:lnTo>
                    <a:lnTo>
                      <a:pt x="1541" y="1229"/>
                    </a:lnTo>
                    <a:lnTo>
                      <a:pt x="1544" y="1250"/>
                    </a:lnTo>
                    <a:lnTo>
                      <a:pt x="1542" y="1272"/>
                    </a:lnTo>
                    <a:lnTo>
                      <a:pt x="1535" y="1293"/>
                    </a:lnTo>
                    <a:lnTo>
                      <a:pt x="1522" y="1312"/>
                    </a:lnTo>
                    <a:lnTo>
                      <a:pt x="1424" y="1428"/>
                    </a:lnTo>
                    <a:lnTo>
                      <a:pt x="1411" y="1441"/>
                    </a:lnTo>
                    <a:lnTo>
                      <a:pt x="1394" y="1452"/>
                    </a:lnTo>
                    <a:lnTo>
                      <a:pt x="1377" y="1458"/>
                    </a:lnTo>
                    <a:lnTo>
                      <a:pt x="1358" y="1461"/>
                    </a:lnTo>
                    <a:lnTo>
                      <a:pt x="1339" y="1460"/>
                    </a:lnTo>
                    <a:lnTo>
                      <a:pt x="1320" y="1455"/>
                    </a:lnTo>
                    <a:lnTo>
                      <a:pt x="1304" y="1445"/>
                    </a:lnTo>
                    <a:lnTo>
                      <a:pt x="1220" y="1390"/>
                    </a:lnTo>
                    <a:lnTo>
                      <a:pt x="1171" y="1420"/>
                    </a:lnTo>
                    <a:lnTo>
                      <a:pt x="1119" y="1448"/>
                    </a:lnTo>
                    <a:lnTo>
                      <a:pt x="1065" y="1469"/>
                    </a:lnTo>
                    <a:lnTo>
                      <a:pt x="1062" y="1570"/>
                    </a:lnTo>
                    <a:lnTo>
                      <a:pt x="1057" y="1593"/>
                    </a:lnTo>
                    <a:lnTo>
                      <a:pt x="1049" y="1614"/>
                    </a:lnTo>
                    <a:lnTo>
                      <a:pt x="1036" y="1630"/>
                    </a:lnTo>
                    <a:lnTo>
                      <a:pt x="1019" y="1645"/>
                    </a:lnTo>
                    <a:lnTo>
                      <a:pt x="999" y="1654"/>
                    </a:lnTo>
                    <a:lnTo>
                      <a:pt x="977" y="1660"/>
                    </a:lnTo>
                    <a:lnTo>
                      <a:pt x="825" y="1672"/>
                    </a:lnTo>
                    <a:lnTo>
                      <a:pt x="803" y="1671"/>
                    </a:lnTo>
                    <a:lnTo>
                      <a:pt x="782" y="1665"/>
                    </a:lnTo>
                    <a:lnTo>
                      <a:pt x="763" y="1653"/>
                    </a:lnTo>
                    <a:lnTo>
                      <a:pt x="746" y="1639"/>
                    </a:lnTo>
                    <a:lnTo>
                      <a:pt x="735" y="1620"/>
                    </a:lnTo>
                    <a:lnTo>
                      <a:pt x="728" y="1598"/>
                    </a:lnTo>
                    <a:lnTo>
                      <a:pt x="707" y="1494"/>
                    </a:lnTo>
                    <a:lnTo>
                      <a:pt x="654" y="1482"/>
                    </a:lnTo>
                    <a:lnTo>
                      <a:pt x="602" y="1465"/>
                    </a:lnTo>
                    <a:lnTo>
                      <a:pt x="551" y="1444"/>
                    </a:lnTo>
                    <a:lnTo>
                      <a:pt x="475" y="1515"/>
                    </a:lnTo>
                    <a:lnTo>
                      <a:pt x="457" y="1529"/>
                    </a:lnTo>
                    <a:lnTo>
                      <a:pt x="436" y="1537"/>
                    </a:lnTo>
                    <a:lnTo>
                      <a:pt x="415" y="1540"/>
                    </a:lnTo>
                    <a:lnTo>
                      <a:pt x="393" y="1538"/>
                    </a:lnTo>
                    <a:lnTo>
                      <a:pt x="372" y="1531"/>
                    </a:lnTo>
                    <a:lnTo>
                      <a:pt x="353" y="1518"/>
                    </a:lnTo>
                    <a:lnTo>
                      <a:pt x="237" y="1420"/>
                    </a:lnTo>
                    <a:lnTo>
                      <a:pt x="223" y="1406"/>
                    </a:lnTo>
                    <a:lnTo>
                      <a:pt x="214" y="1390"/>
                    </a:lnTo>
                    <a:lnTo>
                      <a:pt x="207" y="1373"/>
                    </a:lnTo>
                    <a:lnTo>
                      <a:pt x="205" y="1354"/>
                    </a:lnTo>
                    <a:lnTo>
                      <a:pt x="206" y="1335"/>
                    </a:lnTo>
                    <a:lnTo>
                      <a:pt x="211" y="1317"/>
                    </a:lnTo>
                    <a:lnTo>
                      <a:pt x="220" y="1299"/>
                    </a:lnTo>
                    <a:lnTo>
                      <a:pt x="277" y="1213"/>
                    </a:lnTo>
                    <a:lnTo>
                      <a:pt x="249" y="1168"/>
                    </a:lnTo>
                    <a:lnTo>
                      <a:pt x="225" y="1121"/>
                    </a:lnTo>
                    <a:lnTo>
                      <a:pt x="205" y="1072"/>
                    </a:lnTo>
                    <a:lnTo>
                      <a:pt x="101" y="1069"/>
                    </a:lnTo>
                    <a:lnTo>
                      <a:pt x="79" y="1066"/>
                    </a:lnTo>
                    <a:lnTo>
                      <a:pt x="58" y="1057"/>
                    </a:lnTo>
                    <a:lnTo>
                      <a:pt x="40" y="1044"/>
                    </a:lnTo>
                    <a:lnTo>
                      <a:pt x="27" y="1027"/>
                    </a:lnTo>
                    <a:lnTo>
                      <a:pt x="17" y="1007"/>
                    </a:lnTo>
                    <a:lnTo>
                      <a:pt x="12" y="985"/>
                    </a:lnTo>
                    <a:lnTo>
                      <a:pt x="0" y="833"/>
                    </a:lnTo>
                    <a:lnTo>
                      <a:pt x="1" y="811"/>
                    </a:lnTo>
                    <a:lnTo>
                      <a:pt x="7" y="790"/>
                    </a:lnTo>
                    <a:lnTo>
                      <a:pt x="17" y="771"/>
                    </a:lnTo>
                    <a:lnTo>
                      <a:pt x="33" y="755"/>
                    </a:lnTo>
                    <a:lnTo>
                      <a:pt x="52" y="743"/>
                    </a:lnTo>
                    <a:lnTo>
                      <a:pt x="72" y="736"/>
                    </a:lnTo>
                    <a:lnTo>
                      <a:pt x="168" y="717"/>
                    </a:lnTo>
                    <a:lnTo>
                      <a:pt x="181" y="661"/>
                    </a:lnTo>
                    <a:lnTo>
                      <a:pt x="197" y="606"/>
                    </a:lnTo>
                    <a:lnTo>
                      <a:pt x="218" y="553"/>
                    </a:lnTo>
                    <a:lnTo>
                      <a:pt x="150" y="482"/>
                    </a:lnTo>
                    <a:lnTo>
                      <a:pt x="137" y="463"/>
                    </a:lnTo>
                    <a:lnTo>
                      <a:pt x="129" y="442"/>
                    </a:lnTo>
                    <a:lnTo>
                      <a:pt x="126" y="422"/>
                    </a:lnTo>
                    <a:lnTo>
                      <a:pt x="128" y="400"/>
                    </a:lnTo>
                    <a:lnTo>
                      <a:pt x="135" y="379"/>
                    </a:lnTo>
                    <a:lnTo>
                      <a:pt x="147" y="359"/>
                    </a:lnTo>
                    <a:lnTo>
                      <a:pt x="245" y="243"/>
                    </a:lnTo>
                    <a:lnTo>
                      <a:pt x="260" y="229"/>
                    </a:lnTo>
                    <a:lnTo>
                      <a:pt x="276" y="219"/>
                    </a:lnTo>
                    <a:lnTo>
                      <a:pt x="294" y="213"/>
                    </a:lnTo>
                    <a:lnTo>
                      <a:pt x="312" y="211"/>
                    </a:lnTo>
                    <a:lnTo>
                      <a:pt x="330" y="212"/>
                    </a:lnTo>
                    <a:lnTo>
                      <a:pt x="349" y="217"/>
                    </a:lnTo>
                    <a:lnTo>
                      <a:pt x="367" y="225"/>
                    </a:lnTo>
                    <a:lnTo>
                      <a:pt x="443" y="276"/>
                    </a:lnTo>
                    <a:lnTo>
                      <a:pt x="495" y="243"/>
                    </a:lnTo>
                    <a:lnTo>
                      <a:pt x="549" y="214"/>
                    </a:lnTo>
                    <a:lnTo>
                      <a:pt x="606" y="191"/>
                    </a:lnTo>
                    <a:lnTo>
                      <a:pt x="609" y="100"/>
                    </a:lnTo>
                    <a:lnTo>
                      <a:pt x="612" y="79"/>
                    </a:lnTo>
                    <a:lnTo>
                      <a:pt x="622" y="58"/>
                    </a:lnTo>
                    <a:lnTo>
                      <a:pt x="634" y="40"/>
                    </a:lnTo>
                    <a:lnTo>
                      <a:pt x="652" y="27"/>
                    </a:lnTo>
                    <a:lnTo>
                      <a:pt x="672" y="17"/>
                    </a:lnTo>
                    <a:lnTo>
                      <a:pt x="693" y="12"/>
                    </a:lnTo>
                    <a:lnTo>
                      <a:pt x="84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0" name="Freeform 26"/>
              <p:cNvSpPr>
                <a:spLocks noEditPoints="1"/>
              </p:cNvSpPr>
              <p:nvPr/>
            </p:nvSpPr>
            <p:spPr bwMode="auto">
              <a:xfrm>
                <a:off x="5558" y="4093"/>
                <a:ext cx="226" cy="226"/>
              </a:xfrm>
              <a:custGeom>
                <a:avLst/>
                <a:gdLst>
                  <a:gd name="T0" fmla="*/ 608 w 1357"/>
                  <a:gd name="T1" fmla="*/ 442 h 1356"/>
                  <a:gd name="T2" fmla="*/ 513 w 1357"/>
                  <a:gd name="T3" fmla="*/ 499 h 1356"/>
                  <a:gd name="T4" fmla="*/ 452 w 1357"/>
                  <a:gd name="T5" fmla="*/ 594 h 1356"/>
                  <a:gd name="T6" fmla="*/ 442 w 1357"/>
                  <a:gd name="T7" fmla="*/ 709 h 1356"/>
                  <a:gd name="T8" fmla="*/ 484 w 1357"/>
                  <a:gd name="T9" fmla="*/ 813 h 1356"/>
                  <a:gd name="T10" fmla="*/ 568 w 1357"/>
                  <a:gd name="T11" fmla="*/ 886 h 1356"/>
                  <a:gd name="T12" fmla="*/ 679 w 1357"/>
                  <a:gd name="T13" fmla="*/ 915 h 1356"/>
                  <a:gd name="T14" fmla="*/ 790 w 1357"/>
                  <a:gd name="T15" fmla="*/ 889 h 1356"/>
                  <a:gd name="T16" fmla="*/ 875 w 1357"/>
                  <a:gd name="T17" fmla="*/ 817 h 1356"/>
                  <a:gd name="T18" fmla="*/ 920 w 1357"/>
                  <a:gd name="T19" fmla="*/ 714 h 1356"/>
                  <a:gd name="T20" fmla="*/ 912 w 1357"/>
                  <a:gd name="T21" fmla="*/ 599 h 1356"/>
                  <a:gd name="T22" fmla="*/ 855 w 1357"/>
                  <a:gd name="T23" fmla="*/ 503 h 1356"/>
                  <a:gd name="T24" fmla="*/ 761 w 1357"/>
                  <a:gd name="T25" fmla="*/ 444 h 1356"/>
                  <a:gd name="T26" fmla="*/ 644 w 1357"/>
                  <a:gd name="T27" fmla="*/ 0 h 1356"/>
                  <a:gd name="T28" fmla="*/ 780 w 1357"/>
                  <a:gd name="T29" fmla="*/ 12 h 1356"/>
                  <a:gd name="T30" fmla="*/ 821 w 1357"/>
                  <a:gd name="T31" fmla="*/ 62 h 1356"/>
                  <a:gd name="T32" fmla="*/ 880 w 1357"/>
                  <a:gd name="T33" fmla="*/ 156 h 1356"/>
                  <a:gd name="T34" fmla="*/ 1012 w 1357"/>
                  <a:gd name="T35" fmla="*/ 165 h 1356"/>
                  <a:gd name="T36" fmla="*/ 1074 w 1357"/>
                  <a:gd name="T37" fmla="*/ 146 h 1356"/>
                  <a:gd name="T38" fmla="*/ 1133 w 1357"/>
                  <a:gd name="T39" fmla="*/ 174 h 1356"/>
                  <a:gd name="T40" fmla="*/ 1221 w 1357"/>
                  <a:gd name="T41" fmla="*/ 279 h 1356"/>
                  <a:gd name="T42" fmla="*/ 1217 w 1357"/>
                  <a:gd name="T43" fmla="*/ 342 h 1356"/>
                  <a:gd name="T44" fmla="*/ 1187 w 1357"/>
                  <a:gd name="T45" fmla="*/ 449 h 1356"/>
                  <a:gd name="T46" fmla="*/ 1277 w 1357"/>
                  <a:gd name="T47" fmla="*/ 544 h 1356"/>
                  <a:gd name="T48" fmla="*/ 1335 w 1357"/>
                  <a:gd name="T49" fmla="*/ 575 h 1356"/>
                  <a:gd name="T50" fmla="*/ 1357 w 1357"/>
                  <a:gd name="T51" fmla="*/ 637 h 1356"/>
                  <a:gd name="T52" fmla="*/ 1345 w 1357"/>
                  <a:gd name="T53" fmla="*/ 773 h 1356"/>
                  <a:gd name="T54" fmla="*/ 1296 w 1357"/>
                  <a:gd name="T55" fmla="*/ 815 h 1356"/>
                  <a:gd name="T56" fmla="*/ 1198 w 1357"/>
                  <a:gd name="T57" fmla="*/ 871 h 1356"/>
                  <a:gd name="T58" fmla="*/ 1196 w 1357"/>
                  <a:gd name="T59" fmla="*/ 1007 h 1356"/>
                  <a:gd name="T60" fmla="*/ 1216 w 1357"/>
                  <a:gd name="T61" fmla="*/ 1069 h 1356"/>
                  <a:gd name="T62" fmla="*/ 1187 w 1357"/>
                  <a:gd name="T63" fmla="*/ 1128 h 1356"/>
                  <a:gd name="T64" fmla="*/ 1082 w 1357"/>
                  <a:gd name="T65" fmla="*/ 1217 h 1356"/>
                  <a:gd name="T66" fmla="*/ 1018 w 1357"/>
                  <a:gd name="T67" fmla="*/ 1211 h 1356"/>
                  <a:gd name="T68" fmla="*/ 905 w 1357"/>
                  <a:gd name="T69" fmla="*/ 1178 h 1356"/>
                  <a:gd name="T70" fmla="*/ 807 w 1357"/>
                  <a:gd name="T71" fmla="*/ 1276 h 1356"/>
                  <a:gd name="T72" fmla="*/ 776 w 1357"/>
                  <a:gd name="T73" fmla="*/ 1334 h 1356"/>
                  <a:gd name="T74" fmla="*/ 714 w 1357"/>
                  <a:gd name="T75" fmla="*/ 1356 h 1356"/>
                  <a:gd name="T76" fmla="*/ 578 w 1357"/>
                  <a:gd name="T77" fmla="*/ 1343 h 1356"/>
                  <a:gd name="T78" fmla="*/ 535 w 1357"/>
                  <a:gd name="T79" fmla="*/ 1294 h 1356"/>
                  <a:gd name="T80" fmla="*/ 481 w 1357"/>
                  <a:gd name="T81" fmla="*/ 1187 h 1356"/>
                  <a:gd name="T82" fmla="*/ 346 w 1357"/>
                  <a:gd name="T83" fmla="*/ 1191 h 1356"/>
                  <a:gd name="T84" fmla="*/ 283 w 1357"/>
                  <a:gd name="T85" fmla="*/ 1210 h 1356"/>
                  <a:gd name="T86" fmla="*/ 223 w 1357"/>
                  <a:gd name="T87" fmla="*/ 1182 h 1356"/>
                  <a:gd name="T88" fmla="*/ 136 w 1357"/>
                  <a:gd name="T89" fmla="*/ 1077 h 1356"/>
                  <a:gd name="T90" fmla="*/ 141 w 1357"/>
                  <a:gd name="T91" fmla="*/ 1013 h 1356"/>
                  <a:gd name="T92" fmla="*/ 178 w 1357"/>
                  <a:gd name="T93" fmla="*/ 902 h 1356"/>
                  <a:gd name="T94" fmla="*/ 80 w 1357"/>
                  <a:gd name="T95" fmla="*/ 812 h 1356"/>
                  <a:gd name="T96" fmla="*/ 23 w 1357"/>
                  <a:gd name="T97" fmla="*/ 781 h 1356"/>
                  <a:gd name="T98" fmla="*/ 0 w 1357"/>
                  <a:gd name="T99" fmla="*/ 720 h 1356"/>
                  <a:gd name="T100" fmla="*/ 12 w 1357"/>
                  <a:gd name="T101" fmla="*/ 584 h 1356"/>
                  <a:gd name="T102" fmla="*/ 61 w 1357"/>
                  <a:gd name="T103" fmla="*/ 541 h 1356"/>
                  <a:gd name="T104" fmla="*/ 162 w 1357"/>
                  <a:gd name="T105" fmla="*/ 485 h 1356"/>
                  <a:gd name="T106" fmla="*/ 161 w 1357"/>
                  <a:gd name="T107" fmla="*/ 350 h 1356"/>
                  <a:gd name="T108" fmla="*/ 142 w 1357"/>
                  <a:gd name="T109" fmla="*/ 287 h 1356"/>
                  <a:gd name="T110" fmla="*/ 169 w 1357"/>
                  <a:gd name="T111" fmla="*/ 228 h 1356"/>
                  <a:gd name="T112" fmla="*/ 275 w 1357"/>
                  <a:gd name="T113" fmla="*/ 140 h 1356"/>
                  <a:gd name="T114" fmla="*/ 340 w 1357"/>
                  <a:gd name="T115" fmla="*/ 145 h 1356"/>
                  <a:gd name="T116" fmla="*/ 449 w 1357"/>
                  <a:gd name="T117" fmla="*/ 171 h 1356"/>
                  <a:gd name="T118" fmla="*/ 551 w 1357"/>
                  <a:gd name="T119" fmla="*/ 80 h 1356"/>
                  <a:gd name="T120" fmla="*/ 582 w 1357"/>
                  <a:gd name="T121" fmla="*/ 22 h 1356"/>
                  <a:gd name="T122" fmla="*/ 644 w 1357"/>
                  <a:gd name="T123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57" h="1356">
                    <a:moveTo>
                      <a:pt x="684" y="431"/>
                    </a:moveTo>
                    <a:lnTo>
                      <a:pt x="646" y="434"/>
                    </a:lnTo>
                    <a:lnTo>
                      <a:pt x="608" y="442"/>
                    </a:lnTo>
                    <a:lnTo>
                      <a:pt x="573" y="457"/>
                    </a:lnTo>
                    <a:lnTo>
                      <a:pt x="541" y="475"/>
                    </a:lnTo>
                    <a:lnTo>
                      <a:pt x="513" y="499"/>
                    </a:lnTo>
                    <a:lnTo>
                      <a:pt x="488" y="527"/>
                    </a:lnTo>
                    <a:lnTo>
                      <a:pt x="468" y="559"/>
                    </a:lnTo>
                    <a:lnTo>
                      <a:pt x="452" y="594"/>
                    </a:lnTo>
                    <a:lnTo>
                      <a:pt x="443" y="630"/>
                    </a:lnTo>
                    <a:lnTo>
                      <a:pt x="440" y="670"/>
                    </a:lnTo>
                    <a:lnTo>
                      <a:pt x="442" y="709"/>
                    </a:lnTo>
                    <a:lnTo>
                      <a:pt x="451" y="747"/>
                    </a:lnTo>
                    <a:lnTo>
                      <a:pt x="465" y="781"/>
                    </a:lnTo>
                    <a:lnTo>
                      <a:pt x="484" y="813"/>
                    </a:lnTo>
                    <a:lnTo>
                      <a:pt x="508" y="841"/>
                    </a:lnTo>
                    <a:lnTo>
                      <a:pt x="536" y="866"/>
                    </a:lnTo>
                    <a:lnTo>
                      <a:pt x="568" y="886"/>
                    </a:lnTo>
                    <a:lnTo>
                      <a:pt x="602" y="902"/>
                    </a:lnTo>
                    <a:lnTo>
                      <a:pt x="639" y="911"/>
                    </a:lnTo>
                    <a:lnTo>
                      <a:pt x="679" y="915"/>
                    </a:lnTo>
                    <a:lnTo>
                      <a:pt x="717" y="912"/>
                    </a:lnTo>
                    <a:lnTo>
                      <a:pt x="755" y="904"/>
                    </a:lnTo>
                    <a:lnTo>
                      <a:pt x="790" y="889"/>
                    </a:lnTo>
                    <a:lnTo>
                      <a:pt x="822" y="869"/>
                    </a:lnTo>
                    <a:lnTo>
                      <a:pt x="851" y="845"/>
                    </a:lnTo>
                    <a:lnTo>
                      <a:pt x="875" y="817"/>
                    </a:lnTo>
                    <a:lnTo>
                      <a:pt x="895" y="786"/>
                    </a:lnTo>
                    <a:lnTo>
                      <a:pt x="911" y="752"/>
                    </a:lnTo>
                    <a:lnTo>
                      <a:pt x="920" y="714"/>
                    </a:lnTo>
                    <a:lnTo>
                      <a:pt x="923" y="676"/>
                    </a:lnTo>
                    <a:lnTo>
                      <a:pt x="921" y="637"/>
                    </a:lnTo>
                    <a:lnTo>
                      <a:pt x="912" y="599"/>
                    </a:lnTo>
                    <a:lnTo>
                      <a:pt x="898" y="564"/>
                    </a:lnTo>
                    <a:lnTo>
                      <a:pt x="879" y="533"/>
                    </a:lnTo>
                    <a:lnTo>
                      <a:pt x="855" y="503"/>
                    </a:lnTo>
                    <a:lnTo>
                      <a:pt x="827" y="479"/>
                    </a:lnTo>
                    <a:lnTo>
                      <a:pt x="795" y="459"/>
                    </a:lnTo>
                    <a:lnTo>
                      <a:pt x="761" y="444"/>
                    </a:lnTo>
                    <a:lnTo>
                      <a:pt x="724" y="434"/>
                    </a:lnTo>
                    <a:lnTo>
                      <a:pt x="684" y="431"/>
                    </a:lnTo>
                    <a:close/>
                    <a:moveTo>
                      <a:pt x="644" y="0"/>
                    </a:moveTo>
                    <a:lnTo>
                      <a:pt x="736" y="1"/>
                    </a:lnTo>
                    <a:lnTo>
                      <a:pt x="759" y="4"/>
                    </a:lnTo>
                    <a:lnTo>
                      <a:pt x="780" y="12"/>
                    </a:lnTo>
                    <a:lnTo>
                      <a:pt x="797" y="25"/>
                    </a:lnTo>
                    <a:lnTo>
                      <a:pt x="812" y="42"/>
                    </a:lnTo>
                    <a:lnTo>
                      <a:pt x="821" y="62"/>
                    </a:lnTo>
                    <a:lnTo>
                      <a:pt x="827" y="84"/>
                    </a:lnTo>
                    <a:lnTo>
                      <a:pt x="833" y="141"/>
                    </a:lnTo>
                    <a:lnTo>
                      <a:pt x="880" y="156"/>
                    </a:lnTo>
                    <a:lnTo>
                      <a:pt x="924" y="176"/>
                    </a:lnTo>
                    <a:lnTo>
                      <a:pt x="967" y="199"/>
                    </a:lnTo>
                    <a:lnTo>
                      <a:pt x="1012" y="165"/>
                    </a:lnTo>
                    <a:lnTo>
                      <a:pt x="1031" y="153"/>
                    </a:lnTo>
                    <a:lnTo>
                      <a:pt x="1052" y="147"/>
                    </a:lnTo>
                    <a:lnTo>
                      <a:pt x="1074" y="146"/>
                    </a:lnTo>
                    <a:lnTo>
                      <a:pt x="1096" y="150"/>
                    </a:lnTo>
                    <a:lnTo>
                      <a:pt x="1116" y="159"/>
                    </a:lnTo>
                    <a:lnTo>
                      <a:pt x="1133" y="174"/>
                    </a:lnTo>
                    <a:lnTo>
                      <a:pt x="1199" y="241"/>
                    </a:lnTo>
                    <a:lnTo>
                      <a:pt x="1212" y="258"/>
                    </a:lnTo>
                    <a:lnTo>
                      <a:pt x="1221" y="279"/>
                    </a:lnTo>
                    <a:lnTo>
                      <a:pt x="1225" y="300"/>
                    </a:lnTo>
                    <a:lnTo>
                      <a:pt x="1223" y="322"/>
                    </a:lnTo>
                    <a:lnTo>
                      <a:pt x="1217" y="342"/>
                    </a:lnTo>
                    <a:lnTo>
                      <a:pt x="1204" y="362"/>
                    </a:lnTo>
                    <a:lnTo>
                      <a:pt x="1167" y="408"/>
                    </a:lnTo>
                    <a:lnTo>
                      <a:pt x="1187" y="449"/>
                    </a:lnTo>
                    <a:lnTo>
                      <a:pt x="1204" y="492"/>
                    </a:lnTo>
                    <a:lnTo>
                      <a:pt x="1218" y="537"/>
                    </a:lnTo>
                    <a:lnTo>
                      <a:pt x="1277" y="544"/>
                    </a:lnTo>
                    <a:lnTo>
                      <a:pt x="1299" y="550"/>
                    </a:lnTo>
                    <a:lnTo>
                      <a:pt x="1319" y="561"/>
                    </a:lnTo>
                    <a:lnTo>
                      <a:pt x="1335" y="575"/>
                    </a:lnTo>
                    <a:lnTo>
                      <a:pt x="1347" y="593"/>
                    </a:lnTo>
                    <a:lnTo>
                      <a:pt x="1355" y="614"/>
                    </a:lnTo>
                    <a:lnTo>
                      <a:pt x="1357" y="637"/>
                    </a:lnTo>
                    <a:lnTo>
                      <a:pt x="1356" y="730"/>
                    </a:lnTo>
                    <a:lnTo>
                      <a:pt x="1353" y="752"/>
                    </a:lnTo>
                    <a:lnTo>
                      <a:pt x="1345" y="773"/>
                    </a:lnTo>
                    <a:lnTo>
                      <a:pt x="1332" y="790"/>
                    </a:lnTo>
                    <a:lnTo>
                      <a:pt x="1315" y="805"/>
                    </a:lnTo>
                    <a:lnTo>
                      <a:pt x="1296" y="815"/>
                    </a:lnTo>
                    <a:lnTo>
                      <a:pt x="1274" y="821"/>
                    </a:lnTo>
                    <a:lnTo>
                      <a:pt x="1212" y="827"/>
                    </a:lnTo>
                    <a:lnTo>
                      <a:pt x="1198" y="871"/>
                    </a:lnTo>
                    <a:lnTo>
                      <a:pt x="1179" y="914"/>
                    </a:lnTo>
                    <a:lnTo>
                      <a:pt x="1156" y="956"/>
                    </a:lnTo>
                    <a:lnTo>
                      <a:pt x="1196" y="1007"/>
                    </a:lnTo>
                    <a:lnTo>
                      <a:pt x="1207" y="1026"/>
                    </a:lnTo>
                    <a:lnTo>
                      <a:pt x="1215" y="1047"/>
                    </a:lnTo>
                    <a:lnTo>
                      <a:pt x="1216" y="1069"/>
                    </a:lnTo>
                    <a:lnTo>
                      <a:pt x="1211" y="1091"/>
                    </a:lnTo>
                    <a:lnTo>
                      <a:pt x="1202" y="1111"/>
                    </a:lnTo>
                    <a:lnTo>
                      <a:pt x="1187" y="1128"/>
                    </a:lnTo>
                    <a:lnTo>
                      <a:pt x="1121" y="1194"/>
                    </a:lnTo>
                    <a:lnTo>
                      <a:pt x="1103" y="1207"/>
                    </a:lnTo>
                    <a:lnTo>
                      <a:pt x="1082" y="1217"/>
                    </a:lnTo>
                    <a:lnTo>
                      <a:pt x="1061" y="1220"/>
                    </a:lnTo>
                    <a:lnTo>
                      <a:pt x="1039" y="1218"/>
                    </a:lnTo>
                    <a:lnTo>
                      <a:pt x="1018" y="1211"/>
                    </a:lnTo>
                    <a:lnTo>
                      <a:pt x="999" y="1199"/>
                    </a:lnTo>
                    <a:lnTo>
                      <a:pt x="947" y="1157"/>
                    </a:lnTo>
                    <a:lnTo>
                      <a:pt x="905" y="1178"/>
                    </a:lnTo>
                    <a:lnTo>
                      <a:pt x="861" y="1196"/>
                    </a:lnTo>
                    <a:lnTo>
                      <a:pt x="815" y="1209"/>
                    </a:lnTo>
                    <a:lnTo>
                      <a:pt x="807" y="1276"/>
                    </a:lnTo>
                    <a:lnTo>
                      <a:pt x="801" y="1298"/>
                    </a:lnTo>
                    <a:lnTo>
                      <a:pt x="790" y="1317"/>
                    </a:lnTo>
                    <a:lnTo>
                      <a:pt x="776" y="1334"/>
                    </a:lnTo>
                    <a:lnTo>
                      <a:pt x="757" y="1346"/>
                    </a:lnTo>
                    <a:lnTo>
                      <a:pt x="736" y="1354"/>
                    </a:lnTo>
                    <a:lnTo>
                      <a:pt x="714" y="1356"/>
                    </a:lnTo>
                    <a:lnTo>
                      <a:pt x="621" y="1355"/>
                    </a:lnTo>
                    <a:lnTo>
                      <a:pt x="598" y="1352"/>
                    </a:lnTo>
                    <a:lnTo>
                      <a:pt x="578" y="1343"/>
                    </a:lnTo>
                    <a:lnTo>
                      <a:pt x="559" y="1331"/>
                    </a:lnTo>
                    <a:lnTo>
                      <a:pt x="546" y="1314"/>
                    </a:lnTo>
                    <a:lnTo>
                      <a:pt x="535" y="1294"/>
                    </a:lnTo>
                    <a:lnTo>
                      <a:pt x="530" y="1273"/>
                    </a:lnTo>
                    <a:lnTo>
                      <a:pt x="523" y="1202"/>
                    </a:lnTo>
                    <a:lnTo>
                      <a:pt x="481" y="1187"/>
                    </a:lnTo>
                    <a:lnTo>
                      <a:pt x="440" y="1170"/>
                    </a:lnTo>
                    <a:lnTo>
                      <a:pt x="401" y="1149"/>
                    </a:lnTo>
                    <a:lnTo>
                      <a:pt x="346" y="1191"/>
                    </a:lnTo>
                    <a:lnTo>
                      <a:pt x="326" y="1203"/>
                    </a:lnTo>
                    <a:lnTo>
                      <a:pt x="305" y="1209"/>
                    </a:lnTo>
                    <a:lnTo>
                      <a:pt x="283" y="1210"/>
                    </a:lnTo>
                    <a:lnTo>
                      <a:pt x="262" y="1206"/>
                    </a:lnTo>
                    <a:lnTo>
                      <a:pt x="241" y="1197"/>
                    </a:lnTo>
                    <a:lnTo>
                      <a:pt x="223" y="1182"/>
                    </a:lnTo>
                    <a:lnTo>
                      <a:pt x="159" y="1116"/>
                    </a:lnTo>
                    <a:lnTo>
                      <a:pt x="144" y="1098"/>
                    </a:lnTo>
                    <a:lnTo>
                      <a:pt x="136" y="1077"/>
                    </a:lnTo>
                    <a:lnTo>
                      <a:pt x="133" y="1056"/>
                    </a:lnTo>
                    <a:lnTo>
                      <a:pt x="134" y="1035"/>
                    </a:lnTo>
                    <a:lnTo>
                      <a:pt x="141" y="1013"/>
                    </a:lnTo>
                    <a:lnTo>
                      <a:pt x="153" y="994"/>
                    </a:lnTo>
                    <a:lnTo>
                      <a:pt x="197" y="939"/>
                    </a:lnTo>
                    <a:lnTo>
                      <a:pt x="178" y="902"/>
                    </a:lnTo>
                    <a:lnTo>
                      <a:pt x="162" y="861"/>
                    </a:lnTo>
                    <a:lnTo>
                      <a:pt x="149" y="821"/>
                    </a:lnTo>
                    <a:lnTo>
                      <a:pt x="80" y="812"/>
                    </a:lnTo>
                    <a:lnTo>
                      <a:pt x="58" y="806"/>
                    </a:lnTo>
                    <a:lnTo>
                      <a:pt x="38" y="796"/>
                    </a:lnTo>
                    <a:lnTo>
                      <a:pt x="23" y="781"/>
                    </a:lnTo>
                    <a:lnTo>
                      <a:pt x="10" y="762"/>
                    </a:lnTo>
                    <a:lnTo>
                      <a:pt x="3" y="743"/>
                    </a:lnTo>
                    <a:lnTo>
                      <a:pt x="0" y="720"/>
                    </a:lnTo>
                    <a:lnTo>
                      <a:pt x="1" y="626"/>
                    </a:lnTo>
                    <a:lnTo>
                      <a:pt x="4" y="603"/>
                    </a:lnTo>
                    <a:lnTo>
                      <a:pt x="12" y="584"/>
                    </a:lnTo>
                    <a:lnTo>
                      <a:pt x="25" y="566"/>
                    </a:lnTo>
                    <a:lnTo>
                      <a:pt x="41" y="551"/>
                    </a:lnTo>
                    <a:lnTo>
                      <a:pt x="61" y="541"/>
                    </a:lnTo>
                    <a:lnTo>
                      <a:pt x="83" y="536"/>
                    </a:lnTo>
                    <a:lnTo>
                      <a:pt x="147" y="529"/>
                    </a:lnTo>
                    <a:lnTo>
                      <a:pt x="162" y="485"/>
                    </a:lnTo>
                    <a:lnTo>
                      <a:pt x="180" y="442"/>
                    </a:lnTo>
                    <a:lnTo>
                      <a:pt x="201" y="401"/>
                    </a:lnTo>
                    <a:lnTo>
                      <a:pt x="161" y="350"/>
                    </a:lnTo>
                    <a:lnTo>
                      <a:pt x="150" y="330"/>
                    </a:lnTo>
                    <a:lnTo>
                      <a:pt x="143" y="309"/>
                    </a:lnTo>
                    <a:lnTo>
                      <a:pt x="142" y="287"/>
                    </a:lnTo>
                    <a:lnTo>
                      <a:pt x="146" y="265"/>
                    </a:lnTo>
                    <a:lnTo>
                      <a:pt x="156" y="246"/>
                    </a:lnTo>
                    <a:lnTo>
                      <a:pt x="169" y="228"/>
                    </a:lnTo>
                    <a:lnTo>
                      <a:pt x="237" y="163"/>
                    </a:lnTo>
                    <a:lnTo>
                      <a:pt x="255" y="148"/>
                    </a:lnTo>
                    <a:lnTo>
                      <a:pt x="275" y="140"/>
                    </a:lnTo>
                    <a:lnTo>
                      <a:pt x="296" y="136"/>
                    </a:lnTo>
                    <a:lnTo>
                      <a:pt x="318" y="138"/>
                    </a:lnTo>
                    <a:lnTo>
                      <a:pt x="340" y="145"/>
                    </a:lnTo>
                    <a:lnTo>
                      <a:pt x="359" y="156"/>
                    </a:lnTo>
                    <a:lnTo>
                      <a:pt x="404" y="194"/>
                    </a:lnTo>
                    <a:lnTo>
                      <a:pt x="449" y="171"/>
                    </a:lnTo>
                    <a:lnTo>
                      <a:pt x="496" y="152"/>
                    </a:lnTo>
                    <a:lnTo>
                      <a:pt x="544" y="138"/>
                    </a:lnTo>
                    <a:lnTo>
                      <a:pt x="551" y="80"/>
                    </a:lnTo>
                    <a:lnTo>
                      <a:pt x="556" y="58"/>
                    </a:lnTo>
                    <a:lnTo>
                      <a:pt x="567" y="39"/>
                    </a:lnTo>
                    <a:lnTo>
                      <a:pt x="582" y="22"/>
                    </a:lnTo>
                    <a:lnTo>
                      <a:pt x="600" y="10"/>
                    </a:lnTo>
                    <a:lnTo>
                      <a:pt x="621" y="2"/>
                    </a:lnTo>
                    <a:lnTo>
                      <a:pt x="64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09" name="Группа 108"/>
          <p:cNvGrpSpPr/>
          <p:nvPr/>
        </p:nvGrpSpPr>
        <p:grpSpPr>
          <a:xfrm>
            <a:off x="2306007" y="3251680"/>
            <a:ext cx="285321" cy="252143"/>
            <a:chOff x="2181788" y="3367016"/>
            <a:chExt cx="441393" cy="381767"/>
          </a:xfrm>
        </p:grpSpPr>
        <p:sp>
          <p:nvSpPr>
            <p:cNvPr id="108" name="Прямоугольник 107"/>
            <p:cNvSpPr/>
            <p:nvPr/>
          </p:nvSpPr>
          <p:spPr>
            <a:xfrm>
              <a:off x="2181788" y="3473809"/>
              <a:ext cx="308639" cy="2008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9" name="Group 29"/>
            <p:cNvGrpSpPr>
              <a:grpSpLocks noChangeAspect="1"/>
            </p:cNvGrpSpPr>
            <p:nvPr/>
          </p:nvGrpSpPr>
          <p:grpSpPr bwMode="auto">
            <a:xfrm>
              <a:off x="2188310" y="3367016"/>
              <a:ext cx="434871" cy="381767"/>
              <a:chOff x="3219" y="1621"/>
              <a:chExt cx="303" cy="266"/>
            </a:xfrm>
            <a:solidFill>
              <a:srgbClr val="002F53"/>
            </a:solidFill>
          </p:grpSpPr>
          <p:sp>
            <p:nvSpPr>
              <p:cNvPr id="92" name="Freeform 31"/>
              <p:cNvSpPr>
                <a:spLocks/>
              </p:cNvSpPr>
              <p:nvPr/>
            </p:nvSpPr>
            <p:spPr bwMode="auto">
              <a:xfrm>
                <a:off x="3444" y="1655"/>
                <a:ext cx="78" cy="27"/>
              </a:xfrm>
              <a:custGeom>
                <a:avLst/>
                <a:gdLst>
                  <a:gd name="T0" fmla="*/ 0 w 860"/>
                  <a:gd name="T1" fmla="*/ 0 h 300"/>
                  <a:gd name="T2" fmla="*/ 709 w 860"/>
                  <a:gd name="T3" fmla="*/ 0 h 300"/>
                  <a:gd name="T4" fmla="*/ 739 w 860"/>
                  <a:gd name="T5" fmla="*/ 3 h 300"/>
                  <a:gd name="T6" fmla="*/ 768 w 860"/>
                  <a:gd name="T7" fmla="*/ 11 h 300"/>
                  <a:gd name="T8" fmla="*/ 793 w 860"/>
                  <a:gd name="T9" fmla="*/ 26 h 300"/>
                  <a:gd name="T10" fmla="*/ 816 w 860"/>
                  <a:gd name="T11" fmla="*/ 43 h 300"/>
                  <a:gd name="T12" fmla="*/ 834 w 860"/>
                  <a:gd name="T13" fmla="*/ 66 h 300"/>
                  <a:gd name="T14" fmla="*/ 849 w 860"/>
                  <a:gd name="T15" fmla="*/ 91 h 300"/>
                  <a:gd name="T16" fmla="*/ 857 w 860"/>
                  <a:gd name="T17" fmla="*/ 119 h 300"/>
                  <a:gd name="T18" fmla="*/ 860 w 860"/>
                  <a:gd name="T19" fmla="*/ 149 h 300"/>
                  <a:gd name="T20" fmla="*/ 857 w 860"/>
                  <a:gd name="T21" fmla="*/ 180 h 300"/>
                  <a:gd name="T22" fmla="*/ 849 w 860"/>
                  <a:gd name="T23" fmla="*/ 209 h 300"/>
                  <a:gd name="T24" fmla="*/ 834 w 860"/>
                  <a:gd name="T25" fmla="*/ 234 h 300"/>
                  <a:gd name="T26" fmla="*/ 816 w 860"/>
                  <a:gd name="T27" fmla="*/ 256 h 300"/>
                  <a:gd name="T28" fmla="*/ 793 w 860"/>
                  <a:gd name="T29" fmla="*/ 274 h 300"/>
                  <a:gd name="T30" fmla="*/ 768 w 860"/>
                  <a:gd name="T31" fmla="*/ 289 h 300"/>
                  <a:gd name="T32" fmla="*/ 739 w 860"/>
                  <a:gd name="T33" fmla="*/ 297 h 300"/>
                  <a:gd name="T34" fmla="*/ 709 w 860"/>
                  <a:gd name="T35" fmla="*/ 300 h 300"/>
                  <a:gd name="T36" fmla="*/ 246 w 860"/>
                  <a:gd name="T37" fmla="*/ 300 h 300"/>
                  <a:gd name="T38" fmla="*/ 205 w 860"/>
                  <a:gd name="T39" fmla="*/ 234 h 300"/>
                  <a:gd name="T40" fmla="*/ 159 w 860"/>
                  <a:gd name="T41" fmla="*/ 170 h 300"/>
                  <a:gd name="T42" fmla="*/ 110 w 860"/>
                  <a:gd name="T43" fmla="*/ 110 h 300"/>
                  <a:gd name="T44" fmla="*/ 57 w 860"/>
                  <a:gd name="T45" fmla="*/ 53 h 300"/>
                  <a:gd name="T46" fmla="*/ 0 w 860"/>
                  <a:gd name="T4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860" h="300">
                    <a:moveTo>
                      <a:pt x="0" y="0"/>
                    </a:moveTo>
                    <a:lnTo>
                      <a:pt x="709" y="0"/>
                    </a:lnTo>
                    <a:lnTo>
                      <a:pt x="739" y="3"/>
                    </a:lnTo>
                    <a:lnTo>
                      <a:pt x="768" y="11"/>
                    </a:lnTo>
                    <a:lnTo>
                      <a:pt x="793" y="26"/>
                    </a:lnTo>
                    <a:lnTo>
                      <a:pt x="816" y="43"/>
                    </a:lnTo>
                    <a:lnTo>
                      <a:pt x="834" y="66"/>
                    </a:lnTo>
                    <a:lnTo>
                      <a:pt x="849" y="91"/>
                    </a:lnTo>
                    <a:lnTo>
                      <a:pt x="857" y="119"/>
                    </a:lnTo>
                    <a:lnTo>
                      <a:pt x="860" y="149"/>
                    </a:lnTo>
                    <a:lnTo>
                      <a:pt x="857" y="180"/>
                    </a:lnTo>
                    <a:lnTo>
                      <a:pt x="849" y="209"/>
                    </a:lnTo>
                    <a:lnTo>
                      <a:pt x="834" y="234"/>
                    </a:lnTo>
                    <a:lnTo>
                      <a:pt x="816" y="256"/>
                    </a:lnTo>
                    <a:lnTo>
                      <a:pt x="793" y="274"/>
                    </a:lnTo>
                    <a:lnTo>
                      <a:pt x="768" y="289"/>
                    </a:lnTo>
                    <a:lnTo>
                      <a:pt x="739" y="297"/>
                    </a:lnTo>
                    <a:lnTo>
                      <a:pt x="709" y="300"/>
                    </a:lnTo>
                    <a:lnTo>
                      <a:pt x="246" y="300"/>
                    </a:lnTo>
                    <a:lnTo>
                      <a:pt x="205" y="234"/>
                    </a:lnTo>
                    <a:lnTo>
                      <a:pt x="159" y="170"/>
                    </a:lnTo>
                    <a:lnTo>
                      <a:pt x="110" y="110"/>
                    </a:lnTo>
                    <a:lnTo>
                      <a:pt x="57" y="5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" name="Freeform 32"/>
              <p:cNvSpPr>
                <a:spLocks/>
              </p:cNvSpPr>
              <p:nvPr/>
            </p:nvSpPr>
            <p:spPr bwMode="auto">
              <a:xfrm>
                <a:off x="3470" y="1690"/>
                <a:ext cx="52" cy="27"/>
              </a:xfrm>
              <a:custGeom>
                <a:avLst/>
                <a:gdLst>
                  <a:gd name="T0" fmla="*/ 0 w 573"/>
                  <a:gd name="T1" fmla="*/ 0 h 301"/>
                  <a:gd name="T2" fmla="*/ 422 w 573"/>
                  <a:gd name="T3" fmla="*/ 0 h 301"/>
                  <a:gd name="T4" fmla="*/ 452 w 573"/>
                  <a:gd name="T5" fmla="*/ 3 h 301"/>
                  <a:gd name="T6" fmla="*/ 481 w 573"/>
                  <a:gd name="T7" fmla="*/ 12 h 301"/>
                  <a:gd name="T8" fmla="*/ 506 w 573"/>
                  <a:gd name="T9" fmla="*/ 25 h 301"/>
                  <a:gd name="T10" fmla="*/ 529 w 573"/>
                  <a:gd name="T11" fmla="*/ 44 h 301"/>
                  <a:gd name="T12" fmla="*/ 547 w 573"/>
                  <a:gd name="T13" fmla="*/ 66 h 301"/>
                  <a:gd name="T14" fmla="*/ 562 w 573"/>
                  <a:gd name="T15" fmla="*/ 92 h 301"/>
                  <a:gd name="T16" fmla="*/ 570 w 573"/>
                  <a:gd name="T17" fmla="*/ 120 h 301"/>
                  <a:gd name="T18" fmla="*/ 573 w 573"/>
                  <a:gd name="T19" fmla="*/ 150 h 301"/>
                  <a:gd name="T20" fmla="*/ 570 w 573"/>
                  <a:gd name="T21" fmla="*/ 180 h 301"/>
                  <a:gd name="T22" fmla="*/ 562 w 573"/>
                  <a:gd name="T23" fmla="*/ 208 h 301"/>
                  <a:gd name="T24" fmla="*/ 547 w 573"/>
                  <a:gd name="T25" fmla="*/ 234 h 301"/>
                  <a:gd name="T26" fmla="*/ 529 w 573"/>
                  <a:gd name="T27" fmla="*/ 256 h 301"/>
                  <a:gd name="T28" fmla="*/ 506 w 573"/>
                  <a:gd name="T29" fmla="*/ 275 h 301"/>
                  <a:gd name="T30" fmla="*/ 481 w 573"/>
                  <a:gd name="T31" fmla="*/ 288 h 301"/>
                  <a:gd name="T32" fmla="*/ 452 w 573"/>
                  <a:gd name="T33" fmla="*/ 298 h 301"/>
                  <a:gd name="T34" fmla="*/ 422 w 573"/>
                  <a:gd name="T35" fmla="*/ 301 h 301"/>
                  <a:gd name="T36" fmla="*/ 98 w 573"/>
                  <a:gd name="T37" fmla="*/ 301 h 301"/>
                  <a:gd name="T38" fmla="*/ 81 w 573"/>
                  <a:gd name="T39" fmla="*/ 222 h 301"/>
                  <a:gd name="T40" fmla="*/ 59 w 573"/>
                  <a:gd name="T41" fmla="*/ 146 h 301"/>
                  <a:gd name="T42" fmla="*/ 32 w 573"/>
                  <a:gd name="T43" fmla="*/ 72 h 301"/>
                  <a:gd name="T44" fmla="*/ 0 w 573"/>
                  <a:gd name="T45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73" h="301">
                    <a:moveTo>
                      <a:pt x="0" y="0"/>
                    </a:moveTo>
                    <a:lnTo>
                      <a:pt x="422" y="0"/>
                    </a:lnTo>
                    <a:lnTo>
                      <a:pt x="452" y="3"/>
                    </a:lnTo>
                    <a:lnTo>
                      <a:pt x="481" y="12"/>
                    </a:lnTo>
                    <a:lnTo>
                      <a:pt x="506" y="25"/>
                    </a:lnTo>
                    <a:lnTo>
                      <a:pt x="529" y="44"/>
                    </a:lnTo>
                    <a:lnTo>
                      <a:pt x="547" y="66"/>
                    </a:lnTo>
                    <a:lnTo>
                      <a:pt x="562" y="92"/>
                    </a:lnTo>
                    <a:lnTo>
                      <a:pt x="570" y="120"/>
                    </a:lnTo>
                    <a:lnTo>
                      <a:pt x="573" y="150"/>
                    </a:lnTo>
                    <a:lnTo>
                      <a:pt x="570" y="180"/>
                    </a:lnTo>
                    <a:lnTo>
                      <a:pt x="562" y="208"/>
                    </a:lnTo>
                    <a:lnTo>
                      <a:pt x="547" y="234"/>
                    </a:lnTo>
                    <a:lnTo>
                      <a:pt x="529" y="256"/>
                    </a:lnTo>
                    <a:lnTo>
                      <a:pt x="506" y="275"/>
                    </a:lnTo>
                    <a:lnTo>
                      <a:pt x="481" y="288"/>
                    </a:lnTo>
                    <a:lnTo>
                      <a:pt x="452" y="298"/>
                    </a:lnTo>
                    <a:lnTo>
                      <a:pt x="422" y="301"/>
                    </a:lnTo>
                    <a:lnTo>
                      <a:pt x="98" y="301"/>
                    </a:lnTo>
                    <a:lnTo>
                      <a:pt x="81" y="222"/>
                    </a:lnTo>
                    <a:lnTo>
                      <a:pt x="59" y="146"/>
                    </a:lnTo>
                    <a:lnTo>
                      <a:pt x="32" y="7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" name="Freeform 33"/>
              <p:cNvSpPr>
                <a:spLocks/>
              </p:cNvSpPr>
              <p:nvPr/>
            </p:nvSpPr>
            <p:spPr bwMode="auto">
              <a:xfrm>
                <a:off x="3393" y="1621"/>
                <a:ext cx="129" cy="27"/>
              </a:xfrm>
              <a:custGeom>
                <a:avLst/>
                <a:gdLst>
                  <a:gd name="T0" fmla="*/ 142 w 1414"/>
                  <a:gd name="T1" fmla="*/ 0 h 302"/>
                  <a:gd name="T2" fmla="*/ 1263 w 1414"/>
                  <a:gd name="T3" fmla="*/ 0 h 302"/>
                  <a:gd name="T4" fmla="*/ 1293 w 1414"/>
                  <a:gd name="T5" fmla="*/ 3 h 302"/>
                  <a:gd name="T6" fmla="*/ 1322 w 1414"/>
                  <a:gd name="T7" fmla="*/ 12 h 302"/>
                  <a:gd name="T8" fmla="*/ 1347 w 1414"/>
                  <a:gd name="T9" fmla="*/ 26 h 302"/>
                  <a:gd name="T10" fmla="*/ 1370 w 1414"/>
                  <a:gd name="T11" fmla="*/ 45 h 302"/>
                  <a:gd name="T12" fmla="*/ 1388 w 1414"/>
                  <a:gd name="T13" fmla="*/ 66 h 302"/>
                  <a:gd name="T14" fmla="*/ 1403 w 1414"/>
                  <a:gd name="T15" fmla="*/ 92 h 302"/>
                  <a:gd name="T16" fmla="*/ 1411 w 1414"/>
                  <a:gd name="T17" fmla="*/ 121 h 302"/>
                  <a:gd name="T18" fmla="*/ 1414 w 1414"/>
                  <a:gd name="T19" fmla="*/ 151 h 302"/>
                  <a:gd name="T20" fmla="*/ 1411 w 1414"/>
                  <a:gd name="T21" fmla="*/ 181 h 302"/>
                  <a:gd name="T22" fmla="*/ 1403 w 1414"/>
                  <a:gd name="T23" fmla="*/ 209 h 302"/>
                  <a:gd name="T24" fmla="*/ 1388 w 1414"/>
                  <a:gd name="T25" fmla="*/ 235 h 302"/>
                  <a:gd name="T26" fmla="*/ 1370 w 1414"/>
                  <a:gd name="T27" fmla="*/ 257 h 302"/>
                  <a:gd name="T28" fmla="*/ 1347 w 1414"/>
                  <a:gd name="T29" fmla="*/ 276 h 302"/>
                  <a:gd name="T30" fmla="*/ 1322 w 1414"/>
                  <a:gd name="T31" fmla="*/ 289 h 302"/>
                  <a:gd name="T32" fmla="*/ 1293 w 1414"/>
                  <a:gd name="T33" fmla="*/ 298 h 302"/>
                  <a:gd name="T34" fmla="*/ 1263 w 1414"/>
                  <a:gd name="T35" fmla="*/ 302 h 302"/>
                  <a:gd name="T36" fmla="*/ 456 w 1414"/>
                  <a:gd name="T37" fmla="*/ 302 h 302"/>
                  <a:gd name="T38" fmla="*/ 387 w 1414"/>
                  <a:gd name="T39" fmla="*/ 255 h 302"/>
                  <a:gd name="T40" fmla="*/ 316 w 1414"/>
                  <a:gd name="T41" fmla="*/ 213 h 302"/>
                  <a:gd name="T42" fmla="*/ 241 w 1414"/>
                  <a:gd name="T43" fmla="*/ 177 h 302"/>
                  <a:gd name="T44" fmla="*/ 163 w 1414"/>
                  <a:gd name="T45" fmla="*/ 146 h 302"/>
                  <a:gd name="T46" fmla="*/ 83 w 1414"/>
                  <a:gd name="T47" fmla="*/ 120 h 302"/>
                  <a:gd name="T48" fmla="*/ 0 w 1414"/>
                  <a:gd name="T49" fmla="*/ 99 h 302"/>
                  <a:gd name="T50" fmla="*/ 11 w 1414"/>
                  <a:gd name="T51" fmla="*/ 75 h 302"/>
                  <a:gd name="T52" fmla="*/ 26 w 1414"/>
                  <a:gd name="T53" fmla="*/ 54 h 302"/>
                  <a:gd name="T54" fmla="*/ 44 w 1414"/>
                  <a:gd name="T55" fmla="*/ 36 h 302"/>
                  <a:gd name="T56" fmla="*/ 66 w 1414"/>
                  <a:gd name="T57" fmla="*/ 21 h 302"/>
                  <a:gd name="T58" fmla="*/ 89 w 1414"/>
                  <a:gd name="T59" fmla="*/ 10 h 302"/>
                  <a:gd name="T60" fmla="*/ 115 w 1414"/>
                  <a:gd name="T61" fmla="*/ 3 h 302"/>
                  <a:gd name="T62" fmla="*/ 142 w 1414"/>
                  <a:gd name="T63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14" h="302">
                    <a:moveTo>
                      <a:pt x="142" y="0"/>
                    </a:moveTo>
                    <a:lnTo>
                      <a:pt x="1263" y="0"/>
                    </a:lnTo>
                    <a:lnTo>
                      <a:pt x="1293" y="3"/>
                    </a:lnTo>
                    <a:lnTo>
                      <a:pt x="1322" y="12"/>
                    </a:lnTo>
                    <a:lnTo>
                      <a:pt x="1347" y="26"/>
                    </a:lnTo>
                    <a:lnTo>
                      <a:pt x="1370" y="45"/>
                    </a:lnTo>
                    <a:lnTo>
                      <a:pt x="1388" y="66"/>
                    </a:lnTo>
                    <a:lnTo>
                      <a:pt x="1403" y="92"/>
                    </a:lnTo>
                    <a:lnTo>
                      <a:pt x="1411" y="121"/>
                    </a:lnTo>
                    <a:lnTo>
                      <a:pt x="1414" y="151"/>
                    </a:lnTo>
                    <a:lnTo>
                      <a:pt x="1411" y="181"/>
                    </a:lnTo>
                    <a:lnTo>
                      <a:pt x="1403" y="209"/>
                    </a:lnTo>
                    <a:lnTo>
                      <a:pt x="1388" y="235"/>
                    </a:lnTo>
                    <a:lnTo>
                      <a:pt x="1370" y="257"/>
                    </a:lnTo>
                    <a:lnTo>
                      <a:pt x="1347" y="276"/>
                    </a:lnTo>
                    <a:lnTo>
                      <a:pt x="1322" y="289"/>
                    </a:lnTo>
                    <a:lnTo>
                      <a:pt x="1293" y="298"/>
                    </a:lnTo>
                    <a:lnTo>
                      <a:pt x="1263" y="302"/>
                    </a:lnTo>
                    <a:lnTo>
                      <a:pt x="456" y="302"/>
                    </a:lnTo>
                    <a:lnTo>
                      <a:pt x="387" y="255"/>
                    </a:lnTo>
                    <a:lnTo>
                      <a:pt x="316" y="213"/>
                    </a:lnTo>
                    <a:lnTo>
                      <a:pt x="241" y="177"/>
                    </a:lnTo>
                    <a:lnTo>
                      <a:pt x="163" y="146"/>
                    </a:lnTo>
                    <a:lnTo>
                      <a:pt x="83" y="120"/>
                    </a:lnTo>
                    <a:lnTo>
                      <a:pt x="0" y="99"/>
                    </a:lnTo>
                    <a:lnTo>
                      <a:pt x="11" y="75"/>
                    </a:lnTo>
                    <a:lnTo>
                      <a:pt x="26" y="54"/>
                    </a:lnTo>
                    <a:lnTo>
                      <a:pt x="44" y="36"/>
                    </a:lnTo>
                    <a:lnTo>
                      <a:pt x="66" y="21"/>
                    </a:lnTo>
                    <a:lnTo>
                      <a:pt x="89" y="10"/>
                    </a:lnTo>
                    <a:lnTo>
                      <a:pt x="115" y="3"/>
                    </a:lnTo>
                    <a:lnTo>
                      <a:pt x="14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" name="Freeform 35"/>
              <p:cNvSpPr>
                <a:spLocks/>
              </p:cNvSpPr>
              <p:nvPr/>
            </p:nvSpPr>
            <p:spPr bwMode="auto">
              <a:xfrm>
                <a:off x="3479" y="1724"/>
                <a:ext cx="43" cy="27"/>
              </a:xfrm>
              <a:custGeom>
                <a:avLst/>
                <a:gdLst>
                  <a:gd name="T0" fmla="*/ 5 w 467"/>
                  <a:gd name="T1" fmla="*/ 0 h 300"/>
                  <a:gd name="T2" fmla="*/ 316 w 467"/>
                  <a:gd name="T3" fmla="*/ 0 h 300"/>
                  <a:gd name="T4" fmla="*/ 346 w 467"/>
                  <a:gd name="T5" fmla="*/ 3 h 300"/>
                  <a:gd name="T6" fmla="*/ 375 w 467"/>
                  <a:gd name="T7" fmla="*/ 11 h 300"/>
                  <a:gd name="T8" fmla="*/ 400 w 467"/>
                  <a:gd name="T9" fmla="*/ 26 h 300"/>
                  <a:gd name="T10" fmla="*/ 423 w 467"/>
                  <a:gd name="T11" fmla="*/ 43 h 300"/>
                  <a:gd name="T12" fmla="*/ 441 w 467"/>
                  <a:gd name="T13" fmla="*/ 66 h 300"/>
                  <a:gd name="T14" fmla="*/ 456 w 467"/>
                  <a:gd name="T15" fmla="*/ 91 h 300"/>
                  <a:gd name="T16" fmla="*/ 464 w 467"/>
                  <a:gd name="T17" fmla="*/ 119 h 300"/>
                  <a:gd name="T18" fmla="*/ 467 w 467"/>
                  <a:gd name="T19" fmla="*/ 150 h 300"/>
                  <a:gd name="T20" fmla="*/ 464 w 467"/>
                  <a:gd name="T21" fmla="*/ 181 h 300"/>
                  <a:gd name="T22" fmla="*/ 456 w 467"/>
                  <a:gd name="T23" fmla="*/ 209 h 300"/>
                  <a:gd name="T24" fmla="*/ 441 w 467"/>
                  <a:gd name="T25" fmla="*/ 235 h 300"/>
                  <a:gd name="T26" fmla="*/ 423 w 467"/>
                  <a:gd name="T27" fmla="*/ 257 h 300"/>
                  <a:gd name="T28" fmla="*/ 400 w 467"/>
                  <a:gd name="T29" fmla="*/ 275 h 300"/>
                  <a:gd name="T30" fmla="*/ 375 w 467"/>
                  <a:gd name="T31" fmla="*/ 289 h 300"/>
                  <a:gd name="T32" fmla="*/ 346 w 467"/>
                  <a:gd name="T33" fmla="*/ 297 h 300"/>
                  <a:gd name="T34" fmla="*/ 316 w 467"/>
                  <a:gd name="T35" fmla="*/ 300 h 300"/>
                  <a:gd name="T36" fmla="*/ 0 w 467"/>
                  <a:gd name="T37" fmla="*/ 300 h 300"/>
                  <a:gd name="T38" fmla="*/ 7 w 467"/>
                  <a:gd name="T39" fmla="*/ 247 h 300"/>
                  <a:gd name="T40" fmla="*/ 11 w 467"/>
                  <a:gd name="T41" fmla="*/ 193 h 300"/>
                  <a:gd name="T42" fmla="*/ 13 w 467"/>
                  <a:gd name="T43" fmla="*/ 138 h 300"/>
                  <a:gd name="T44" fmla="*/ 11 w 467"/>
                  <a:gd name="T45" fmla="*/ 68 h 300"/>
                  <a:gd name="T46" fmla="*/ 5 w 467"/>
                  <a:gd name="T4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7" h="300">
                    <a:moveTo>
                      <a:pt x="5" y="0"/>
                    </a:moveTo>
                    <a:lnTo>
                      <a:pt x="316" y="0"/>
                    </a:lnTo>
                    <a:lnTo>
                      <a:pt x="346" y="3"/>
                    </a:lnTo>
                    <a:lnTo>
                      <a:pt x="375" y="11"/>
                    </a:lnTo>
                    <a:lnTo>
                      <a:pt x="400" y="26"/>
                    </a:lnTo>
                    <a:lnTo>
                      <a:pt x="423" y="43"/>
                    </a:lnTo>
                    <a:lnTo>
                      <a:pt x="441" y="66"/>
                    </a:lnTo>
                    <a:lnTo>
                      <a:pt x="456" y="91"/>
                    </a:lnTo>
                    <a:lnTo>
                      <a:pt x="464" y="119"/>
                    </a:lnTo>
                    <a:lnTo>
                      <a:pt x="467" y="150"/>
                    </a:lnTo>
                    <a:lnTo>
                      <a:pt x="464" y="181"/>
                    </a:lnTo>
                    <a:lnTo>
                      <a:pt x="456" y="209"/>
                    </a:lnTo>
                    <a:lnTo>
                      <a:pt x="441" y="235"/>
                    </a:lnTo>
                    <a:lnTo>
                      <a:pt x="423" y="257"/>
                    </a:lnTo>
                    <a:lnTo>
                      <a:pt x="400" y="275"/>
                    </a:lnTo>
                    <a:lnTo>
                      <a:pt x="375" y="289"/>
                    </a:lnTo>
                    <a:lnTo>
                      <a:pt x="346" y="297"/>
                    </a:lnTo>
                    <a:lnTo>
                      <a:pt x="316" y="300"/>
                    </a:lnTo>
                    <a:lnTo>
                      <a:pt x="0" y="300"/>
                    </a:lnTo>
                    <a:lnTo>
                      <a:pt x="7" y="247"/>
                    </a:lnTo>
                    <a:lnTo>
                      <a:pt x="11" y="193"/>
                    </a:lnTo>
                    <a:lnTo>
                      <a:pt x="13" y="138"/>
                    </a:lnTo>
                    <a:lnTo>
                      <a:pt x="11" y="68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" name="Freeform 36"/>
              <p:cNvSpPr>
                <a:spLocks/>
              </p:cNvSpPr>
              <p:nvPr/>
            </p:nvSpPr>
            <p:spPr bwMode="auto">
              <a:xfrm>
                <a:off x="3468" y="1759"/>
                <a:ext cx="54" cy="27"/>
              </a:xfrm>
              <a:custGeom>
                <a:avLst/>
                <a:gdLst>
                  <a:gd name="T0" fmla="*/ 108 w 586"/>
                  <a:gd name="T1" fmla="*/ 0 h 301"/>
                  <a:gd name="T2" fmla="*/ 435 w 586"/>
                  <a:gd name="T3" fmla="*/ 0 h 301"/>
                  <a:gd name="T4" fmla="*/ 465 w 586"/>
                  <a:gd name="T5" fmla="*/ 3 h 301"/>
                  <a:gd name="T6" fmla="*/ 494 w 586"/>
                  <a:gd name="T7" fmla="*/ 12 h 301"/>
                  <a:gd name="T8" fmla="*/ 519 w 586"/>
                  <a:gd name="T9" fmla="*/ 25 h 301"/>
                  <a:gd name="T10" fmla="*/ 542 w 586"/>
                  <a:gd name="T11" fmla="*/ 44 h 301"/>
                  <a:gd name="T12" fmla="*/ 560 w 586"/>
                  <a:gd name="T13" fmla="*/ 66 h 301"/>
                  <a:gd name="T14" fmla="*/ 575 w 586"/>
                  <a:gd name="T15" fmla="*/ 92 h 301"/>
                  <a:gd name="T16" fmla="*/ 583 w 586"/>
                  <a:gd name="T17" fmla="*/ 120 h 301"/>
                  <a:gd name="T18" fmla="*/ 586 w 586"/>
                  <a:gd name="T19" fmla="*/ 150 h 301"/>
                  <a:gd name="T20" fmla="*/ 583 w 586"/>
                  <a:gd name="T21" fmla="*/ 180 h 301"/>
                  <a:gd name="T22" fmla="*/ 575 w 586"/>
                  <a:gd name="T23" fmla="*/ 209 h 301"/>
                  <a:gd name="T24" fmla="*/ 560 w 586"/>
                  <a:gd name="T25" fmla="*/ 234 h 301"/>
                  <a:gd name="T26" fmla="*/ 542 w 586"/>
                  <a:gd name="T27" fmla="*/ 257 h 301"/>
                  <a:gd name="T28" fmla="*/ 519 w 586"/>
                  <a:gd name="T29" fmla="*/ 275 h 301"/>
                  <a:gd name="T30" fmla="*/ 494 w 586"/>
                  <a:gd name="T31" fmla="*/ 289 h 301"/>
                  <a:gd name="T32" fmla="*/ 465 w 586"/>
                  <a:gd name="T33" fmla="*/ 298 h 301"/>
                  <a:gd name="T34" fmla="*/ 435 w 586"/>
                  <a:gd name="T35" fmla="*/ 301 h 301"/>
                  <a:gd name="T36" fmla="*/ 0 w 586"/>
                  <a:gd name="T37" fmla="*/ 301 h 301"/>
                  <a:gd name="T38" fmla="*/ 35 w 586"/>
                  <a:gd name="T39" fmla="*/ 229 h 301"/>
                  <a:gd name="T40" fmla="*/ 64 w 586"/>
                  <a:gd name="T41" fmla="*/ 155 h 301"/>
                  <a:gd name="T42" fmla="*/ 88 w 586"/>
                  <a:gd name="T43" fmla="*/ 78 h 301"/>
                  <a:gd name="T44" fmla="*/ 108 w 586"/>
                  <a:gd name="T45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86" h="301">
                    <a:moveTo>
                      <a:pt x="108" y="0"/>
                    </a:moveTo>
                    <a:lnTo>
                      <a:pt x="435" y="0"/>
                    </a:lnTo>
                    <a:lnTo>
                      <a:pt x="465" y="3"/>
                    </a:lnTo>
                    <a:lnTo>
                      <a:pt x="494" y="12"/>
                    </a:lnTo>
                    <a:lnTo>
                      <a:pt x="519" y="25"/>
                    </a:lnTo>
                    <a:lnTo>
                      <a:pt x="542" y="44"/>
                    </a:lnTo>
                    <a:lnTo>
                      <a:pt x="560" y="66"/>
                    </a:lnTo>
                    <a:lnTo>
                      <a:pt x="575" y="92"/>
                    </a:lnTo>
                    <a:lnTo>
                      <a:pt x="583" y="120"/>
                    </a:lnTo>
                    <a:lnTo>
                      <a:pt x="586" y="150"/>
                    </a:lnTo>
                    <a:lnTo>
                      <a:pt x="583" y="180"/>
                    </a:lnTo>
                    <a:lnTo>
                      <a:pt x="575" y="209"/>
                    </a:lnTo>
                    <a:lnTo>
                      <a:pt x="560" y="234"/>
                    </a:lnTo>
                    <a:lnTo>
                      <a:pt x="542" y="257"/>
                    </a:lnTo>
                    <a:lnTo>
                      <a:pt x="519" y="275"/>
                    </a:lnTo>
                    <a:lnTo>
                      <a:pt x="494" y="289"/>
                    </a:lnTo>
                    <a:lnTo>
                      <a:pt x="465" y="298"/>
                    </a:lnTo>
                    <a:lnTo>
                      <a:pt x="435" y="301"/>
                    </a:lnTo>
                    <a:lnTo>
                      <a:pt x="0" y="301"/>
                    </a:lnTo>
                    <a:lnTo>
                      <a:pt x="35" y="229"/>
                    </a:lnTo>
                    <a:lnTo>
                      <a:pt x="64" y="155"/>
                    </a:lnTo>
                    <a:lnTo>
                      <a:pt x="88" y="78"/>
                    </a:lnTo>
                    <a:lnTo>
                      <a:pt x="1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" name="Freeform 37"/>
              <p:cNvSpPr>
                <a:spLocks/>
              </p:cNvSpPr>
              <p:nvPr/>
            </p:nvSpPr>
            <p:spPr bwMode="auto">
              <a:xfrm>
                <a:off x="3441" y="1793"/>
                <a:ext cx="81" cy="27"/>
              </a:xfrm>
              <a:custGeom>
                <a:avLst/>
                <a:gdLst>
                  <a:gd name="T0" fmla="*/ 257 w 887"/>
                  <a:gd name="T1" fmla="*/ 0 h 301"/>
                  <a:gd name="T2" fmla="*/ 736 w 887"/>
                  <a:gd name="T3" fmla="*/ 0 h 301"/>
                  <a:gd name="T4" fmla="*/ 766 w 887"/>
                  <a:gd name="T5" fmla="*/ 3 h 301"/>
                  <a:gd name="T6" fmla="*/ 795 w 887"/>
                  <a:gd name="T7" fmla="*/ 12 h 301"/>
                  <a:gd name="T8" fmla="*/ 820 w 887"/>
                  <a:gd name="T9" fmla="*/ 26 h 301"/>
                  <a:gd name="T10" fmla="*/ 843 w 887"/>
                  <a:gd name="T11" fmla="*/ 45 h 301"/>
                  <a:gd name="T12" fmla="*/ 861 w 887"/>
                  <a:gd name="T13" fmla="*/ 66 h 301"/>
                  <a:gd name="T14" fmla="*/ 876 w 887"/>
                  <a:gd name="T15" fmla="*/ 91 h 301"/>
                  <a:gd name="T16" fmla="*/ 884 w 887"/>
                  <a:gd name="T17" fmla="*/ 120 h 301"/>
                  <a:gd name="T18" fmla="*/ 887 w 887"/>
                  <a:gd name="T19" fmla="*/ 151 h 301"/>
                  <a:gd name="T20" fmla="*/ 884 w 887"/>
                  <a:gd name="T21" fmla="*/ 181 h 301"/>
                  <a:gd name="T22" fmla="*/ 876 w 887"/>
                  <a:gd name="T23" fmla="*/ 209 h 301"/>
                  <a:gd name="T24" fmla="*/ 861 w 887"/>
                  <a:gd name="T25" fmla="*/ 235 h 301"/>
                  <a:gd name="T26" fmla="*/ 843 w 887"/>
                  <a:gd name="T27" fmla="*/ 257 h 301"/>
                  <a:gd name="T28" fmla="*/ 820 w 887"/>
                  <a:gd name="T29" fmla="*/ 275 h 301"/>
                  <a:gd name="T30" fmla="*/ 795 w 887"/>
                  <a:gd name="T31" fmla="*/ 289 h 301"/>
                  <a:gd name="T32" fmla="*/ 766 w 887"/>
                  <a:gd name="T33" fmla="*/ 298 h 301"/>
                  <a:gd name="T34" fmla="*/ 736 w 887"/>
                  <a:gd name="T35" fmla="*/ 301 h 301"/>
                  <a:gd name="T36" fmla="*/ 0 w 887"/>
                  <a:gd name="T37" fmla="*/ 301 h 301"/>
                  <a:gd name="T38" fmla="*/ 59 w 887"/>
                  <a:gd name="T39" fmla="*/ 247 h 301"/>
                  <a:gd name="T40" fmla="*/ 115 w 887"/>
                  <a:gd name="T41" fmla="*/ 191 h 301"/>
                  <a:gd name="T42" fmla="*/ 166 w 887"/>
                  <a:gd name="T43" fmla="*/ 131 h 301"/>
                  <a:gd name="T44" fmla="*/ 214 w 887"/>
                  <a:gd name="T45" fmla="*/ 67 h 301"/>
                  <a:gd name="T46" fmla="*/ 257 w 887"/>
                  <a:gd name="T47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887" h="301">
                    <a:moveTo>
                      <a:pt x="257" y="0"/>
                    </a:moveTo>
                    <a:lnTo>
                      <a:pt x="736" y="0"/>
                    </a:lnTo>
                    <a:lnTo>
                      <a:pt x="766" y="3"/>
                    </a:lnTo>
                    <a:lnTo>
                      <a:pt x="795" y="12"/>
                    </a:lnTo>
                    <a:lnTo>
                      <a:pt x="820" y="26"/>
                    </a:lnTo>
                    <a:lnTo>
                      <a:pt x="843" y="45"/>
                    </a:lnTo>
                    <a:lnTo>
                      <a:pt x="861" y="66"/>
                    </a:lnTo>
                    <a:lnTo>
                      <a:pt x="876" y="91"/>
                    </a:lnTo>
                    <a:lnTo>
                      <a:pt x="884" y="120"/>
                    </a:lnTo>
                    <a:lnTo>
                      <a:pt x="887" y="151"/>
                    </a:lnTo>
                    <a:lnTo>
                      <a:pt x="884" y="181"/>
                    </a:lnTo>
                    <a:lnTo>
                      <a:pt x="876" y="209"/>
                    </a:lnTo>
                    <a:lnTo>
                      <a:pt x="861" y="235"/>
                    </a:lnTo>
                    <a:lnTo>
                      <a:pt x="843" y="257"/>
                    </a:lnTo>
                    <a:lnTo>
                      <a:pt x="820" y="275"/>
                    </a:lnTo>
                    <a:lnTo>
                      <a:pt x="795" y="289"/>
                    </a:lnTo>
                    <a:lnTo>
                      <a:pt x="766" y="298"/>
                    </a:lnTo>
                    <a:lnTo>
                      <a:pt x="736" y="301"/>
                    </a:lnTo>
                    <a:lnTo>
                      <a:pt x="0" y="301"/>
                    </a:lnTo>
                    <a:lnTo>
                      <a:pt x="59" y="247"/>
                    </a:lnTo>
                    <a:lnTo>
                      <a:pt x="115" y="191"/>
                    </a:lnTo>
                    <a:lnTo>
                      <a:pt x="166" y="131"/>
                    </a:lnTo>
                    <a:lnTo>
                      <a:pt x="214" y="67"/>
                    </a:lnTo>
                    <a:lnTo>
                      <a:pt x="25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" name="Freeform 38"/>
              <p:cNvSpPr>
                <a:spLocks/>
              </p:cNvSpPr>
              <p:nvPr/>
            </p:nvSpPr>
            <p:spPr bwMode="auto">
              <a:xfrm>
                <a:off x="3219" y="1722"/>
                <a:ext cx="42" cy="27"/>
              </a:xfrm>
              <a:custGeom>
                <a:avLst/>
                <a:gdLst>
                  <a:gd name="T0" fmla="*/ 152 w 467"/>
                  <a:gd name="T1" fmla="*/ 0 h 300"/>
                  <a:gd name="T2" fmla="*/ 467 w 467"/>
                  <a:gd name="T3" fmla="*/ 0 h 300"/>
                  <a:gd name="T4" fmla="*/ 461 w 467"/>
                  <a:gd name="T5" fmla="*/ 54 h 300"/>
                  <a:gd name="T6" fmla="*/ 456 w 467"/>
                  <a:gd name="T7" fmla="*/ 108 h 300"/>
                  <a:gd name="T8" fmla="*/ 454 w 467"/>
                  <a:gd name="T9" fmla="*/ 163 h 300"/>
                  <a:gd name="T10" fmla="*/ 456 w 467"/>
                  <a:gd name="T11" fmla="*/ 232 h 300"/>
                  <a:gd name="T12" fmla="*/ 463 w 467"/>
                  <a:gd name="T13" fmla="*/ 300 h 300"/>
                  <a:gd name="T14" fmla="*/ 152 w 467"/>
                  <a:gd name="T15" fmla="*/ 300 h 300"/>
                  <a:gd name="T16" fmla="*/ 121 w 467"/>
                  <a:gd name="T17" fmla="*/ 297 h 300"/>
                  <a:gd name="T18" fmla="*/ 93 w 467"/>
                  <a:gd name="T19" fmla="*/ 289 h 300"/>
                  <a:gd name="T20" fmla="*/ 67 w 467"/>
                  <a:gd name="T21" fmla="*/ 275 h 300"/>
                  <a:gd name="T22" fmla="*/ 45 w 467"/>
                  <a:gd name="T23" fmla="*/ 257 h 300"/>
                  <a:gd name="T24" fmla="*/ 26 w 467"/>
                  <a:gd name="T25" fmla="*/ 234 h 300"/>
                  <a:gd name="T26" fmla="*/ 13 w 467"/>
                  <a:gd name="T27" fmla="*/ 209 h 300"/>
                  <a:gd name="T28" fmla="*/ 3 w 467"/>
                  <a:gd name="T29" fmla="*/ 181 h 300"/>
                  <a:gd name="T30" fmla="*/ 0 w 467"/>
                  <a:gd name="T31" fmla="*/ 149 h 300"/>
                  <a:gd name="T32" fmla="*/ 3 w 467"/>
                  <a:gd name="T33" fmla="*/ 119 h 300"/>
                  <a:gd name="T34" fmla="*/ 13 w 467"/>
                  <a:gd name="T35" fmla="*/ 91 h 300"/>
                  <a:gd name="T36" fmla="*/ 26 w 467"/>
                  <a:gd name="T37" fmla="*/ 66 h 300"/>
                  <a:gd name="T38" fmla="*/ 45 w 467"/>
                  <a:gd name="T39" fmla="*/ 43 h 300"/>
                  <a:gd name="T40" fmla="*/ 67 w 467"/>
                  <a:gd name="T41" fmla="*/ 26 h 300"/>
                  <a:gd name="T42" fmla="*/ 93 w 467"/>
                  <a:gd name="T43" fmla="*/ 11 h 300"/>
                  <a:gd name="T44" fmla="*/ 121 w 467"/>
                  <a:gd name="T45" fmla="*/ 3 h 300"/>
                  <a:gd name="T46" fmla="*/ 152 w 467"/>
                  <a:gd name="T4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7" h="300">
                    <a:moveTo>
                      <a:pt x="152" y="0"/>
                    </a:moveTo>
                    <a:lnTo>
                      <a:pt x="467" y="0"/>
                    </a:lnTo>
                    <a:lnTo>
                      <a:pt x="461" y="54"/>
                    </a:lnTo>
                    <a:lnTo>
                      <a:pt x="456" y="108"/>
                    </a:lnTo>
                    <a:lnTo>
                      <a:pt x="454" y="163"/>
                    </a:lnTo>
                    <a:lnTo>
                      <a:pt x="456" y="232"/>
                    </a:lnTo>
                    <a:lnTo>
                      <a:pt x="463" y="300"/>
                    </a:lnTo>
                    <a:lnTo>
                      <a:pt x="152" y="300"/>
                    </a:lnTo>
                    <a:lnTo>
                      <a:pt x="121" y="297"/>
                    </a:lnTo>
                    <a:lnTo>
                      <a:pt x="93" y="289"/>
                    </a:lnTo>
                    <a:lnTo>
                      <a:pt x="67" y="275"/>
                    </a:lnTo>
                    <a:lnTo>
                      <a:pt x="45" y="257"/>
                    </a:lnTo>
                    <a:lnTo>
                      <a:pt x="26" y="234"/>
                    </a:lnTo>
                    <a:lnTo>
                      <a:pt x="13" y="209"/>
                    </a:lnTo>
                    <a:lnTo>
                      <a:pt x="3" y="181"/>
                    </a:lnTo>
                    <a:lnTo>
                      <a:pt x="0" y="149"/>
                    </a:lnTo>
                    <a:lnTo>
                      <a:pt x="3" y="119"/>
                    </a:lnTo>
                    <a:lnTo>
                      <a:pt x="13" y="91"/>
                    </a:lnTo>
                    <a:lnTo>
                      <a:pt x="26" y="66"/>
                    </a:lnTo>
                    <a:lnTo>
                      <a:pt x="45" y="43"/>
                    </a:lnTo>
                    <a:lnTo>
                      <a:pt x="67" y="26"/>
                    </a:lnTo>
                    <a:lnTo>
                      <a:pt x="93" y="11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" name="Freeform 39"/>
              <p:cNvSpPr>
                <a:spLocks/>
              </p:cNvSpPr>
              <p:nvPr/>
            </p:nvSpPr>
            <p:spPr bwMode="auto">
              <a:xfrm>
                <a:off x="3219" y="1756"/>
                <a:ext cx="52" cy="28"/>
              </a:xfrm>
              <a:custGeom>
                <a:avLst/>
                <a:gdLst>
                  <a:gd name="T0" fmla="*/ 152 w 574"/>
                  <a:gd name="T1" fmla="*/ 0 h 301"/>
                  <a:gd name="T2" fmla="*/ 475 w 574"/>
                  <a:gd name="T3" fmla="*/ 0 h 301"/>
                  <a:gd name="T4" fmla="*/ 492 w 574"/>
                  <a:gd name="T5" fmla="*/ 78 h 301"/>
                  <a:gd name="T6" fmla="*/ 515 w 574"/>
                  <a:gd name="T7" fmla="*/ 154 h 301"/>
                  <a:gd name="T8" fmla="*/ 542 w 574"/>
                  <a:gd name="T9" fmla="*/ 229 h 301"/>
                  <a:gd name="T10" fmla="*/ 574 w 574"/>
                  <a:gd name="T11" fmla="*/ 301 h 301"/>
                  <a:gd name="T12" fmla="*/ 152 w 574"/>
                  <a:gd name="T13" fmla="*/ 301 h 301"/>
                  <a:gd name="T14" fmla="*/ 121 w 574"/>
                  <a:gd name="T15" fmla="*/ 298 h 301"/>
                  <a:gd name="T16" fmla="*/ 93 w 574"/>
                  <a:gd name="T17" fmla="*/ 288 h 301"/>
                  <a:gd name="T18" fmla="*/ 67 w 574"/>
                  <a:gd name="T19" fmla="*/ 275 h 301"/>
                  <a:gd name="T20" fmla="*/ 45 w 574"/>
                  <a:gd name="T21" fmla="*/ 256 h 301"/>
                  <a:gd name="T22" fmla="*/ 26 w 574"/>
                  <a:gd name="T23" fmla="*/ 234 h 301"/>
                  <a:gd name="T24" fmla="*/ 13 w 574"/>
                  <a:gd name="T25" fmla="*/ 208 h 301"/>
                  <a:gd name="T26" fmla="*/ 3 w 574"/>
                  <a:gd name="T27" fmla="*/ 180 h 301"/>
                  <a:gd name="T28" fmla="*/ 0 w 574"/>
                  <a:gd name="T29" fmla="*/ 150 h 301"/>
                  <a:gd name="T30" fmla="*/ 3 w 574"/>
                  <a:gd name="T31" fmla="*/ 120 h 301"/>
                  <a:gd name="T32" fmla="*/ 13 w 574"/>
                  <a:gd name="T33" fmla="*/ 92 h 301"/>
                  <a:gd name="T34" fmla="*/ 26 w 574"/>
                  <a:gd name="T35" fmla="*/ 66 h 301"/>
                  <a:gd name="T36" fmla="*/ 45 w 574"/>
                  <a:gd name="T37" fmla="*/ 44 h 301"/>
                  <a:gd name="T38" fmla="*/ 67 w 574"/>
                  <a:gd name="T39" fmla="*/ 25 h 301"/>
                  <a:gd name="T40" fmla="*/ 93 w 574"/>
                  <a:gd name="T41" fmla="*/ 12 h 301"/>
                  <a:gd name="T42" fmla="*/ 121 w 574"/>
                  <a:gd name="T43" fmla="*/ 3 h 301"/>
                  <a:gd name="T44" fmla="*/ 152 w 574"/>
                  <a:gd name="T45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74" h="301">
                    <a:moveTo>
                      <a:pt x="152" y="0"/>
                    </a:moveTo>
                    <a:lnTo>
                      <a:pt x="475" y="0"/>
                    </a:lnTo>
                    <a:lnTo>
                      <a:pt x="492" y="78"/>
                    </a:lnTo>
                    <a:lnTo>
                      <a:pt x="515" y="154"/>
                    </a:lnTo>
                    <a:lnTo>
                      <a:pt x="542" y="229"/>
                    </a:lnTo>
                    <a:lnTo>
                      <a:pt x="574" y="301"/>
                    </a:lnTo>
                    <a:lnTo>
                      <a:pt x="152" y="301"/>
                    </a:lnTo>
                    <a:lnTo>
                      <a:pt x="121" y="298"/>
                    </a:lnTo>
                    <a:lnTo>
                      <a:pt x="93" y="288"/>
                    </a:lnTo>
                    <a:lnTo>
                      <a:pt x="67" y="275"/>
                    </a:lnTo>
                    <a:lnTo>
                      <a:pt x="45" y="256"/>
                    </a:lnTo>
                    <a:lnTo>
                      <a:pt x="26" y="234"/>
                    </a:lnTo>
                    <a:lnTo>
                      <a:pt x="13" y="208"/>
                    </a:lnTo>
                    <a:lnTo>
                      <a:pt x="3" y="180"/>
                    </a:lnTo>
                    <a:lnTo>
                      <a:pt x="0" y="150"/>
                    </a:lnTo>
                    <a:lnTo>
                      <a:pt x="3" y="120"/>
                    </a:lnTo>
                    <a:lnTo>
                      <a:pt x="13" y="92"/>
                    </a:lnTo>
                    <a:lnTo>
                      <a:pt x="26" y="66"/>
                    </a:lnTo>
                    <a:lnTo>
                      <a:pt x="45" y="44"/>
                    </a:lnTo>
                    <a:lnTo>
                      <a:pt x="67" y="25"/>
                    </a:lnTo>
                    <a:lnTo>
                      <a:pt x="93" y="12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" name="Freeform 42"/>
              <p:cNvSpPr>
                <a:spLocks/>
              </p:cNvSpPr>
              <p:nvPr/>
            </p:nvSpPr>
            <p:spPr bwMode="auto">
              <a:xfrm>
                <a:off x="3219" y="1791"/>
                <a:ext cx="78" cy="27"/>
              </a:xfrm>
              <a:custGeom>
                <a:avLst/>
                <a:gdLst>
                  <a:gd name="T0" fmla="*/ 152 w 861"/>
                  <a:gd name="T1" fmla="*/ 0 h 300"/>
                  <a:gd name="T2" fmla="*/ 615 w 861"/>
                  <a:gd name="T3" fmla="*/ 0 h 300"/>
                  <a:gd name="T4" fmla="*/ 655 w 861"/>
                  <a:gd name="T5" fmla="*/ 66 h 300"/>
                  <a:gd name="T6" fmla="*/ 701 w 861"/>
                  <a:gd name="T7" fmla="*/ 130 h 300"/>
                  <a:gd name="T8" fmla="*/ 751 w 861"/>
                  <a:gd name="T9" fmla="*/ 190 h 300"/>
                  <a:gd name="T10" fmla="*/ 804 w 861"/>
                  <a:gd name="T11" fmla="*/ 247 h 300"/>
                  <a:gd name="T12" fmla="*/ 861 w 861"/>
                  <a:gd name="T13" fmla="*/ 300 h 300"/>
                  <a:gd name="T14" fmla="*/ 152 w 861"/>
                  <a:gd name="T15" fmla="*/ 300 h 300"/>
                  <a:gd name="T16" fmla="*/ 121 w 861"/>
                  <a:gd name="T17" fmla="*/ 297 h 300"/>
                  <a:gd name="T18" fmla="*/ 93 w 861"/>
                  <a:gd name="T19" fmla="*/ 289 h 300"/>
                  <a:gd name="T20" fmla="*/ 67 w 861"/>
                  <a:gd name="T21" fmla="*/ 275 h 300"/>
                  <a:gd name="T22" fmla="*/ 45 w 861"/>
                  <a:gd name="T23" fmla="*/ 257 h 300"/>
                  <a:gd name="T24" fmla="*/ 26 w 861"/>
                  <a:gd name="T25" fmla="*/ 235 h 300"/>
                  <a:gd name="T26" fmla="*/ 13 w 861"/>
                  <a:gd name="T27" fmla="*/ 209 h 300"/>
                  <a:gd name="T28" fmla="*/ 3 w 861"/>
                  <a:gd name="T29" fmla="*/ 181 h 300"/>
                  <a:gd name="T30" fmla="*/ 0 w 861"/>
                  <a:gd name="T31" fmla="*/ 151 h 300"/>
                  <a:gd name="T32" fmla="*/ 3 w 861"/>
                  <a:gd name="T33" fmla="*/ 119 h 300"/>
                  <a:gd name="T34" fmla="*/ 13 w 861"/>
                  <a:gd name="T35" fmla="*/ 91 h 300"/>
                  <a:gd name="T36" fmla="*/ 26 w 861"/>
                  <a:gd name="T37" fmla="*/ 66 h 300"/>
                  <a:gd name="T38" fmla="*/ 45 w 861"/>
                  <a:gd name="T39" fmla="*/ 44 h 300"/>
                  <a:gd name="T40" fmla="*/ 67 w 861"/>
                  <a:gd name="T41" fmla="*/ 26 h 300"/>
                  <a:gd name="T42" fmla="*/ 93 w 861"/>
                  <a:gd name="T43" fmla="*/ 11 h 300"/>
                  <a:gd name="T44" fmla="*/ 121 w 861"/>
                  <a:gd name="T45" fmla="*/ 3 h 300"/>
                  <a:gd name="T46" fmla="*/ 152 w 861"/>
                  <a:gd name="T4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861" h="300">
                    <a:moveTo>
                      <a:pt x="152" y="0"/>
                    </a:moveTo>
                    <a:lnTo>
                      <a:pt x="615" y="0"/>
                    </a:lnTo>
                    <a:lnTo>
                      <a:pt x="655" y="66"/>
                    </a:lnTo>
                    <a:lnTo>
                      <a:pt x="701" y="130"/>
                    </a:lnTo>
                    <a:lnTo>
                      <a:pt x="751" y="190"/>
                    </a:lnTo>
                    <a:lnTo>
                      <a:pt x="804" y="247"/>
                    </a:lnTo>
                    <a:lnTo>
                      <a:pt x="861" y="300"/>
                    </a:lnTo>
                    <a:lnTo>
                      <a:pt x="152" y="300"/>
                    </a:lnTo>
                    <a:lnTo>
                      <a:pt x="121" y="297"/>
                    </a:lnTo>
                    <a:lnTo>
                      <a:pt x="93" y="289"/>
                    </a:lnTo>
                    <a:lnTo>
                      <a:pt x="67" y="275"/>
                    </a:lnTo>
                    <a:lnTo>
                      <a:pt x="45" y="257"/>
                    </a:lnTo>
                    <a:lnTo>
                      <a:pt x="26" y="235"/>
                    </a:lnTo>
                    <a:lnTo>
                      <a:pt x="13" y="209"/>
                    </a:lnTo>
                    <a:lnTo>
                      <a:pt x="3" y="181"/>
                    </a:lnTo>
                    <a:lnTo>
                      <a:pt x="0" y="151"/>
                    </a:lnTo>
                    <a:lnTo>
                      <a:pt x="3" y="119"/>
                    </a:lnTo>
                    <a:lnTo>
                      <a:pt x="13" y="91"/>
                    </a:lnTo>
                    <a:lnTo>
                      <a:pt x="26" y="66"/>
                    </a:lnTo>
                    <a:lnTo>
                      <a:pt x="45" y="44"/>
                    </a:lnTo>
                    <a:lnTo>
                      <a:pt x="67" y="26"/>
                    </a:lnTo>
                    <a:lnTo>
                      <a:pt x="93" y="11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" name="Freeform 43"/>
              <p:cNvSpPr>
                <a:spLocks/>
              </p:cNvSpPr>
              <p:nvPr/>
            </p:nvSpPr>
            <p:spPr bwMode="auto">
              <a:xfrm>
                <a:off x="3219" y="1825"/>
                <a:ext cx="128" cy="28"/>
              </a:xfrm>
              <a:custGeom>
                <a:avLst/>
                <a:gdLst>
                  <a:gd name="T0" fmla="*/ 152 w 1414"/>
                  <a:gd name="T1" fmla="*/ 0 h 301"/>
                  <a:gd name="T2" fmla="*/ 958 w 1414"/>
                  <a:gd name="T3" fmla="*/ 0 h 301"/>
                  <a:gd name="T4" fmla="*/ 1027 w 1414"/>
                  <a:gd name="T5" fmla="*/ 46 h 301"/>
                  <a:gd name="T6" fmla="*/ 1099 w 1414"/>
                  <a:gd name="T7" fmla="*/ 88 h 301"/>
                  <a:gd name="T8" fmla="*/ 1174 w 1414"/>
                  <a:gd name="T9" fmla="*/ 124 h 301"/>
                  <a:gd name="T10" fmla="*/ 1251 w 1414"/>
                  <a:gd name="T11" fmla="*/ 155 h 301"/>
                  <a:gd name="T12" fmla="*/ 1332 w 1414"/>
                  <a:gd name="T13" fmla="*/ 181 h 301"/>
                  <a:gd name="T14" fmla="*/ 1414 w 1414"/>
                  <a:gd name="T15" fmla="*/ 202 h 301"/>
                  <a:gd name="T16" fmla="*/ 1403 w 1414"/>
                  <a:gd name="T17" fmla="*/ 226 h 301"/>
                  <a:gd name="T18" fmla="*/ 1388 w 1414"/>
                  <a:gd name="T19" fmla="*/ 247 h 301"/>
                  <a:gd name="T20" fmla="*/ 1370 w 1414"/>
                  <a:gd name="T21" fmla="*/ 266 h 301"/>
                  <a:gd name="T22" fmla="*/ 1349 w 1414"/>
                  <a:gd name="T23" fmla="*/ 280 h 301"/>
                  <a:gd name="T24" fmla="*/ 1325 w 1414"/>
                  <a:gd name="T25" fmla="*/ 292 h 301"/>
                  <a:gd name="T26" fmla="*/ 1300 w 1414"/>
                  <a:gd name="T27" fmla="*/ 299 h 301"/>
                  <a:gd name="T28" fmla="*/ 1273 w 1414"/>
                  <a:gd name="T29" fmla="*/ 301 h 301"/>
                  <a:gd name="T30" fmla="*/ 152 w 1414"/>
                  <a:gd name="T31" fmla="*/ 301 h 301"/>
                  <a:gd name="T32" fmla="*/ 121 w 1414"/>
                  <a:gd name="T33" fmla="*/ 298 h 301"/>
                  <a:gd name="T34" fmla="*/ 93 w 1414"/>
                  <a:gd name="T35" fmla="*/ 290 h 301"/>
                  <a:gd name="T36" fmla="*/ 67 w 1414"/>
                  <a:gd name="T37" fmla="*/ 275 h 301"/>
                  <a:gd name="T38" fmla="*/ 45 w 1414"/>
                  <a:gd name="T39" fmla="*/ 257 h 301"/>
                  <a:gd name="T40" fmla="*/ 26 w 1414"/>
                  <a:gd name="T41" fmla="*/ 234 h 301"/>
                  <a:gd name="T42" fmla="*/ 13 w 1414"/>
                  <a:gd name="T43" fmla="*/ 210 h 301"/>
                  <a:gd name="T44" fmla="*/ 3 w 1414"/>
                  <a:gd name="T45" fmla="*/ 180 h 301"/>
                  <a:gd name="T46" fmla="*/ 0 w 1414"/>
                  <a:gd name="T47" fmla="*/ 150 h 301"/>
                  <a:gd name="T48" fmla="*/ 3 w 1414"/>
                  <a:gd name="T49" fmla="*/ 120 h 301"/>
                  <a:gd name="T50" fmla="*/ 13 w 1414"/>
                  <a:gd name="T51" fmla="*/ 92 h 301"/>
                  <a:gd name="T52" fmla="*/ 26 w 1414"/>
                  <a:gd name="T53" fmla="*/ 66 h 301"/>
                  <a:gd name="T54" fmla="*/ 45 w 1414"/>
                  <a:gd name="T55" fmla="*/ 44 h 301"/>
                  <a:gd name="T56" fmla="*/ 67 w 1414"/>
                  <a:gd name="T57" fmla="*/ 25 h 301"/>
                  <a:gd name="T58" fmla="*/ 93 w 1414"/>
                  <a:gd name="T59" fmla="*/ 12 h 301"/>
                  <a:gd name="T60" fmla="*/ 121 w 1414"/>
                  <a:gd name="T61" fmla="*/ 4 h 301"/>
                  <a:gd name="T62" fmla="*/ 152 w 1414"/>
                  <a:gd name="T63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14" h="301">
                    <a:moveTo>
                      <a:pt x="152" y="0"/>
                    </a:moveTo>
                    <a:lnTo>
                      <a:pt x="958" y="0"/>
                    </a:lnTo>
                    <a:lnTo>
                      <a:pt x="1027" y="46"/>
                    </a:lnTo>
                    <a:lnTo>
                      <a:pt x="1099" y="88"/>
                    </a:lnTo>
                    <a:lnTo>
                      <a:pt x="1174" y="124"/>
                    </a:lnTo>
                    <a:lnTo>
                      <a:pt x="1251" y="155"/>
                    </a:lnTo>
                    <a:lnTo>
                      <a:pt x="1332" y="181"/>
                    </a:lnTo>
                    <a:lnTo>
                      <a:pt x="1414" y="202"/>
                    </a:lnTo>
                    <a:lnTo>
                      <a:pt x="1403" y="226"/>
                    </a:lnTo>
                    <a:lnTo>
                      <a:pt x="1388" y="247"/>
                    </a:lnTo>
                    <a:lnTo>
                      <a:pt x="1370" y="266"/>
                    </a:lnTo>
                    <a:lnTo>
                      <a:pt x="1349" y="280"/>
                    </a:lnTo>
                    <a:lnTo>
                      <a:pt x="1325" y="292"/>
                    </a:lnTo>
                    <a:lnTo>
                      <a:pt x="1300" y="299"/>
                    </a:lnTo>
                    <a:lnTo>
                      <a:pt x="1273" y="301"/>
                    </a:lnTo>
                    <a:lnTo>
                      <a:pt x="152" y="301"/>
                    </a:lnTo>
                    <a:lnTo>
                      <a:pt x="121" y="298"/>
                    </a:lnTo>
                    <a:lnTo>
                      <a:pt x="93" y="290"/>
                    </a:lnTo>
                    <a:lnTo>
                      <a:pt x="67" y="275"/>
                    </a:lnTo>
                    <a:lnTo>
                      <a:pt x="45" y="257"/>
                    </a:lnTo>
                    <a:lnTo>
                      <a:pt x="26" y="234"/>
                    </a:lnTo>
                    <a:lnTo>
                      <a:pt x="13" y="210"/>
                    </a:lnTo>
                    <a:lnTo>
                      <a:pt x="3" y="180"/>
                    </a:lnTo>
                    <a:lnTo>
                      <a:pt x="0" y="150"/>
                    </a:lnTo>
                    <a:lnTo>
                      <a:pt x="3" y="120"/>
                    </a:lnTo>
                    <a:lnTo>
                      <a:pt x="13" y="92"/>
                    </a:lnTo>
                    <a:lnTo>
                      <a:pt x="26" y="66"/>
                    </a:lnTo>
                    <a:lnTo>
                      <a:pt x="45" y="44"/>
                    </a:lnTo>
                    <a:lnTo>
                      <a:pt x="67" y="25"/>
                    </a:lnTo>
                    <a:lnTo>
                      <a:pt x="93" y="12"/>
                    </a:lnTo>
                    <a:lnTo>
                      <a:pt x="121" y="4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" name="Freeform 44"/>
              <p:cNvSpPr>
                <a:spLocks/>
              </p:cNvSpPr>
              <p:nvPr/>
            </p:nvSpPr>
            <p:spPr bwMode="auto">
              <a:xfrm>
                <a:off x="3219" y="1860"/>
                <a:ext cx="129" cy="27"/>
              </a:xfrm>
              <a:custGeom>
                <a:avLst/>
                <a:gdLst>
                  <a:gd name="T0" fmla="*/ 152 w 1424"/>
                  <a:gd name="T1" fmla="*/ 0 h 302"/>
                  <a:gd name="T2" fmla="*/ 1273 w 1424"/>
                  <a:gd name="T3" fmla="*/ 0 h 302"/>
                  <a:gd name="T4" fmla="*/ 1303 w 1424"/>
                  <a:gd name="T5" fmla="*/ 3 h 302"/>
                  <a:gd name="T6" fmla="*/ 1332 w 1424"/>
                  <a:gd name="T7" fmla="*/ 13 h 302"/>
                  <a:gd name="T8" fmla="*/ 1357 w 1424"/>
                  <a:gd name="T9" fmla="*/ 26 h 302"/>
                  <a:gd name="T10" fmla="*/ 1380 w 1424"/>
                  <a:gd name="T11" fmla="*/ 45 h 302"/>
                  <a:gd name="T12" fmla="*/ 1398 w 1424"/>
                  <a:gd name="T13" fmla="*/ 67 h 302"/>
                  <a:gd name="T14" fmla="*/ 1412 w 1424"/>
                  <a:gd name="T15" fmla="*/ 92 h 302"/>
                  <a:gd name="T16" fmla="*/ 1421 w 1424"/>
                  <a:gd name="T17" fmla="*/ 121 h 302"/>
                  <a:gd name="T18" fmla="*/ 1424 w 1424"/>
                  <a:gd name="T19" fmla="*/ 151 h 302"/>
                  <a:gd name="T20" fmla="*/ 1421 w 1424"/>
                  <a:gd name="T21" fmla="*/ 181 h 302"/>
                  <a:gd name="T22" fmla="*/ 1412 w 1424"/>
                  <a:gd name="T23" fmla="*/ 209 h 302"/>
                  <a:gd name="T24" fmla="*/ 1398 w 1424"/>
                  <a:gd name="T25" fmla="*/ 235 h 302"/>
                  <a:gd name="T26" fmla="*/ 1380 w 1424"/>
                  <a:gd name="T27" fmla="*/ 257 h 302"/>
                  <a:gd name="T28" fmla="*/ 1357 w 1424"/>
                  <a:gd name="T29" fmla="*/ 276 h 302"/>
                  <a:gd name="T30" fmla="*/ 1332 w 1424"/>
                  <a:gd name="T31" fmla="*/ 289 h 302"/>
                  <a:gd name="T32" fmla="*/ 1303 w 1424"/>
                  <a:gd name="T33" fmla="*/ 299 h 302"/>
                  <a:gd name="T34" fmla="*/ 1273 w 1424"/>
                  <a:gd name="T35" fmla="*/ 302 h 302"/>
                  <a:gd name="T36" fmla="*/ 152 w 1424"/>
                  <a:gd name="T37" fmla="*/ 302 h 302"/>
                  <a:gd name="T38" fmla="*/ 121 w 1424"/>
                  <a:gd name="T39" fmla="*/ 299 h 302"/>
                  <a:gd name="T40" fmla="*/ 93 w 1424"/>
                  <a:gd name="T41" fmla="*/ 289 h 302"/>
                  <a:gd name="T42" fmla="*/ 67 w 1424"/>
                  <a:gd name="T43" fmla="*/ 276 h 302"/>
                  <a:gd name="T44" fmla="*/ 45 w 1424"/>
                  <a:gd name="T45" fmla="*/ 257 h 302"/>
                  <a:gd name="T46" fmla="*/ 26 w 1424"/>
                  <a:gd name="T47" fmla="*/ 235 h 302"/>
                  <a:gd name="T48" fmla="*/ 13 w 1424"/>
                  <a:gd name="T49" fmla="*/ 209 h 302"/>
                  <a:gd name="T50" fmla="*/ 3 w 1424"/>
                  <a:gd name="T51" fmla="*/ 181 h 302"/>
                  <a:gd name="T52" fmla="*/ 0 w 1424"/>
                  <a:gd name="T53" fmla="*/ 151 h 302"/>
                  <a:gd name="T54" fmla="*/ 3 w 1424"/>
                  <a:gd name="T55" fmla="*/ 121 h 302"/>
                  <a:gd name="T56" fmla="*/ 13 w 1424"/>
                  <a:gd name="T57" fmla="*/ 92 h 302"/>
                  <a:gd name="T58" fmla="*/ 26 w 1424"/>
                  <a:gd name="T59" fmla="*/ 67 h 302"/>
                  <a:gd name="T60" fmla="*/ 45 w 1424"/>
                  <a:gd name="T61" fmla="*/ 45 h 302"/>
                  <a:gd name="T62" fmla="*/ 67 w 1424"/>
                  <a:gd name="T63" fmla="*/ 26 h 302"/>
                  <a:gd name="T64" fmla="*/ 93 w 1424"/>
                  <a:gd name="T65" fmla="*/ 13 h 302"/>
                  <a:gd name="T66" fmla="*/ 121 w 1424"/>
                  <a:gd name="T67" fmla="*/ 3 h 302"/>
                  <a:gd name="T68" fmla="*/ 152 w 1424"/>
                  <a:gd name="T69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24" h="302">
                    <a:moveTo>
                      <a:pt x="152" y="0"/>
                    </a:moveTo>
                    <a:lnTo>
                      <a:pt x="1273" y="0"/>
                    </a:lnTo>
                    <a:lnTo>
                      <a:pt x="1303" y="3"/>
                    </a:lnTo>
                    <a:lnTo>
                      <a:pt x="1332" y="13"/>
                    </a:lnTo>
                    <a:lnTo>
                      <a:pt x="1357" y="26"/>
                    </a:lnTo>
                    <a:lnTo>
                      <a:pt x="1380" y="45"/>
                    </a:lnTo>
                    <a:lnTo>
                      <a:pt x="1398" y="67"/>
                    </a:lnTo>
                    <a:lnTo>
                      <a:pt x="1412" y="92"/>
                    </a:lnTo>
                    <a:lnTo>
                      <a:pt x="1421" y="121"/>
                    </a:lnTo>
                    <a:lnTo>
                      <a:pt x="1424" y="151"/>
                    </a:lnTo>
                    <a:lnTo>
                      <a:pt x="1421" y="181"/>
                    </a:lnTo>
                    <a:lnTo>
                      <a:pt x="1412" y="209"/>
                    </a:lnTo>
                    <a:lnTo>
                      <a:pt x="1398" y="235"/>
                    </a:lnTo>
                    <a:lnTo>
                      <a:pt x="1380" y="257"/>
                    </a:lnTo>
                    <a:lnTo>
                      <a:pt x="1357" y="276"/>
                    </a:lnTo>
                    <a:lnTo>
                      <a:pt x="1332" y="289"/>
                    </a:lnTo>
                    <a:lnTo>
                      <a:pt x="1303" y="299"/>
                    </a:lnTo>
                    <a:lnTo>
                      <a:pt x="1273" y="302"/>
                    </a:lnTo>
                    <a:lnTo>
                      <a:pt x="152" y="302"/>
                    </a:lnTo>
                    <a:lnTo>
                      <a:pt x="121" y="299"/>
                    </a:lnTo>
                    <a:lnTo>
                      <a:pt x="93" y="289"/>
                    </a:lnTo>
                    <a:lnTo>
                      <a:pt x="67" y="276"/>
                    </a:lnTo>
                    <a:lnTo>
                      <a:pt x="45" y="257"/>
                    </a:lnTo>
                    <a:lnTo>
                      <a:pt x="26" y="235"/>
                    </a:lnTo>
                    <a:lnTo>
                      <a:pt x="13" y="209"/>
                    </a:lnTo>
                    <a:lnTo>
                      <a:pt x="3" y="181"/>
                    </a:lnTo>
                    <a:lnTo>
                      <a:pt x="0" y="151"/>
                    </a:lnTo>
                    <a:lnTo>
                      <a:pt x="3" y="121"/>
                    </a:lnTo>
                    <a:lnTo>
                      <a:pt x="13" y="92"/>
                    </a:lnTo>
                    <a:lnTo>
                      <a:pt x="26" y="67"/>
                    </a:lnTo>
                    <a:lnTo>
                      <a:pt x="45" y="45"/>
                    </a:lnTo>
                    <a:lnTo>
                      <a:pt x="67" y="26"/>
                    </a:lnTo>
                    <a:lnTo>
                      <a:pt x="93" y="13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" name="Freeform 45"/>
              <p:cNvSpPr>
                <a:spLocks noEditPoints="1"/>
              </p:cNvSpPr>
              <p:nvPr/>
            </p:nvSpPr>
            <p:spPr bwMode="auto">
              <a:xfrm>
                <a:off x="3274" y="1641"/>
                <a:ext cx="193" cy="191"/>
              </a:xfrm>
              <a:custGeom>
                <a:avLst/>
                <a:gdLst>
                  <a:gd name="T0" fmla="*/ 924 w 2119"/>
                  <a:gd name="T1" fmla="*/ 314 h 2106"/>
                  <a:gd name="T2" fmla="*/ 735 w 2119"/>
                  <a:gd name="T3" fmla="*/ 374 h 2106"/>
                  <a:gd name="T4" fmla="*/ 573 w 2119"/>
                  <a:gd name="T5" fmla="*/ 479 h 2106"/>
                  <a:gd name="T6" fmla="*/ 441 w 2119"/>
                  <a:gd name="T7" fmla="*/ 620 h 2106"/>
                  <a:gd name="T8" fmla="*/ 350 w 2119"/>
                  <a:gd name="T9" fmla="*/ 792 h 2106"/>
                  <a:gd name="T10" fmla="*/ 306 w 2119"/>
                  <a:gd name="T11" fmla="*/ 985 h 2106"/>
                  <a:gd name="T12" fmla="*/ 315 w 2119"/>
                  <a:gd name="T13" fmla="*/ 1188 h 2106"/>
                  <a:gd name="T14" fmla="*/ 376 w 2119"/>
                  <a:gd name="T15" fmla="*/ 1375 h 2106"/>
                  <a:gd name="T16" fmla="*/ 481 w 2119"/>
                  <a:gd name="T17" fmla="*/ 1538 h 2106"/>
                  <a:gd name="T18" fmla="*/ 623 w 2119"/>
                  <a:gd name="T19" fmla="*/ 1668 h 2106"/>
                  <a:gd name="T20" fmla="*/ 796 w 2119"/>
                  <a:gd name="T21" fmla="*/ 1758 h 2106"/>
                  <a:gd name="T22" fmla="*/ 991 w 2119"/>
                  <a:gd name="T23" fmla="*/ 1803 h 2106"/>
                  <a:gd name="T24" fmla="*/ 1196 w 2119"/>
                  <a:gd name="T25" fmla="*/ 1793 h 2106"/>
                  <a:gd name="T26" fmla="*/ 1384 w 2119"/>
                  <a:gd name="T27" fmla="*/ 1733 h 2106"/>
                  <a:gd name="T28" fmla="*/ 1548 w 2119"/>
                  <a:gd name="T29" fmla="*/ 1628 h 2106"/>
                  <a:gd name="T30" fmla="*/ 1678 w 2119"/>
                  <a:gd name="T31" fmla="*/ 1487 h 2106"/>
                  <a:gd name="T32" fmla="*/ 1770 w 2119"/>
                  <a:gd name="T33" fmla="*/ 1316 h 2106"/>
                  <a:gd name="T34" fmla="*/ 1813 w 2119"/>
                  <a:gd name="T35" fmla="*/ 1122 h 2106"/>
                  <a:gd name="T36" fmla="*/ 1804 w 2119"/>
                  <a:gd name="T37" fmla="*/ 919 h 2106"/>
                  <a:gd name="T38" fmla="*/ 1743 w 2119"/>
                  <a:gd name="T39" fmla="*/ 732 h 2106"/>
                  <a:gd name="T40" fmla="*/ 1639 w 2119"/>
                  <a:gd name="T41" fmla="*/ 569 h 2106"/>
                  <a:gd name="T42" fmla="*/ 1496 w 2119"/>
                  <a:gd name="T43" fmla="*/ 439 h 2106"/>
                  <a:gd name="T44" fmla="*/ 1324 w 2119"/>
                  <a:gd name="T45" fmla="*/ 349 h 2106"/>
                  <a:gd name="T46" fmla="*/ 1129 w 2119"/>
                  <a:gd name="T47" fmla="*/ 304 h 2106"/>
                  <a:gd name="T48" fmla="*/ 1142 w 2119"/>
                  <a:gd name="T49" fmla="*/ 4 h 2106"/>
                  <a:gd name="T50" fmla="*/ 1379 w 2119"/>
                  <a:gd name="T51" fmla="*/ 49 h 2106"/>
                  <a:gd name="T52" fmla="*/ 1595 w 2119"/>
                  <a:gd name="T53" fmla="*/ 145 h 2106"/>
                  <a:gd name="T54" fmla="*/ 1781 w 2119"/>
                  <a:gd name="T55" fmla="*/ 282 h 2106"/>
                  <a:gd name="T56" fmla="*/ 1933 w 2119"/>
                  <a:gd name="T57" fmla="*/ 457 h 2106"/>
                  <a:gd name="T58" fmla="*/ 2044 w 2119"/>
                  <a:gd name="T59" fmla="*/ 662 h 2106"/>
                  <a:gd name="T60" fmla="*/ 2107 w 2119"/>
                  <a:gd name="T61" fmla="*/ 891 h 2106"/>
                  <a:gd name="T62" fmla="*/ 2116 w 2119"/>
                  <a:gd name="T63" fmla="*/ 1136 h 2106"/>
                  <a:gd name="T64" fmla="*/ 2070 w 2119"/>
                  <a:gd name="T65" fmla="*/ 1371 h 2106"/>
                  <a:gd name="T66" fmla="*/ 1975 w 2119"/>
                  <a:gd name="T67" fmla="*/ 1584 h 2106"/>
                  <a:gd name="T68" fmla="*/ 1835 w 2119"/>
                  <a:gd name="T69" fmla="*/ 1770 h 2106"/>
                  <a:gd name="T70" fmla="*/ 1660 w 2119"/>
                  <a:gd name="T71" fmla="*/ 1921 h 2106"/>
                  <a:gd name="T72" fmla="*/ 1453 w 2119"/>
                  <a:gd name="T73" fmla="*/ 2031 h 2106"/>
                  <a:gd name="T74" fmla="*/ 1224 w 2119"/>
                  <a:gd name="T75" fmla="*/ 2094 h 2106"/>
                  <a:gd name="T76" fmla="*/ 977 w 2119"/>
                  <a:gd name="T77" fmla="*/ 2103 h 2106"/>
                  <a:gd name="T78" fmla="*/ 740 w 2119"/>
                  <a:gd name="T79" fmla="*/ 2058 h 2106"/>
                  <a:gd name="T80" fmla="*/ 526 w 2119"/>
                  <a:gd name="T81" fmla="*/ 1962 h 2106"/>
                  <a:gd name="T82" fmla="*/ 338 w 2119"/>
                  <a:gd name="T83" fmla="*/ 1825 h 2106"/>
                  <a:gd name="T84" fmla="*/ 187 w 2119"/>
                  <a:gd name="T85" fmla="*/ 1650 h 2106"/>
                  <a:gd name="T86" fmla="*/ 76 w 2119"/>
                  <a:gd name="T87" fmla="*/ 1445 h 2106"/>
                  <a:gd name="T88" fmla="*/ 13 w 2119"/>
                  <a:gd name="T89" fmla="*/ 1216 h 2106"/>
                  <a:gd name="T90" fmla="*/ 3 w 2119"/>
                  <a:gd name="T91" fmla="*/ 972 h 2106"/>
                  <a:gd name="T92" fmla="*/ 49 w 2119"/>
                  <a:gd name="T93" fmla="*/ 736 h 2106"/>
                  <a:gd name="T94" fmla="*/ 145 w 2119"/>
                  <a:gd name="T95" fmla="*/ 523 h 2106"/>
                  <a:gd name="T96" fmla="*/ 284 w 2119"/>
                  <a:gd name="T97" fmla="*/ 337 h 2106"/>
                  <a:gd name="T98" fmla="*/ 460 w 2119"/>
                  <a:gd name="T99" fmla="*/ 187 h 2106"/>
                  <a:gd name="T100" fmla="*/ 666 w 2119"/>
                  <a:gd name="T101" fmla="*/ 76 h 2106"/>
                  <a:gd name="T102" fmla="*/ 896 w 2119"/>
                  <a:gd name="T103" fmla="*/ 13 h 2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119" h="2106">
                    <a:moveTo>
                      <a:pt x="1060" y="301"/>
                    </a:moveTo>
                    <a:lnTo>
                      <a:pt x="991" y="304"/>
                    </a:lnTo>
                    <a:lnTo>
                      <a:pt x="924" y="314"/>
                    </a:lnTo>
                    <a:lnTo>
                      <a:pt x="859" y="328"/>
                    </a:lnTo>
                    <a:lnTo>
                      <a:pt x="796" y="349"/>
                    </a:lnTo>
                    <a:lnTo>
                      <a:pt x="735" y="374"/>
                    </a:lnTo>
                    <a:lnTo>
                      <a:pt x="678" y="404"/>
                    </a:lnTo>
                    <a:lnTo>
                      <a:pt x="623" y="439"/>
                    </a:lnTo>
                    <a:lnTo>
                      <a:pt x="573" y="479"/>
                    </a:lnTo>
                    <a:lnTo>
                      <a:pt x="525" y="523"/>
                    </a:lnTo>
                    <a:lnTo>
                      <a:pt x="481" y="569"/>
                    </a:lnTo>
                    <a:lnTo>
                      <a:pt x="441" y="620"/>
                    </a:lnTo>
                    <a:lnTo>
                      <a:pt x="406" y="674"/>
                    </a:lnTo>
                    <a:lnTo>
                      <a:pt x="376" y="732"/>
                    </a:lnTo>
                    <a:lnTo>
                      <a:pt x="350" y="792"/>
                    </a:lnTo>
                    <a:lnTo>
                      <a:pt x="330" y="854"/>
                    </a:lnTo>
                    <a:lnTo>
                      <a:pt x="315" y="919"/>
                    </a:lnTo>
                    <a:lnTo>
                      <a:pt x="306" y="985"/>
                    </a:lnTo>
                    <a:lnTo>
                      <a:pt x="303" y="1054"/>
                    </a:lnTo>
                    <a:lnTo>
                      <a:pt x="306" y="1122"/>
                    </a:lnTo>
                    <a:lnTo>
                      <a:pt x="315" y="1188"/>
                    </a:lnTo>
                    <a:lnTo>
                      <a:pt x="330" y="1254"/>
                    </a:lnTo>
                    <a:lnTo>
                      <a:pt x="350" y="1316"/>
                    </a:lnTo>
                    <a:lnTo>
                      <a:pt x="376" y="1375"/>
                    </a:lnTo>
                    <a:lnTo>
                      <a:pt x="406" y="1433"/>
                    </a:lnTo>
                    <a:lnTo>
                      <a:pt x="441" y="1487"/>
                    </a:lnTo>
                    <a:lnTo>
                      <a:pt x="481" y="1538"/>
                    </a:lnTo>
                    <a:lnTo>
                      <a:pt x="525" y="1585"/>
                    </a:lnTo>
                    <a:lnTo>
                      <a:pt x="573" y="1628"/>
                    </a:lnTo>
                    <a:lnTo>
                      <a:pt x="623" y="1668"/>
                    </a:lnTo>
                    <a:lnTo>
                      <a:pt x="678" y="1703"/>
                    </a:lnTo>
                    <a:lnTo>
                      <a:pt x="735" y="1733"/>
                    </a:lnTo>
                    <a:lnTo>
                      <a:pt x="796" y="1758"/>
                    </a:lnTo>
                    <a:lnTo>
                      <a:pt x="859" y="1779"/>
                    </a:lnTo>
                    <a:lnTo>
                      <a:pt x="924" y="1793"/>
                    </a:lnTo>
                    <a:lnTo>
                      <a:pt x="991" y="1803"/>
                    </a:lnTo>
                    <a:lnTo>
                      <a:pt x="1060" y="1806"/>
                    </a:lnTo>
                    <a:lnTo>
                      <a:pt x="1129" y="1803"/>
                    </a:lnTo>
                    <a:lnTo>
                      <a:pt x="1196" y="1793"/>
                    </a:lnTo>
                    <a:lnTo>
                      <a:pt x="1261" y="1779"/>
                    </a:lnTo>
                    <a:lnTo>
                      <a:pt x="1324" y="1758"/>
                    </a:lnTo>
                    <a:lnTo>
                      <a:pt x="1384" y="1733"/>
                    </a:lnTo>
                    <a:lnTo>
                      <a:pt x="1442" y="1703"/>
                    </a:lnTo>
                    <a:lnTo>
                      <a:pt x="1496" y="1668"/>
                    </a:lnTo>
                    <a:lnTo>
                      <a:pt x="1548" y="1628"/>
                    </a:lnTo>
                    <a:lnTo>
                      <a:pt x="1595" y="1585"/>
                    </a:lnTo>
                    <a:lnTo>
                      <a:pt x="1639" y="1538"/>
                    </a:lnTo>
                    <a:lnTo>
                      <a:pt x="1678" y="1487"/>
                    </a:lnTo>
                    <a:lnTo>
                      <a:pt x="1713" y="1433"/>
                    </a:lnTo>
                    <a:lnTo>
                      <a:pt x="1743" y="1375"/>
                    </a:lnTo>
                    <a:lnTo>
                      <a:pt x="1770" y="1316"/>
                    </a:lnTo>
                    <a:lnTo>
                      <a:pt x="1789" y="1254"/>
                    </a:lnTo>
                    <a:lnTo>
                      <a:pt x="1804" y="1188"/>
                    </a:lnTo>
                    <a:lnTo>
                      <a:pt x="1813" y="1122"/>
                    </a:lnTo>
                    <a:lnTo>
                      <a:pt x="1817" y="1054"/>
                    </a:lnTo>
                    <a:lnTo>
                      <a:pt x="1813" y="985"/>
                    </a:lnTo>
                    <a:lnTo>
                      <a:pt x="1804" y="919"/>
                    </a:lnTo>
                    <a:lnTo>
                      <a:pt x="1789" y="854"/>
                    </a:lnTo>
                    <a:lnTo>
                      <a:pt x="1770" y="792"/>
                    </a:lnTo>
                    <a:lnTo>
                      <a:pt x="1743" y="732"/>
                    </a:lnTo>
                    <a:lnTo>
                      <a:pt x="1713" y="674"/>
                    </a:lnTo>
                    <a:lnTo>
                      <a:pt x="1678" y="620"/>
                    </a:lnTo>
                    <a:lnTo>
                      <a:pt x="1639" y="569"/>
                    </a:lnTo>
                    <a:lnTo>
                      <a:pt x="1595" y="523"/>
                    </a:lnTo>
                    <a:lnTo>
                      <a:pt x="1548" y="479"/>
                    </a:lnTo>
                    <a:lnTo>
                      <a:pt x="1496" y="439"/>
                    </a:lnTo>
                    <a:lnTo>
                      <a:pt x="1442" y="404"/>
                    </a:lnTo>
                    <a:lnTo>
                      <a:pt x="1384" y="374"/>
                    </a:lnTo>
                    <a:lnTo>
                      <a:pt x="1324" y="349"/>
                    </a:lnTo>
                    <a:lnTo>
                      <a:pt x="1261" y="328"/>
                    </a:lnTo>
                    <a:lnTo>
                      <a:pt x="1196" y="314"/>
                    </a:lnTo>
                    <a:lnTo>
                      <a:pt x="1129" y="304"/>
                    </a:lnTo>
                    <a:lnTo>
                      <a:pt x="1060" y="301"/>
                    </a:lnTo>
                    <a:close/>
                    <a:moveTo>
                      <a:pt x="1060" y="0"/>
                    </a:moveTo>
                    <a:lnTo>
                      <a:pt x="1142" y="4"/>
                    </a:lnTo>
                    <a:lnTo>
                      <a:pt x="1224" y="13"/>
                    </a:lnTo>
                    <a:lnTo>
                      <a:pt x="1303" y="29"/>
                    </a:lnTo>
                    <a:lnTo>
                      <a:pt x="1379" y="49"/>
                    </a:lnTo>
                    <a:lnTo>
                      <a:pt x="1453" y="76"/>
                    </a:lnTo>
                    <a:lnTo>
                      <a:pt x="1526" y="108"/>
                    </a:lnTo>
                    <a:lnTo>
                      <a:pt x="1595" y="145"/>
                    </a:lnTo>
                    <a:lnTo>
                      <a:pt x="1660" y="187"/>
                    </a:lnTo>
                    <a:lnTo>
                      <a:pt x="1722" y="232"/>
                    </a:lnTo>
                    <a:lnTo>
                      <a:pt x="1781" y="282"/>
                    </a:lnTo>
                    <a:lnTo>
                      <a:pt x="1835" y="337"/>
                    </a:lnTo>
                    <a:lnTo>
                      <a:pt x="1887" y="396"/>
                    </a:lnTo>
                    <a:lnTo>
                      <a:pt x="1933" y="457"/>
                    </a:lnTo>
                    <a:lnTo>
                      <a:pt x="1975" y="523"/>
                    </a:lnTo>
                    <a:lnTo>
                      <a:pt x="2011" y="591"/>
                    </a:lnTo>
                    <a:lnTo>
                      <a:pt x="2044" y="662"/>
                    </a:lnTo>
                    <a:lnTo>
                      <a:pt x="2070" y="736"/>
                    </a:lnTo>
                    <a:lnTo>
                      <a:pt x="2091" y="813"/>
                    </a:lnTo>
                    <a:lnTo>
                      <a:pt x="2107" y="891"/>
                    </a:lnTo>
                    <a:lnTo>
                      <a:pt x="2116" y="972"/>
                    </a:lnTo>
                    <a:lnTo>
                      <a:pt x="2119" y="1054"/>
                    </a:lnTo>
                    <a:lnTo>
                      <a:pt x="2116" y="1136"/>
                    </a:lnTo>
                    <a:lnTo>
                      <a:pt x="2107" y="1216"/>
                    </a:lnTo>
                    <a:lnTo>
                      <a:pt x="2091" y="1295"/>
                    </a:lnTo>
                    <a:lnTo>
                      <a:pt x="2070" y="1371"/>
                    </a:lnTo>
                    <a:lnTo>
                      <a:pt x="2044" y="1445"/>
                    </a:lnTo>
                    <a:lnTo>
                      <a:pt x="2011" y="1516"/>
                    </a:lnTo>
                    <a:lnTo>
                      <a:pt x="1975" y="1584"/>
                    </a:lnTo>
                    <a:lnTo>
                      <a:pt x="1933" y="1650"/>
                    </a:lnTo>
                    <a:lnTo>
                      <a:pt x="1887" y="1711"/>
                    </a:lnTo>
                    <a:lnTo>
                      <a:pt x="1835" y="1770"/>
                    </a:lnTo>
                    <a:lnTo>
                      <a:pt x="1781" y="1825"/>
                    </a:lnTo>
                    <a:lnTo>
                      <a:pt x="1722" y="1875"/>
                    </a:lnTo>
                    <a:lnTo>
                      <a:pt x="1660" y="1921"/>
                    </a:lnTo>
                    <a:lnTo>
                      <a:pt x="1595" y="1962"/>
                    </a:lnTo>
                    <a:lnTo>
                      <a:pt x="1526" y="1999"/>
                    </a:lnTo>
                    <a:lnTo>
                      <a:pt x="1453" y="2031"/>
                    </a:lnTo>
                    <a:lnTo>
                      <a:pt x="1379" y="2058"/>
                    </a:lnTo>
                    <a:lnTo>
                      <a:pt x="1303" y="2078"/>
                    </a:lnTo>
                    <a:lnTo>
                      <a:pt x="1224" y="2094"/>
                    </a:lnTo>
                    <a:lnTo>
                      <a:pt x="1142" y="2103"/>
                    </a:lnTo>
                    <a:lnTo>
                      <a:pt x="1060" y="2106"/>
                    </a:lnTo>
                    <a:lnTo>
                      <a:pt x="977" y="2103"/>
                    </a:lnTo>
                    <a:lnTo>
                      <a:pt x="896" y="2094"/>
                    </a:lnTo>
                    <a:lnTo>
                      <a:pt x="817" y="2078"/>
                    </a:lnTo>
                    <a:lnTo>
                      <a:pt x="740" y="2058"/>
                    </a:lnTo>
                    <a:lnTo>
                      <a:pt x="666" y="2031"/>
                    </a:lnTo>
                    <a:lnTo>
                      <a:pt x="594" y="1999"/>
                    </a:lnTo>
                    <a:lnTo>
                      <a:pt x="526" y="1962"/>
                    </a:lnTo>
                    <a:lnTo>
                      <a:pt x="460" y="1921"/>
                    </a:lnTo>
                    <a:lnTo>
                      <a:pt x="397" y="1875"/>
                    </a:lnTo>
                    <a:lnTo>
                      <a:pt x="338" y="1825"/>
                    </a:lnTo>
                    <a:lnTo>
                      <a:pt x="284" y="1770"/>
                    </a:lnTo>
                    <a:lnTo>
                      <a:pt x="233" y="1711"/>
                    </a:lnTo>
                    <a:lnTo>
                      <a:pt x="187" y="1650"/>
                    </a:lnTo>
                    <a:lnTo>
                      <a:pt x="145" y="1584"/>
                    </a:lnTo>
                    <a:lnTo>
                      <a:pt x="108" y="1516"/>
                    </a:lnTo>
                    <a:lnTo>
                      <a:pt x="76" y="1445"/>
                    </a:lnTo>
                    <a:lnTo>
                      <a:pt x="49" y="1371"/>
                    </a:lnTo>
                    <a:lnTo>
                      <a:pt x="28" y="1295"/>
                    </a:lnTo>
                    <a:lnTo>
                      <a:pt x="13" y="1216"/>
                    </a:lnTo>
                    <a:lnTo>
                      <a:pt x="3" y="1136"/>
                    </a:lnTo>
                    <a:lnTo>
                      <a:pt x="0" y="1054"/>
                    </a:lnTo>
                    <a:lnTo>
                      <a:pt x="3" y="972"/>
                    </a:lnTo>
                    <a:lnTo>
                      <a:pt x="13" y="891"/>
                    </a:lnTo>
                    <a:lnTo>
                      <a:pt x="28" y="813"/>
                    </a:lnTo>
                    <a:lnTo>
                      <a:pt x="49" y="736"/>
                    </a:lnTo>
                    <a:lnTo>
                      <a:pt x="76" y="662"/>
                    </a:lnTo>
                    <a:lnTo>
                      <a:pt x="108" y="591"/>
                    </a:lnTo>
                    <a:lnTo>
                      <a:pt x="145" y="523"/>
                    </a:lnTo>
                    <a:lnTo>
                      <a:pt x="187" y="457"/>
                    </a:lnTo>
                    <a:lnTo>
                      <a:pt x="233" y="396"/>
                    </a:lnTo>
                    <a:lnTo>
                      <a:pt x="284" y="337"/>
                    </a:lnTo>
                    <a:lnTo>
                      <a:pt x="338" y="282"/>
                    </a:lnTo>
                    <a:lnTo>
                      <a:pt x="397" y="232"/>
                    </a:lnTo>
                    <a:lnTo>
                      <a:pt x="460" y="187"/>
                    </a:lnTo>
                    <a:lnTo>
                      <a:pt x="526" y="145"/>
                    </a:lnTo>
                    <a:lnTo>
                      <a:pt x="594" y="108"/>
                    </a:lnTo>
                    <a:lnTo>
                      <a:pt x="666" y="76"/>
                    </a:lnTo>
                    <a:lnTo>
                      <a:pt x="740" y="49"/>
                    </a:lnTo>
                    <a:lnTo>
                      <a:pt x="817" y="29"/>
                    </a:lnTo>
                    <a:lnTo>
                      <a:pt x="896" y="13"/>
                    </a:lnTo>
                    <a:lnTo>
                      <a:pt x="977" y="4"/>
                    </a:lnTo>
                    <a:lnTo>
                      <a:pt x="10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" name="Freeform 46"/>
              <p:cNvSpPr>
                <a:spLocks noEditPoints="1"/>
              </p:cNvSpPr>
              <p:nvPr/>
            </p:nvSpPr>
            <p:spPr bwMode="auto">
              <a:xfrm>
                <a:off x="3335" y="1680"/>
                <a:ext cx="71" cy="113"/>
              </a:xfrm>
              <a:custGeom>
                <a:avLst/>
                <a:gdLst>
                  <a:gd name="T0" fmla="*/ 480 w 774"/>
                  <a:gd name="T1" fmla="*/ 963 h 1241"/>
                  <a:gd name="T2" fmla="*/ 565 w 774"/>
                  <a:gd name="T3" fmla="*/ 921 h 1241"/>
                  <a:gd name="T4" fmla="*/ 600 w 774"/>
                  <a:gd name="T5" fmla="*/ 836 h 1241"/>
                  <a:gd name="T6" fmla="*/ 568 w 774"/>
                  <a:gd name="T7" fmla="*/ 758 h 1241"/>
                  <a:gd name="T8" fmla="*/ 493 w 774"/>
                  <a:gd name="T9" fmla="*/ 717 h 1241"/>
                  <a:gd name="T10" fmla="*/ 348 w 774"/>
                  <a:gd name="T11" fmla="*/ 259 h 1241"/>
                  <a:gd name="T12" fmla="*/ 236 w 774"/>
                  <a:gd name="T13" fmla="*/ 297 h 1241"/>
                  <a:gd name="T14" fmla="*/ 194 w 774"/>
                  <a:gd name="T15" fmla="*/ 376 h 1241"/>
                  <a:gd name="T16" fmla="*/ 233 w 774"/>
                  <a:gd name="T17" fmla="*/ 458 h 1241"/>
                  <a:gd name="T18" fmla="*/ 348 w 774"/>
                  <a:gd name="T19" fmla="*/ 505 h 1241"/>
                  <a:gd name="T20" fmla="*/ 414 w 774"/>
                  <a:gd name="T21" fmla="*/ 9 h 1241"/>
                  <a:gd name="T22" fmla="*/ 431 w 774"/>
                  <a:gd name="T23" fmla="*/ 120 h 1241"/>
                  <a:gd name="T24" fmla="*/ 534 w 774"/>
                  <a:gd name="T25" fmla="*/ 135 h 1241"/>
                  <a:gd name="T26" fmla="*/ 648 w 774"/>
                  <a:gd name="T27" fmla="*/ 179 h 1241"/>
                  <a:gd name="T28" fmla="*/ 734 w 774"/>
                  <a:gd name="T29" fmla="*/ 251 h 1241"/>
                  <a:gd name="T30" fmla="*/ 756 w 774"/>
                  <a:gd name="T31" fmla="*/ 345 h 1241"/>
                  <a:gd name="T32" fmla="*/ 709 w 774"/>
                  <a:gd name="T33" fmla="*/ 401 h 1241"/>
                  <a:gd name="T34" fmla="*/ 640 w 774"/>
                  <a:gd name="T35" fmla="*/ 402 h 1241"/>
                  <a:gd name="T36" fmla="*/ 592 w 774"/>
                  <a:gd name="T37" fmla="*/ 357 h 1241"/>
                  <a:gd name="T38" fmla="*/ 542 w 774"/>
                  <a:gd name="T39" fmla="*/ 299 h 1241"/>
                  <a:gd name="T40" fmla="*/ 459 w 774"/>
                  <a:gd name="T41" fmla="*/ 261 h 1241"/>
                  <a:gd name="T42" fmla="*/ 498 w 774"/>
                  <a:gd name="T43" fmla="*/ 535 h 1241"/>
                  <a:gd name="T44" fmla="*/ 619 w 774"/>
                  <a:gd name="T45" fmla="*/ 576 h 1241"/>
                  <a:gd name="T46" fmla="*/ 713 w 774"/>
                  <a:gd name="T47" fmla="*/ 643 h 1241"/>
                  <a:gd name="T48" fmla="*/ 767 w 774"/>
                  <a:gd name="T49" fmla="*/ 749 h 1241"/>
                  <a:gd name="T50" fmla="*/ 765 w 774"/>
                  <a:gd name="T51" fmla="*/ 900 h 1241"/>
                  <a:gd name="T52" fmla="*/ 692 w 774"/>
                  <a:gd name="T53" fmla="*/ 1018 h 1241"/>
                  <a:gd name="T54" fmla="*/ 562 w 774"/>
                  <a:gd name="T55" fmla="*/ 1088 h 1241"/>
                  <a:gd name="T56" fmla="*/ 431 w 774"/>
                  <a:gd name="T57" fmla="*/ 1194 h 1241"/>
                  <a:gd name="T58" fmla="*/ 402 w 774"/>
                  <a:gd name="T59" fmla="*/ 1239 h 1241"/>
                  <a:gd name="T60" fmla="*/ 356 w 774"/>
                  <a:gd name="T61" fmla="*/ 1221 h 1241"/>
                  <a:gd name="T62" fmla="*/ 300 w 774"/>
                  <a:gd name="T63" fmla="*/ 1107 h 1241"/>
                  <a:gd name="T64" fmla="*/ 144 w 774"/>
                  <a:gd name="T65" fmla="*/ 1061 h 1241"/>
                  <a:gd name="T66" fmla="*/ 44 w 774"/>
                  <a:gd name="T67" fmla="*/ 978 h 1241"/>
                  <a:gd name="T68" fmla="*/ 1 w 774"/>
                  <a:gd name="T69" fmla="*/ 881 h 1241"/>
                  <a:gd name="T70" fmla="*/ 17 w 774"/>
                  <a:gd name="T71" fmla="*/ 801 h 1241"/>
                  <a:gd name="T72" fmla="*/ 85 w 774"/>
                  <a:gd name="T73" fmla="*/ 772 h 1241"/>
                  <a:gd name="T74" fmla="*/ 150 w 774"/>
                  <a:gd name="T75" fmla="*/ 792 h 1241"/>
                  <a:gd name="T76" fmla="*/ 178 w 774"/>
                  <a:gd name="T77" fmla="*/ 839 h 1241"/>
                  <a:gd name="T78" fmla="*/ 201 w 774"/>
                  <a:gd name="T79" fmla="*/ 897 h 1241"/>
                  <a:gd name="T80" fmla="*/ 247 w 774"/>
                  <a:gd name="T81" fmla="*/ 945 h 1241"/>
                  <a:gd name="T82" fmla="*/ 348 w 774"/>
                  <a:gd name="T83" fmla="*/ 970 h 1241"/>
                  <a:gd name="T84" fmla="*/ 211 w 774"/>
                  <a:gd name="T85" fmla="*/ 646 h 1241"/>
                  <a:gd name="T86" fmla="*/ 82 w 774"/>
                  <a:gd name="T87" fmla="*/ 565 h 1241"/>
                  <a:gd name="T88" fmla="*/ 23 w 774"/>
                  <a:gd name="T89" fmla="*/ 443 h 1241"/>
                  <a:gd name="T90" fmla="*/ 41 w 774"/>
                  <a:gd name="T91" fmla="*/ 300 h 1241"/>
                  <a:gd name="T92" fmla="*/ 120 w 774"/>
                  <a:gd name="T93" fmla="*/ 196 h 1241"/>
                  <a:gd name="T94" fmla="*/ 241 w 774"/>
                  <a:gd name="T95" fmla="*/ 135 h 1241"/>
                  <a:gd name="T96" fmla="*/ 348 w 774"/>
                  <a:gd name="T97" fmla="*/ 47 h 1241"/>
                  <a:gd name="T98" fmla="*/ 376 w 774"/>
                  <a:gd name="T99" fmla="*/ 3 h 1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74" h="1241">
                    <a:moveTo>
                      <a:pt x="431" y="699"/>
                    </a:moveTo>
                    <a:lnTo>
                      <a:pt x="431" y="970"/>
                    </a:lnTo>
                    <a:lnTo>
                      <a:pt x="456" y="967"/>
                    </a:lnTo>
                    <a:lnTo>
                      <a:pt x="480" y="963"/>
                    </a:lnTo>
                    <a:lnTo>
                      <a:pt x="504" y="956"/>
                    </a:lnTo>
                    <a:lnTo>
                      <a:pt x="526" y="947"/>
                    </a:lnTo>
                    <a:lnTo>
                      <a:pt x="547" y="935"/>
                    </a:lnTo>
                    <a:lnTo>
                      <a:pt x="565" y="921"/>
                    </a:lnTo>
                    <a:lnTo>
                      <a:pt x="579" y="904"/>
                    </a:lnTo>
                    <a:lnTo>
                      <a:pt x="591" y="884"/>
                    </a:lnTo>
                    <a:lnTo>
                      <a:pt x="598" y="861"/>
                    </a:lnTo>
                    <a:lnTo>
                      <a:pt x="600" y="836"/>
                    </a:lnTo>
                    <a:lnTo>
                      <a:pt x="598" y="812"/>
                    </a:lnTo>
                    <a:lnTo>
                      <a:pt x="592" y="792"/>
                    </a:lnTo>
                    <a:lnTo>
                      <a:pt x="581" y="774"/>
                    </a:lnTo>
                    <a:lnTo>
                      <a:pt x="568" y="758"/>
                    </a:lnTo>
                    <a:lnTo>
                      <a:pt x="552" y="745"/>
                    </a:lnTo>
                    <a:lnTo>
                      <a:pt x="534" y="733"/>
                    </a:lnTo>
                    <a:lnTo>
                      <a:pt x="514" y="724"/>
                    </a:lnTo>
                    <a:lnTo>
                      <a:pt x="493" y="717"/>
                    </a:lnTo>
                    <a:lnTo>
                      <a:pt x="473" y="709"/>
                    </a:lnTo>
                    <a:lnTo>
                      <a:pt x="452" y="704"/>
                    </a:lnTo>
                    <a:lnTo>
                      <a:pt x="431" y="699"/>
                    </a:lnTo>
                    <a:close/>
                    <a:moveTo>
                      <a:pt x="348" y="259"/>
                    </a:moveTo>
                    <a:lnTo>
                      <a:pt x="314" y="262"/>
                    </a:lnTo>
                    <a:lnTo>
                      <a:pt x="284" y="271"/>
                    </a:lnTo>
                    <a:lnTo>
                      <a:pt x="258" y="282"/>
                    </a:lnTo>
                    <a:lnTo>
                      <a:pt x="236" y="297"/>
                    </a:lnTo>
                    <a:lnTo>
                      <a:pt x="218" y="313"/>
                    </a:lnTo>
                    <a:lnTo>
                      <a:pt x="205" y="333"/>
                    </a:lnTo>
                    <a:lnTo>
                      <a:pt x="196" y="354"/>
                    </a:lnTo>
                    <a:lnTo>
                      <a:pt x="194" y="376"/>
                    </a:lnTo>
                    <a:lnTo>
                      <a:pt x="196" y="399"/>
                    </a:lnTo>
                    <a:lnTo>
                      <a:pt x="203" y="421"/>
                    </a:lnTo>
                    <a:lnTo>
                      <a:pt x="215" y="441"/>
                    </a:lnTo>
                    <a:lnTo>
                      <a:pt x="233" y="458"/>
                    </a:lnTo>
                    <a:lnTo>
                      <a:pt x="254" y="472"/>
                    </a:lnTo>
                    <a:lnTo>
                      <a:pt x="281" y="485"/>
                    </a:lnTo>
                    <a:lnTo>
                      <a:pt x="312" y="495"/>
                    </a:lnTo>
                    <a:lnTo>
                      <a:pt x="348" y="505"/>
                    </a:lnTo>
                    <a:lnTo>
                      <a:pt x="348" y="259"/>
                    </a:lnTo>
                    <a:close/>
                    <a:moveTo>
                      <a:pt x="389" y="0"/>
                    </a:moveTo>
                    <a:lnTo>
                      <a:pt x="402" y="3"/>
                    </a:lnTo>
                    <a:lnTo>
                      <a:pt x="414" y="9"/>
                    </a:lnTo>
                    <a:lnTo>
                      <a:pt x="423" y="20"/>
                    </a:lnTo>
                    <a:lnTo>
                      <a:pt x="429" y="33"/>
                    </a:lnTo>
                    <a:lnTo>
                      <a:pt x="431" y="47"/>
                    </a:lnTo>
                    <a:lnTo>
                      <a:pt x="431" y="120"/>
                    </a:lnTo>
                    <a:lnTo>
                      <a:pt x="454" y="121"/>
                    </a:lnTo>
                    <a:lnTo>
                      <a:pt x="479" y="124"/>
                    </a:lnTo>
                    <a:lnTo>
                      <a:pt x="506" y="129"/>
                    </a:lnTo>
                    <a:lnTo>
                      <a:pt x="534" y="135"/>
                    </a:lnTo>
                    <a:lnTo>
                      <a:pt x="564" y="144"/>
                    </a:lnTo>
                    <a:lnTo>
                      <a:pt x="593" y="154"/>
                    </a:lnTo>
                    <a:lnTo>
                      <a:pt x="621" y="165"/>
                    </a:lnTo>
                    <a:lnTo>
                      <a:pt x="648" y="179"/>
                    </a:lnTo>
                    <a:lnTo>
                      <a:pt x="674" y="195"/>
                    </a:lnTo>
                    <a:lnTo>
                      <a:pt x="698" y="211"/>
                    </a:lnTo>
                    <a:lnTo>
                      <a:pt x="718" y="230"/>
                    </a:lnTo>
                    <a:lnTo>
                      <a:pt x="734" y="251"/>
                    </a:lnTo>
                    <a:lnTo>
                      <a:pt x="748" y="274"/>
                    </a:lnTo>
                    <a:lnTo>
                      <a:pt x="755" y="298"/>
                    </a:lnTo>
                    <a:lnTo>
                      <a:pt x="758" y="324"/>
                    </a:lnTo>
                    <a:lnTo>
                      <a:pt x="756" y="345"/>
                    </a:lnTo>
                    <a:lnTo>
                      <a:pt x="749" y="364"/>
                    </a:lnTo>
                    <a:lnTo>
                      <a:pt x="740" y="380"/>
                    </a:lnTo>
                    <a:lnTo>
                      <a:pt x="726" y="392"/>
                    </a:lnTo>
                    <a:lnTo>
                      <a:pt x="709" y="401"/>
                    </a:lnTo>
                    <a:lnTo>
                      <a:pt x="691" y="407"/>
                    </a:lnTo>
                    <a:lnTo>
                      <a:pt x="671" y="408"/>
                    </a:lnTo>
                    <a:lnTo>
                      <a:pt x="655" y="407"/>
                    </a:lnTo>
                    <a:lnTo>
                      <a:pt x="640" y="402"/>
                    </a:lnTo>
                    <a:lnTo>
                      <a:pt x="626" y="393"/>
                    </a:lnTo>
                    <a:lnTo>
                      <a:pt x="615" y="383"/>
                    </a:lnTo>
                    <a:lnTo>
                      <a:pt x="603" y="370"/>
                    </a:lnTo>
                    <a:lnTo>
                      <a:pt x="592" y="357"/>
                    </a:lnTo>
                    <a:lnTo>
                      <a:pt x="580" y="342"/>
                    </a:lnTo>
                    <a:lnTo>
                      <a:pt x="569" y="328"/>
                    </a:lnTo>
                    <a:lnTo>
                      <a:pt x="555" y="313"/>
                    </a:lnTo>
                    <a:lnTo>
                      <a:pt x="542" y="299"/>
                    </a:lnTo>
                    <a:lnTo>
                      <a:pt x="525" y="286"/>
                    </a:lnTo>
                    <a:lnTo>
                      <a:pt x="506" y="276"/>
                    </a:lnTo>
                    <a:lnTo>
                      <a:pt x="484" y="267"/>
                    </a:lnTo>
                    <a:lnTo>
                      <a:pt x="459" y="261"/>
                    </a:lnTo>
                    <a:lnTo>
                      <a:pt x="431" y="259"/>
                    </a:lnTo>
                    <a:lnTo>
                      <a:pt x="431" y="519"/>
                    </a:lnTo>
                    <a:lnTo>
                      <a:pt x="464" y="526"/>
                    </a:lnTo>
                    <a:lnTo>
                      <a:pt x="498" y="535"/>
                    </a:lnTo>
                    <a:lnTo>
                      <a:pt x="530" y="543"/>
                    </a:lnTo>
                    <a:lnTo>
                      <a:pt x="562" y="552"/>
                    </a:lnTo>
                    <a:lnTo>
                      <a:pt x="591" y="564"/>
                    </a:lnTo>
                    <a:lnTo>
                      <a:pt x="619" y="576"/>
                    </a:lnTo>
                    <a:lnTo>
                      <a:pt x="646" y="590"/>
                    </a:lnTo>
                    <a:lnTo>
                      <a:pt x="670" y="605"/>
                    </a:lnTo>
                    <a:lnTo>
                      <a:pt x="693" y="623"/>
                    </a:lnTo>
                    <a:lnTo>
                      <a:pt x="713" y="643"/>
                    </a:lnTo>
                    <a:lnTo>
                      <a:pt x="731" y="666"/>
                    </a:lnTo>
                    <a:lnTo>
                      <a:pt x="746" y="691"/>
                    </a:lnTo>
                    <a:lnTo>
                      <a:pt x="757" y="719"/>
                    </a:lnTo>
                    <a:lnTo>
                      <a:pt x="767" y="749"/>
                    </a:lnTo>
                    <a:lnTo>
                      <a:pt x="772" y="783"/>
                    </a:lnTo>
                    <a:lnTo>
                      <a:pt x="774" y="821"/>
                    </a:lnTo>
                    <a:lnTo>
                      <a:pt x="771" y="861"/>
                    </a:lnTo>
                    <a:lnTo>
                      <a:pt x="765" y="900"/>
                    </a:lnTo>
                    <a:lnTo>
                      <a:pt x="752" y="934"/>
                    </a:lnTo>
                    <a:lnTo>
                      <a:pt x="736" y="965"/>
                    </a:lnTo>
                    <a:lnTo>
                      <a:pt x="716" y="993"/>
                    </a:lnTo>
                    <a:lnTo>
                      <a:pt x="692" y="1018"/>
                    </a:lnTo>
                    <a:lnTo>
                      <a:pt x="665" y="1040"/>
                    </a:lnTo>
                    <a:lnTo>
                      <a:pt x="634" y="1059"/>
                    </a:lnTo>
                    <a:lnTo>
                      <a:pt x="599" y="1075"/>
                    </a:lnTo>
                    <a:lnTo>
                      <a:pt x="562" y="1088"/>
                    </a:lnTo>
                    <a:lnTo>
                      <a:pt x="521" y="1098"/>
                    </a:lnTo>
                    <a:lnTo>
                      <a:pt x="477" y="1106"/>
                    </a:lnTo>
                    <a:lnTo>
                      <a:pt x="431" y="1110"/>
                    </a:lnTo>
                    <a:lnTo>
                      <a:pt x="431" y="1194"/>
                    </a:lnTo>
                    <a:lnTo>
                      <a:pt x="429" y="1209"/>
                    </a:lnTo>
                    <a:lnTo>
                      <a:pt x="423" y="1221"/>
                    </a:lnTo>
                    <a:lnTo>
                      <a:pt x="414" y="1231"/>
                    </a:lnTo>
                    <a:lnTo>
                      <a:pt x="402" y="1239"/>
                    </a:lnTo>
                    <a:lnTo>
                      <a:pt x="389" y="1241"/>
                    </a:lnTo>
                    <a:lnTo>
                      <a:pt x="376" y="1239"/>
                    </a:lnTo>
                    <a:lnTo>
                      <a:pt x="365" y="1231"/>
                    </a:lnTo>
                    <a:lnTo>
                      <a:pt x="356" y="1221"/>
                    </a:lnTo>
                    <a:lnTo>
                      <a:pt x="350" y="1209"/>
                    </a:lnTo>
                    <a:lnTo>
                      <a:pt x="348" y="1194"/>
                    </a:lnTo>
                    <a:lnTo>
                      <a:pt x="348" y="1110"/>
                    </a:lnTo>
                    <a:lnTo>
                      <a:pt x="300" y="1107"/>
                    </a:lnTo>
                    <a:lnTo>
                      <a:pt x="256" y="1099"/>
                    </a:lnTo>
                    <a:lnTo>
                      <a:pt x="215" y="1090"/>
                    </a:lnTo>
                    <a:lnTo>
                      <a:pt x="177" y="1077"/>
                    </a:lnTo>
                    <a:lnTo>
                      <a:pt x="144" y="1061"/>
                    </a:lnTo>
                    <a:lnTo>
                      <a:pt x="113" y="1042"/>
                    </a:lnTo>
                    <a:lnTo>
                      <a:pt x="87" y="1022"/>
                    </a:lnTo>
                    <a:lnTo>
                      <a:pt x="64" y="1001"/>
                    </a:lnTo>
                    <a:lnTo>
                      <a:pt x="44" y="978"/>
                    </a:lnTo>
                    <a:lnTo>
                      <a:pt x="29" y="954"/>
                    </a:lnTo>
                    <a:lnTo>
                      <a:pt x="16" y="930"/>
                    </a:lnTo>
                    <a:lnTo>
                      <a:pt x="7" y="906"/>
                    </a:lnTo>
                    <a:lnTo>
                      <a:pt x="1" y="881"/>
                    </a:lnTo>
                    <a:lnTo>
                      <a:pt x="0" y="858"/>
                    </a:lnTo>
                    <a:lnTo>
                      <a:pt x="2" y="836"/>
                    </a:lnTo>
                    <a:lnTo>
                      <a:pt x="8" y="818"/>
                    </a:lnTo>
                    <a:lnTo>
                      <a:pt x="17" y="801"/>
                    </a:lnTo>
                    <a:lnTo>
                      <a:pt x="30" y="788"/>
                    </a:lnTo>
                    <a:lnTo>
                      <a:pt x="45" y="779"/>
                    </a:lnTo>
                    <a:lnTo>
                      <a:pt x="64" y="774"/>
                    </a:lnTo>
                    <a:lnTo>
                      <a:pt x="85" y="772"/>
                    </a:lnTo>
                    <a:lnTo>
                      <a:pt x="106" y="773"/>
                    </a:lnTo>
                    <a:lnTo>
                      <a:pt x="124" y="777"/>
                    </a:lnTo>
                    <a:lnTo>
                      <a:pt x="139" y="783"/>
                    </a:lnTo>
                    <a:lnTo>
                      <a:pt x="150" y="792"/>
                    </a:lnTo>
                    <a:lnTo>
                      <a:pt x="159" y="802"/>
                    </a:lnTo>
                    <a:lnTo>
                      <a:pt x="167" y="813"/>
                    </a:lnTo>
                    <a:lnTo>
                      <a:pt x="173" y="826"/>
                    </a:lnTo>
                    <a:lnTo>
                      <a:pt x="178" y="839"/>
                    </a:lnTo>
                    <a:lnTo>
                      <a:pt x="184" y="853"/>
                    </a:lnTo>
                    <a:lnTo>
                      <a:pt x="189" y="867"/>
                    </a:lnTo>
                    <a:lnTo>
                      <a:pt x="194" y="882"/>
                    </a:lnTo>
                    <a:lnTo>
                      <a:pt x="201" y="897"/>
                    </a:lnTo>
                    <a:lnTo>
                      <a:pt x="210" y="910"/>
                    </a:lnTo>
                    <a:lnTo>
                      <a:pt x="219" y="924"/>
                    </a:lnTo>
                    <a:lnTo>
                      <a:pt x="233" y="935"/>
                    </a:lnTo>
                    <a:lnTo>
                      <a:pt x="247" y="945"/>
                    </a:lnTo>
                    <a:lnTo>
                      <a:pt x="266" y="955"/>
                    </a:lnTo>
                    <a:lnTo>
                      <a:pt x="289" y="962"/>
                    </a:lnTo>
                    <a:lnTo>
                      <a:pt x="317" y="967"/>
                    </a:lnTo>
                    <a:lnTo>
                      <a:pt x="348" y="970"/>
                    </a:lnTo>
                    <a:lnTo>
                      <a:pt x="348" y="684"/>
                    </a:lnTo>
                    <a:lnTo>
                      <a:pt x="299" y="674"/>
                    </a:lnTo>
                    <a:lnTo>
                      <a:pt x="254" y="662"/>
                    </a:lnTo>
                    <a:lnTo>
                      <a:pt x="211" y="646"/>
                    </a:lnTo>
                    <a:lnTo>
                      <a:pt x="173" y="629"/>
                    </a:lnTo>
                    <a:lnTo>
                      <a:pt x="139" y="611"/>
                    </a:lnTo>
                    <a:lnTo>
                      <a:pt x="108" y="589"/>
                    </a:lnTo>
                    <a:lnTo>
                      <a:pt x="82" y="565"/>
                    </a:lnTo>
                    <a:lnTo>
                      <a:pt x="60" y="538"/>
                    </a:lnTo>
                    <a:lnTo>
                      <a:pt x="43" y="509"/>
                    </a:lnTo>
                    <a:lnTo>
                      <a:pt x="31" y="477"/>
                    </a:lnTo>
                    <a:lnTo>
                      <a:pt x="23" y="443"/>
                    </a:lnTo>
                    <a:lnTo>
                      <a:pt x="20" y="407"/>
                    </a:lnTo>
                    <a:lnTo>
                      <a:pt x="23" y="368"/>
                    </a:lnTo>
                    <a:lnTo>
                      <a:pt x="30" y="333"/>
                    </a:lnTo>
                    <a:lnTo>
                      <a:pt x="41" y="300"/>
                    </a:lnTo>
                    <a:lnTo>
                      <a:pt x="56" y="269"/>
                    </a:lnTo>
                    <a:lnTo>
                      <a:pt x="74" y="242"/>
                    </a:lnTo>
                    <a:lnTo>
                      <a:pt x="96" y="217"/>
                    </a:lnTo>
                    <a:lnTo>
                      <a:pt x="120" y="196"/>
                    </a:lnTo>
                    <a:lnTo>
                      <a:pt x="147" y="176"/>
                    </a:lnTo>
                    <a:lnTo>
                      <a:pt x="176" y="160"/>
                    </a:lnTo>
                    <a:lnTo>
                      <a:pt x="209" y="147"/>
                    </a:lnTo>
                    <a:lnTo>
                      <a:pt x="241" y="135"/>
                    </a:lnTo>
                    <a:lnTo>
                      <a:pt x="276" y="127"/>
                    </a:lnTo>
                    <a:lnTo>
                      <a:pt x="312" y="122"/>
                    </a:lnTo>
                    <a:lnTo>
                      <a:pt x="348" y="120"/>
                    </a:lnTo>
                    <a:lnTo>
                      <a:pt x="348" y="47"/>
                    </a:lnTo>
                    <a:lnTo>
                      <a:pt x="350" y="33"/>
                    </a:lnTo>
                    <a:lnTo>
                      <a:pt x="356" y="20"/>
                    </a:lnTo>
                    <a:lnTo>
                      <a:pt x="365" y="9"/>
                    </a:lnTo>
                    <a:lnTo>
                      <a:pt x="376" y="3"/>
                    </a:lnTo>
                    <a:lnTo>
                      <a:pt x="38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" name="Oval 3"/>
          <p:cNvSpPr/>
          <p:nvPr/>
        </p:nvSpPr>
        <p:spPr>
          <a:xfrm>
            <a:off x="7154515" y="2416030"/>
            <a:ext cx="548640" cy="548640"/>
          </a:xfrm>
          <a:prstGeom prst="ellipse">
            <a:avLst/>
          </a:prstGeom>
          <a:solidFill>
            <a:srgbClr val="2E7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7112927" y="2331406"/>
            <a:ext cx="8899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 algn="ctr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4400" b="1" dirty="0"/>
              <a:t> </a:t>
            </a:r>
          </a:p>
        </p:txBody>
      </p:sp>
      <p:sp>
        <p:nvSpPr>
          <p:cNvPr id="59" name="Oval 58"/>
          <p:cNvSpPr/>
          <p:nvPr/>
        </p:nvSpPr>
        <p:spPr>
          <a:xfrm>
            <a:off x="7107184" y="4224439"/>
            <a:ext cx="548640" cy="548640"/>
          </a:xfrm>
          <a:prstGeom prst="ellipse">
            <a:avLst/>
          </a:prstGeom>
          <a:solidFill>
            <a:srgbClr val="C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bg1"/>
              </a:buClr>
            </a:pPr>
            <a:r>
              <a:rPr lang="en-US" sz="3600" b="1" dirty="0" smtClean="0"/>
              <a:t>X</a:t>
            </a:r>
            <a:endParaRPr lang="en-US" sz="3600" b="1" dirty="0"/>
          </a:p>
        </p:txBody>
      </p:sp>
      <p:sp>
        <p:nvSpPr>
          <p:cNvPr id="53" name="Номер слайда 7"/>
          <p:cNvSpPr txBox="1">
            <a:spLocks/>
          </p:cNvSpPr>
          <p:nvPr/>
        </p:nvSpPr>
        <p:spPr>
          <a:xfrm>
            <a:off x="9648396" y="6525348"/>
            <a:ext cx="2208245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02FE95-47BD-4873-8606-162A2877824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4" name="Rectangle 2"/>
          <p:cNvSpPr/>
          <p:nvPr/>
        </p:nvSpPr>
        <p:spPr>
          <a:xfrm>
            <a:off x="520815" y="6492394"/>
            <a:ext cx="21996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i="1" dirty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</a:t>
            </a:r>
            <a:r>
              <a:rPr lang="uk-UA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аналіз Робочої групи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547134" y="4532603"/>
            <a:ext cx="61218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0" indent="-120650" algn="ctr">
              <a:buFont typeface="Calibri" panose="020F0502020204030204" pitchFamily="34" charset="0"/>
              <a:buChar char="*"/>
            </a:pPr>
            <a:r>
              <a:rPr lang="uk-UA" sz="1400" i="1" dirty="0" smtClean="0">
                <a:solidFill>
                  <a:srgbClr val="616466"/>
                </a:solidFill>
                <a:ea typeface="Calibri" panose="020F0502020204030204" pitchFamily="34" charset="0"/>
              </a:rPr>
              <a:t>Кредитні </a:t>
            </a:r>
            <a:r>
              <a:rPr lang="uk-UA" sz="1400" i="1" dirty="0">
                <a:solidFill>
                  <a:srgbClr val="616466"/>
                </a:solidFill>
                <a:ea typeface="Calibri" panose="020F0502020204030204" pitchFamily="34" charset="0"/>
              </a:rPr>
              <a:t>рейтинги </a:t>
            </a:r>
            <a:r>
              <a:rPr lang="uk-UA" sz="1400" i="1" dirty="0" smtClean="0">
                <a:solidFill>
                  <a:srgbClr val="616466"/>
                </a:solidFill>
                <a:ea typeface="Calibri" panose="020F0502020204030204" pitchFamily="34" charset="0"/>
              </a:rPr>
              <a:t>мають </a:t>
            </a:r>
            <a:r>
              <a:rPr lang="uk-UA" sz="1400" i="1" dirty="0">
                <a:solidFill>
                  <a:srgbClr val="616466"/>
                </a:solidFill>
                <a:ea typeface="Calibri" panose="020F0502020204030204" pitchFamily="34" charset="0"/>
              </a:rPr>
              <a:t>право визначати національні та міжнародні рейтингові агентства, уповноважені Національною комісією з цінних паперів та фондового </a:t>
            </a:r>
            <a:r>
              <a:rPr lang="uk-UA" sz="1400" i="1" dirty="0" smtClean="0">
                <a:solidFill>
                  <a:srgbClr val="616466"/>
                </a:solidFill>
                <a:ea typeface="Calibri" panose="020F0502020204030204" pitchFamily="34" charset="0"/>
              </a:rPr>
              <a:t>ринку (перелік агентств можна знайти за посиланням </a:t>
            </a:r>
            <a:r>
              <a:rPr lang="uk-UA" sz="1400" i="1" u="sng" dirty="0" smtClean="0">
                <a:solidFill>
                  <a:srgbClr val="616466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www.nssmc.gov.ua/restr-reytingovih-agentstv</a:t>
            </a:r>
            <a:r>
              <a:rPr lang="uk-UA" sz="1400" i="1" dirty="0">
                <a:solidFill>
                  <a:srgbClr val="616466"/>
                </a:solidFill>
                <a:ea typeface="Calibri" panose="020F0502020204030204" pitchFamily="34" charset="0"/>
              </a:rPr>
              <a:t>)</a:t>
            </a:r>
            <a:endParaRPr lang="ru-RU" sz="1400" i="1" dirty="0">
              <a:solidFill>
                <a:srgbClr val="616466"/>
              </a:solidFill>
              <a:ea typeface="Calibri" panose="020F0502020204030204" pitchFamily="34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2417840" y="2300822"/>
            <a:ext cx="2248999" cy="644049"/>
          </a:xfrm>
          <a:prstGeom prst="roundRect">
            <a:avLst>
              <a:gd name="adj" fmla="val 19454"/>
            </a:avLst>
          </a:prstGeom>
          <a:solidFill>
            <a:srgbClr val="002F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bg1"/>
                </a:solidFill>
              </a:rPr>
              <a:t>Кредитний рейтинг </a:t>
            </a:r>
          </a:p>
        </p:txBody>
      </p:sp>
    </p:spTree>
    <p:extLst>
      <p:ext uri="{BB962C8B-B14F-4D97-AF65-F5344CB8AC3E}">
        <p14:creationId xmlns:p14="http://schemas.microsoft.com/office/powerpoint/2010/main" val="130831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638" y="753762"/>
            <a:ext cx="8996853" cy="6017741"/>
          </a:xfrm>
        </p:spPr>
      </p:pic>
    </p:spTree>
    <p:extLst>
      <p:ext uri="{BB962C8B-B14F-4D97-AF65-F5344CB8AC3E}">
        <p14:creationId xmlns:p14="http://schemas.microsoft.com/office/powerpoint/2010/main" val="330448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99503" y="1204782"/>
            <a:ext cx="7364628" cy="1896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/>
              <a:t>Проект ПРООН</a:t>
            </a:r>
            <a:endParaRPr lang="ru-RU" b="1" dirty="0" smtClean="0"/>
          </a:p>
          <a:p>
            <a:pPr marL="0" indent="0" algn="ctr">
              <a:buNone/>
            </a:pPr>
            <a:r>
              <a:rPr lang="uk-UA" b="1" dirty="0" smtClean="0"/>
              <a:t>«Розвиток та комерціалізація біоенергетичних технологій в муніципальному секторі в Україні»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99503" y="3522447"/>
            <a:ext cx="7364627" cy="803189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Дяку</a:t>
            </a:r>
            <a:r>
              <a:rPr lang="uk-UA" dirty="0"/>
              <a:t>ю</a:t>
            </a:r>
            <a:r>
              <a:rPr lang="uk-UA" dirty="0" smtClean="0"/>
              <a:t> Вам!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223" y="1341405"/>
            <a:ext cx="1394955" cy="14739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2040" y="1204782"/>
            <a:ext cx="1052863" cy="18967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5119" y="4800600"/>
            <a:ext cx="5937422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hlinkClick r:id="rId5"/>
              </a:rPr>
              <a:t>www.ua.undp.org</a:t>
            </a:r>
          </a:p>
          <a:p>
            <a:r>
              <a:rPr lang="en-US" sz="3200" b="1" dirty="0" smtClean="0">
                <a:hlinkClick r:id="rId5"/>
              </a:rPr>
              <a:t>www.bioenergy.in.ua</a:t>
            </a:r>
            <a:r>
              <a:rPr lang="en-US" sz="32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226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11860"/>
            <a:ext cx="10972800" cy="40159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3200" dirty="0"/>
              <a:t>Мета проекту – зменшити обсяг викидів парникових газів шляхом створення сприятливого правового, нормативного і ринкового середовища й розбудови інституційної, адміністративної та технічної спроможності задля використання </a:t>
            </a:r>
            <a:r>
              <a:rPr lang="uk-UA" sz="3200" dirty="0" err="1"/>
              <a:t>обширного</a:t>
            </a:r>
            <a:r>
              <a:rPr lang="uk-UA" sz="3200" dirty="0"/>
              <a:t> потенціалу сільськогосподарської біомаси країни для муніципального тепло- та гарячого водопостачання.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Мета проекту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88292"/>
            <a:ext cx="10972800" cy="4236308"/>
          </a:xfrm>
        </p:spPr>
        <p:txBody>
          <a:bodyPr>
            <a:normAutofit/>
          </a:bodyPr>
          <a:lstStyle/>
          <a:p>
            <a:r>
              <a:rPr lang="uk-UA" sz="3200" dirty="0"/>
              <a:t>створення привабливих і конкурентних умов ведення бізнесу;</a:t>
            </a:r>
          </a:p>
          <a:p>
            <a:r>
              <a:rPr lang="uk-UA" sz="3200" dirty="0"/>
              <a:t>оптимізація та спрощення адміністративних процедур;</a:t>
            </a:r>
          </a:p>
          <a:p>
            <a:r>
              <a:rPr lang="uk-UA" sz="3200" dirty="0"/>
              <a:t>розбудова спроможності банківських установ; </a:t>
            </a:r>
          </a:p>
          <a:p>
            <a:r>
              <a:rPr lang="uk-UA" sz="3200" dirty="0"/>
              <a:t>впровадження пілотних муніципальних проектів.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114" y="704088"/>
            <a:ext cx="10643286" cy="1143000"/>
          </a:xfrm>
        </p:spPr>
        <p:txBody>
          <a:bodyPr/>
          <a:lstStyle/>
          <a:p>
            <a:pPr algn="ctr"/>
            <a:r>
              <a:rPr lang="uk-UA" dirty="0" smtClean="0"/>
              <a:t>Стратегія</a:t>
            </a:r>
            <a:r>
              <a:rPr lang="en-US" dirty="0" smtClean="0"/>
              <a:t> </a:t>
            </a:r>
            <a:r>
              <a:rPr lang="uk-UA" dirty="0" smtClean="0"/>
              <a:t>проекту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93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5924" y="747583"/>
            <a:ext cx="11936627" cy="875270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Потреби в розвитку та комерціалізації </a:t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біоенергетичних технологій в Україні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35924" y="1733817"/>
            <a:ext cx="3707027" cy="4753479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ru-RU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85550"/>
            <a:ext cx="10972800" cy="4539049"/>
          </a:xfrm>
        </p:spPr>
        <p:txBody>
          <a:bodyPr/>
          <a:lstStyle/>
          <a:p>
            <a:r>
              <a:rPr lang="uk-UA" dirty="0" smtClean="0"/>
              <a:t>Впровадити </a:t>
            </a:r>
            <a:r>
              <a:rPr lang="uk-UA" dirty="0"/>
              <a:t>ефективні законодавчі зміни </a:t>
            </a:r>
          </a:p>
          <a:p>
            <a:r>
              <a:rPr lang="uk-UA" dirty="0" smtClean="0"/>
              <a:t>Проведення ресурсних досліджень регіонів з розробкою програм пріоритетного розвитку та раціонального використання енергетичних ресурсів </a:t>
            </a:r>
          </a:p>
          <a:p>
            <a:r>
              <a:rPr lang="uk-UA" dirty="0" smtClean="0"/>
              <a:t>Розробка та прийняття державних/регіональних/муніципальних програм та створення біоенергетичних кластерів </a:t>
            </a:r>
          </a:p>
          <a:p>
            <a:r>
              <a:rPr lang="uk-UA" dirty="0" smtClean="0"/>
              <a:t>Створення інвестиційних передумов </a:t>
            </a:r>
          </a:p>
          <a:p>
            <a:r>
              <a:rPr lang="uk-UA" dirty="0" smtClean="0"/>
              <a:t>Скорочення бюрократичних/дозвільних процедур </a:t>
            </a:r>
          </a:p>
          <a:p>
            <a:r>
              <a:rPr lang="uk-UA" dirty="0" smtClean="0"/>
              <a:t>Впровадження </a:t>
            </a:r>
            <a:r>
              <a:rPr lang="uk-UA" dirty="0"/>
              <a:t>потужної інформаційно-навчальної компанії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1298720" y="789992"/>
            <a:ext cx="1152380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uk-UA" altLang="en-US" sz="29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Інвестиційна </a:t>
            </a:r>
            <a:r>
              <a:rPr lang="uk-UA" altLang="en-US" sz="2900" b="1" dirty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потреба муніципалітетів  </a:t>
            </a:r>
            <a:r>
              <a:rPr lang="en-US" altLang="en-US" sz="2900" b="1" dirty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VS </a:t>
            </a:r>
            <a:r>
              <a:rPr lang="uk-UA" altLang="en-US" sz="2900" b="1" dirty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держана підтримка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0838" y="1395315"/>
            <a:ext cx="4968000" cy="198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2" name="TextBox 11"/>
          <p:cNvSpPr txBox="1"/>
          <p:nvPr/>
        </p:nvSpPr>
        <p:spPr>
          <a:xfrm>
            <a:off x="733452" y="1395315"/>
            <a:ext cx="486802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400"/>
              </a:spcAft>
            </a:pPr>
            <a:r>
              <a:rPr lang="en-US" sz="2800" b="1" dirty="0" smtClean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~</a:t>
            </a:r>
            <a:r>
              <a:rPr lang="uk-UA" sz="2800" b="1" dirty="0" smtClean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10,8 </a:t>
            </a:r>
            <a:r>
              <a:rPr lang="uk-UA" sz="2400" b="1" dirty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млрд </a:t>
            </a:r>
            <a:r>
              <a:rPr lang="uk-UA" sz="2400" b="1" dirty="0" smtClean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євро</a:t>
            </a:r>
            <a:endParaRPr lang="uk-UA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400"/>
              </a:spcAft>
            </a:pPr>
            <a:r>
              <a:rPr lang="uk-UA" dirty="0" smtClean="0">
                <a:ea typeface="Verdana" panose="020B0604030504040204" pitchFamily="34" charset="0"/>
                <a:cs typeface="Verdana" panose="020B0604030504040204" pitchFamily="34" charset="0"/>
              </a:rPr>
              <a:t>Середньострокова потреба коштів для фінансування </a:t>
            </a:r>
            <a:r>
              <a:rPr lang="ru-RU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Планів</a:t>
            </a: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>
                <a:ea typeface="Verdana" panose="020B0604030504040204" pitchFamily="34" charset="0"/>
                <a:cs typeface="Verdana" panose="020B0604030504040204" pitchFamily="34" charset="0"/>
              </a:rPr>
              <a:t>дій</a:t>
            </a:r>
            <a:r>
              <a:rPr lang="ru-RU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>
                <a:ea typeface="Verdana" panose="020B0604030504040204" pitchFamily="34" charset="0"/>
                <a:cs typeface="Verdana" panose="020B0604030504040204" pitchFamily="34" charset="0"/>
              </a:rPr>
              <a:t>сталого</a:t>
            </a:r>
            <a:r>
              <a:rPr lang="ru-RU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>
                <a:ea typeface="Verdana" panose="020B0604030504040204" pitchFamily="34" charset="0"/>
                <a:cs typeface="Verdana" panose="020B0604030504040204" pitchFamily="34" charset="0"/>
              </a:rPr>
              <a:t>енергетичного</a:t>
            </a:r>
            <a:r>
              <a:rPr lang="ru-RU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розвитку</a:t>
            </a: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рахунок</a:t>
            </a: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мун</a:t>
            </a:r>
            <a:r>
              <a:rPr lang="uk-UA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іципалітетів</a:t>
            </a:r>
            <a:endParaRPr lang="uk-UA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400"/>
              </a:spcAft>
            </a:pPr>
            <a:endParaRPr lang="en-US" sz="2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400"/>
              </a:spcAft>
            </a:pPr>
            <a:r>
              <a:rPr lang="en-US" sz="1400" i="1" dirty="0" smtClean="0">
                <a:solidFill>
                  <a:srgbClr val="61646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uk-UA" sz="1400" i="1" dirty="0" smtClean="0">
                <a:solidFill>
                  <a:srgbClr val="61646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розрахунок на основі </a:t>
            </a:r>
            <a:r>
              <a:rPr lang="uk-UA" sz="1400" i="1" dirty="0">
                <a:solidFill>
                  <a:srgbClr val="61646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екстраполяції 60 планів дій муніципалітетів)</a:t>
            </a:r>
            <a:endParaRPr lang="uk-UA" sz="1400" i="1" dirty="0" smtClean="0">
              <a:solidFill>
                <a:srgbClr val="6164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780994774"/>
              </p:ext>
            </p:extLst>
          </p:nvPr>
        </p:nvGraphicFramePr>
        <p:xfrm>
          <a:off x="6713317" y="2830800"/>
          <a:ext cx="5156091" cy="318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Скругленный прямоугольник 18"/>
          <p:cNvSpPr/>
          <p:nvPr/>
        </p:nvSpPr>
        <p:spPr>
          <a:xfrm>
            <a:off x="6713317" y="1395315"/>
            <a:ext cx="4968000" cy="19800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0" name="TextBox 19"/>
          <p:cNvSpPr txBox="1"/>
          <p:nvPr/>
        </p:nvSpPr>
        <p:spPr>
          <a:xfrm>
            <a:off x="6765931" y="1395315"/>
            <a:ext cx="48680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400"/>
              </a:spcAft>
            </a:pPr>
            <a:r>
              <a:rPr lang="en-US" sz="2800" b="1" dirty="0" smtClean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~</a:t>
            </a:r>
            <a:r>
              <a:rPr lang="uk-UA" sz="2800" b="1" dirty="0" smtClean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0,1 </a:t>
            </a:r>
            <a:r>
              <a:rPr lang="uk-UA" sz="2400" b="1" dirty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млрд </a:t>
            </a:r>
            <a:r>
              <a:rPr lang="uk-UA" sz="2400" b="1" dirty="0" smtClean="0">
                <a:solidFill>
                  <a:srgbClr val="002F5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євро</a:t>
            </a:r>
            <a:endParaRPr lang="uk-UA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400"/>
              </a:spcAft>
            </a:pPr>
            <a:r>
              <a:rPr lang="uk-UA" dirty="0" smtClean="0">
                <a:ea typeface="Verdana" panose="020B0604030504040204" pitchFamily="34" charset="0"/>
                <a:cs typeface="Verdana" panose="020B0604030504040204" pitchFamily="34" charset="0"/>
              </a:rPr>
              <a:t>Державна підтримка, що потенційно може бути використана на фінансування проектів з енергоефективності у 2017 році</a:t>
            </a:r>
          </a:p>
          <a:p>
            <a:pPr algn="ctr">
              <a:spcAft>
                <a:spcPts val="400"/>
              </a:spcAft>
            </a:pPr>
            <a:endParaRPr lang="en-US" sz="2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400"/>
              </a:spcAft>
            </a:pPr>
            <a:r>
              <a:rPr lang="en-US" sz="1400" i="1" dirty="0" smtClean="0">
                <a:solidFill>
                  <a:srgbClr val="61646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1400" i="1" dirty="0" err="1">
                <a:solidFill>
                  <a:schemeClr val="bg1">
                    <a:lumMod val="50000"/>
                  </a:schemeClr>
                </a:solidFill>
              </a:rPr>
              <a:t>дані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400" i="1" dirty="0" err="1">
                <a:solidFill>
                  <a:schemeClr val="bg1">
                    <a:lumMod val="50000"/>
                  </a:schemeClr>
                </a:solidFill>
              </a:rPr>
              <a:t>Мінрегіону</a:t>
            </a:r>
            <a:r>
              <a:rPr lang="uk-UA" sz="1400" i="1" dirty="0" smtClean="0">
                <a:solidFill>
                  <a:srgbClr val="616466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24" name="Номер слайда 7"/>
          <p:cNvSpPr txBox="1">
            <a:spLocks/>
          </p:cNvSpPr>
          <p:nvPr/>
        </p:nvSpPr>
        <p:spPr>
          <a:xfrm>
            <a:off x="9648396" y="6525348"/>
            <a:ext cx="2208245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02FE95-47BD-4873-8606-162A2877824F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4" name="Rectangle 2"/>
          <p:cNvSpPr/>
          <p:nvPr/>
        </p:nvSpPr>
        <p:spPr>
          <a:xfrm>
            <a:off x="520815" y="6492394"/>
            <a:ext cx="1555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i="1" dirty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Джерело:  </a:t>
            </a:r>
            <a:r>
              <a:rPr lang="ru-RU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</a:t>
            </a:r>
            <a:r>
              <a:rPr lang="uk-UA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en-US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SEAP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2"/>
          <p:cNvSpPr/>
          <p:nvPr/>
        </p:nvSpPr>
        <p:spPr>
          <a:xfrm>
            <a:off x="6765931" y="6492394"/>
            <a:ext cx="18437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i="1" dirty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Джерело:  </a:t>
            </a:r>
            <a:r>
              <a:rPr lang="ru-RU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</a:t>
            </a:r>
            <a:r>
              <a:rPr lang="uk-UA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en-US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200" i="1" dirty="0" err="1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Мінрегіон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18" y="3442029"/>
            <a:ext cx="5108891" cy="257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2"/>
          <p:cNvSpPr/>
          <p:nvPr/>
        </p:nvSpPr>
        <p:spPr>
          <a:xfrm flipV="1">
            <a:off x="515748" y="1269169"/>
            <a:ext cx="11160502" cy="45719"/>
          </a:xfrm>
          <a:prstGeom prst="rect">
            <a:avLst/>
          </a:prstGeom>
          <a:solidFill>
            <a:srgbClr val="002F5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4" name="Прямоугольник 1"/>
          <p:cNvSpPr>
            <a:spLocks noChangeArrowheads="1"/>
          </p:cNvSpPr>
          <p:nvPr/>
        </p:nvSpPr>
        <p:spPr bwMode="auto">
          <a:xfrm>
            <a:off x="611188" y="767667"/>
            <a:ext cx="1116050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uk-UA" altLang="en-US" sz="30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Потенційні джерела залучення фінансування для реалізації проектів</a:t>
            </a:r>
          </a:p>
        </p:txBody>
      </p:sp>
      <p:sp>
        <p:nvSpPr>
          <p:cNvPr id="30" name="Номер слайда 7"/>
          <p:cNvSpPr txBox="1">
            <a:spLocks/>
          </p:cNvSpPr>
          <p:nvPr/>
        </p:nvSpPr>
        <p:spPr>
          <a:xfrm>
            <a:off x="9648396" y="6525348"/>
            <a:ext cx="2208245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02FE95-47BD-4873-8606-162A2877824F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030255" y="1459141"/>
            <a:ext cx="5632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2F53"/>
                </a:solidFill>
              </a:rPr>
              <a:t>Типи фінансування, що застосовуються найчастіше для енергоефективних проектів в ЄС</a:t>
            </a:r>
            <a:endParaRPr lang="uk-UA" sz="2000" b="1" dirty="0">
              <a:solidFill>
                <a:srgbClr val="002F53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933080111"/>
              </p:ext>
            </p:extLst>
          </p:nvPr>
        </p:nvGraphicFramePr>
        <p:xfrm>
          <a:off x="6210646" y="2110992"/>
          <a:ext cx="5465604" cy="4560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94580" y="1419081"/>
            <a:ext cx="4540231" cy="503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3600"/>
              </a:spcAft>
            </a:pP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Власні кошти муніципалітетів (доходи місцевих бюджетів</a:t>
            </a:r>
            <a:r>
              <a:rPr lang="uk-U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3600"/>
              </a:spcAft>
            </a:pP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Державні програми </a:t>
            </a:r>
            <a:r>
              <a:rPr lang="uk-U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фінансування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3600"/>
              </a:spcAft>
            </a:pP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Кошти донорів та міжнародних фінансових </a:t>
            </a:r>
            <a:r>
              <a:rPr lang="uk-U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організацій</a:t>
            </a:r>
          </a:p>
          <a:p>
            <a:pPr>
              <a:lnSpc>
                <a:spcPct val="107000"/>
              </a:lnSpc>
              <a:spcAft>
                <a:spcPts val="3600"/>
              </a:spcAft>
            </a:pPr>
            <a:r>
              <a:rPr lang="uk-UA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Енергосервісні</a:t>
            </a: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 компанії (ЕСКО</a:t>
            </a:r>
            <a:r>
              <a:rPr lang="uk-U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3600"/>
              </a:spcAft>
            </a:pP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Банки (комерційні позики</a:t>
            </a:r>
            <a:r>
              <a:rPr lang="uk-U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3600"/>
              </a:spcAft>
            </a:pP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Випуск муніципальних </a:t>
            </a:r>
            <a:r>
              <a:rPr lang="uk-U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облігацій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600075" y="5958116"/>
            <a:ext cx="403225" cy="501650"/>
            <a:chOff x="434" y="3808"/>
            <a:chExt cx="254" cy="316"/>
          </a:xfrm>
          <a:solidFill>
            <a:srgbClr val="002F53"/>
          </a:solidFill>
        </p:grpSpPr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566" y="3983"/>
              <a:ext cx="5" cy="18"/>
            </a:xfrm>
            <a:custGeom>
              <a:avLst/>
              <a:gdLst>
                <a:gd name="T0" fmla="*/ 0 w 58"/>
                <a:gd name="T1" fmla="*/ 0 h 200"/>
                <a:gd name="T2" fmla="*/ 19 w 58"/>
                <a:gd name="T3" fmla="*/ 14 h 200"/>
                <a:gd name="T4" fmla="*/ 35 w 58"/>
                <a:gd name="T5" fmla="*/ 31 h 200"/>
                <a:gd name="T6" fmla="*/ 48 w 58"/>
                <a:gd name="T7" fmla="*/ 52 h 200"/>
                <a:gd name="T8" fmla="*/ 55 w 58"/>
                <a:gd name="T9" fmla="*/ 74 h 200"/>
                <a:gd name="T10" fmla="*/ 58 w 58"/>
                <a:gd name="T11" fmla="*/ 100 h 200"/>
                <a:gd name="T12" fmla="*/ 55 w 58"/>
                <a:gd name="T13" fmla="*/ 125 h 200"/>
                <a:gd name="T14" fmla="*/ 48 w 58"/>
                <a:gd name="T15" fmla="*/ 147 h 200"/>
                <a:gd name="T16" fmla="*/ 35 w 58"/>
                <a:gd name="T17" fmla="*/ 168 h 200"/>
                <a:gd name="T18" fmla="*/ 19 w 58"/>
                <a:gd name="T19" fmla="*/ 185 h 200"/>
                <a:gd name="T20" fmla="*/ 0 w 58"/>
                <a:gd name="T21" fmla="*/ 200 h 200"/>
                <a:gd name="T22" fmla="*/ 0 w 58"/>
                <a:gd name="T2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" h="200">
                  <a:moveTo>
                    <a:pt x="0" y="0"/>
                  </a:moveTo>
                  <a:lnTo>
                    <a:pt x="19" y="14"/>
                  </a:lnTo>
                  <a:lnTo>
                    <a:pt x="35" y="31"/>
                  </a:lnTo>
                  <a:lnTo>
                    <a:pt x="48" y="52"/>
                  </a:lnTo>
                  <a:lnTo>
                    <a:pt x="55" y="74"/>
                  </a:lnTo>
                  <a:lnTo>
                    <a:pt x="58" y="100"/>
                  </a:lnTo>
                  <a:lnTo>
                    <a:pt x="55" y="125"/>
                  </a:lnTo>
                  <a:lnTo>
                    <a:pt x="48" y="147"/>
                  </a:lnTo>
                  <a:lnTo>
                    <a:pt x="35" y="168"/>
                  </a:lnTo>
                  <a:lnTo>
                    <a:pt x="19" y="185"/>
                  </a:lnTo>
                  <a:lnTo>
                    <a:pt x="0" y="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550" y="3952"/>
              <a:ext cx="6" cy="18"/>
            </a:xfrm>
            <a:custGeom>
              <a:avLst/>
              <a:gdLst>
                <a:gd name="T0" fmla="*/ 58 w 58"/>
                <a:gd name="T1" fmla="*/ 0 h 200"/>
                <a:gd name="T2" fmla="*/ 58 w 58"/>
                <a:gd name="T3" fmla="*/ 200 h 200"/>
                <a:gd name="T4" fmla="*/ 38 w 58"/>
                <a:gd name="T5" fmla="*/ 185 h 200"/>
                <a:gd name="T6" fmla="*/ 22 w 58"/>
                <a:gd name="T7" fmla="*/ 169 h 200"/>
                <a:gd name="T8" fmla="*/ 10 w 58"/>
                <a:gd name="T9" fmla="*/ 147 h 200"/>
                <a:gd name="T10" fmla="*/ 2 w 58"/>
                <a:gd name="T11" fmla="*/ 125 h 200"/>
                <a:gd name="T12" fmla="*/ 0 w 58"/>
                <a:gd name="T13" fmla="*/ 100 h 200"/>
                <a:gd name="T14" fmla="*/ 2 w 58"/>
                <a:gd name="T15" fmla="*/ 75 h 200"/>
                <a:gd name="T16" fmla="*/ 10 w 58"/>
                <a:gd name="T17" fmla="*/ 53 h 200"/>
                <a:gd name="T18" fmla="*/ 22 w 58"/>
                <a:gd name="T19" fmla="*/ 32 h 200"/>
                <a:gd name="T20" fmla="*/ 38 w 58"/>
                <a:gd name="T21" fmla="*/ 15 h 200"/>
                <a:gd name="T22" fmla="*/ 58 w 58"/>
                <a:gd name="T2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" h="200">
                  <a:moveTo>
                    <a:pt x="58" y="0"/>
                  </a:moveTo>
                  <a:lnTo>
                    <a:pt x="58" y="200"/>
                  </a:lnTo>
                  <a:lnTo>
                    <a:pt x="38" y="185"/>
                  </a:lnTo>
                  <a:lnTo>
                    <a:pt x="22" y="169"/>
                  </a:lnTo>
                  <a:lnTo>
                    <a:pt x="10" y="147"/>
                  </a:lnTo>
                  <a:lnTo>
                    <a:pt x="2" y="125"/>
                  </a:lnTo>
                  <a:lnTo>
                    <a:pt x="0" y="100"/>
                  </a:lnTo>
                  <a:lnTo>
                    <a:pt x="2" y="75"/>
                  </a:lnTo>
                  <a:lnTo>
                    <a:pt x="10" y="53"/>
                  </a:lnTo>
                  <a:lnTo>
                    <a:pt x="22" y="32"/>
                  </a:lnTo>
                  <a:lnTo>
                    <a:pt x="38" y="15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24" y="3811"/>
              <a:ext cx="61" cy="60"/>
            </a:xfrm>
            <a:custGeom>
              <a:avLst/>
              <a:gdLst>
                <a:gd name="T0" fmla="*/ 0 w 663"/>
                <a:gd name="T1" fmla="*/ 0 h 661"/>
                <a:gd name="T2" fmla="*/ 663 w 663"/>
                <a:gd name="T3" fmla="*/ 661 h 661"/>
                <a:gd name="T4" fmla="*/ 0 w 663"/>
                <a:gd name="T5" fmla="*/ 661 h 661"/>
                <a:gd name="T6" fmla="*/ 0 w 663"/>
                <a:gd name="T7" fmla="*/ 0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3" h="661">
                  <a:moveTo>
                    <a:pt x="0" y="0"/>
                  </a:moveTo>
                  <a:lnTo>
                    <a:pt x="663" y="661"/>
                  </a:lnTo>
                  <a:lnTo>
                    <a:pt x="0" y="66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503" y="3919"/>
              <a:ext cx="116" cy="115"/>
            </a:xfrm>
            <a:custGeom>
              <a:avLst/>
              <a:gdLst>
                <a:gd name="T0" fmla="*/ 605 w 1280"/>
                <a:gd name="T1" fmla="*/ 127 h 1274"/>
                <a:gd name="T2" fmla="*/ 582 w 1280"/>
                <a:gd name="T3" fmla="*/ 173 h 1274"/>
                <a:gd name="T4" fmla="*/ 519 w 1280"/>
                <a:gd name="T5" fmla="*/ 266 h 1274"/>
                <a:gd name="T6" fmla="*/ 446 w 1280"/>
                <a:gd name="T7" fmla="*/ 335 h 1274"/>
                <a:gd name="T8" fmla="*/ 409 w 1280"/>
                <a:gd name="T9" fmla="*/ 428 h 1274"/>
                <a:gd name="T10" fmla="*/ 418 w 1280"/>
                <a:gd name="T11" fmla="*/ 532 h 1274"/>
                <a:gd name="T12" fmla="*/ 468 w 1280"/>
                <a:gd name="T13" fmla="*/ 618 h 1274"/>
                <a:gd name="T14" fmla="*/ 549 w 1280"/>
                <a:gd name="T15" fmla="*/ 676 h 1274"/>
                <a:gd name="T16" fmla="*/ 562 w 1280"/>
                <a:gd name="T17" fmla="*/ 896 h 1274"/>
                <a:gd name="T18" fmla="*/ 526 w 1280"/>
                <a:gd name="T19" fmla="*/ 836 h 1274"/>
                <a:gd name="T20" fmla="*/ 512 w 1280"/>
                <a:gd name="T21" fmla="*/ 777 h 1274"/>
                <a:gd name="T22" fmla="*/ 465 w 1280"/>
                <a:gd name="T23" fmla="*/ 753 h 1274"/>
                <a:gd name="T24" fmla="*/ 418 w 1280"/>
                <a:gd name="T25" fmla="*/ 777 h 1274"/>
                <a:gd name="T26" fmla="*/ 409 w 1280"/>
                <a:gd name="T27" fmla="*/ 845 h 1274"/>
                <a:gd name="T28" fmla="*/ 446 w 1280"/>
                <a:gd name="T29" fmla="*/ 939 h 1274"/>
                <a:gd name="T30" fmla="*/ 519 w 1280"/>
                <a:gd name="T31" fmla="*/ 1008 h 1274"/>
                <a:gd name="T32" fmla="*/ 582 w 1280"/>
                <a:gd name="T33" fmla="*/ 1100 h 1274"/>
                <a:gd name="T34" fmla="*/ 605 w 1280"/>
                <a:gd name="T35" fmla="*/ 1147 h 1274"/>
                <a:gd name="T36" fmla="*/ 658 w 1280"/>
                <a:gd name="T37" fmla="*/ 1155 h 1274"/>
                <a:gd name="T38" fmla="*/ 695 w 1280"/>
                <a:gd name="T39" fmla="*/ 1118 h 1274"/>
                <a:gd name="T40" fmla="*/ 730 w 1280"/>
                <a:gd name="T41" fmla="*/ 1023 h 1274"/>
                <a:gd name="T42" fmla="*/ 811 w 1280"/>
                <a:gd name="T43" fmla="*/ 966 h 1274"/>
                <a:gd name="T44" fmla="*/ 862 w 1280"/>
                <a:gd name="T45" fmla="*/ 879 h 1274"/>
                <a:gd name="T46" fmla="*/ 869 w 1280"/>
                <a:gd name="T47" fmla="*/ 776 h 1274"/>
                <a:gd name="T48" fmla="*/ 832 w 1280"/>
                <a:gd name="T49" fmla="*/ 682 h 1274"/>
                <a:gd name="T50" fmla="*/ 761 w 1280"/>
                <a:gd name="T51" fmla="*/ 614 h 1274"/>
                <a:gd name="T52" fmla="*/ 698 w 1280"/>
                <a:gd name="T53" fmla="*/ 363 h 1274"/>
                <a:gd name="T54" fmla="*/ 746 w 1280"/>
                <a:gd name="T55" fmla="*/ 416 h 1274"/>
                <a:gd name="T56" fmla="*/ 759 w 1280"/>
                <a:gd name="T57" fmla="*/ 481 h 1274"/>
                <a:gd name="T58" fmla="*/ 795 w 1280"/>
                <a:gd name="T59" fmla="*/ 518 h 1274"/>
                <a:gd name="T60" fmla="*/ 848 w 1280"/>
                <a:gd name="T61" fmla="*/ 509 h 1274"/>
                <a:gd name="T62" fmla="*/ 873 w 1280"/>
                <a:gd name="T63" fmla="*/ 463 h 1274"/>
                <a:gd name="T64" fmla="*/ 849 w 1280"/>
                <a:gd name="T65" fmla="*/ 363 h 1274"/>
                <a:gd name="T66" fmla="*/ 788 w 1280"/>
                <a:gd name="T67" fmla="*/ 285 h 1274"/>
                <a:gd name="T68" fmla="*/ 698 w 1280"/>
                <a:gd name="T69" fmla="*/ 240 h 1274"/>
                <a:gd name="T70" fmla="*/ 686 w 1280"/>
                <a:gd name="T71" fmla="*/ 140 h 1274"/>
                <a:gd name="T72" fmla="*/ 640 w 1280"/>
                <a:gd name="T73" fmla="*/ 115 h 1274"/>
                <a:gd name="T74" fmla="*/ 768 w 1280"/>
                <a:gd name="T75" fmla="*/ 12 h 1274"/>
                <a:gd name="T76" fmla="*/ 945 w 1280"/>
                <a:gd name="T77" fmla="*/ 76 h 1274"/>
                <a:gd name="T78" fmla="*/ 1092 w 1280"/>
                <a:gd name="T79" fmla="*/ 186 h 1274"/>
                <a:gd name="T80" fmla="*/ 1203 w 1280"/>
                <a:gd name="T81" fmla="*/ 334 h 1274"/>
                <a:gd name="T82" fmla="*/ 1266 w 1280"/>
                <a:gd name="T83" fmla="*/ 508 h 1274"/>
                <a:gd name="T84" fmla="*/ 1277 w 1280"/>
                <a:gd name="T85" fmla="*/ 702 h 1274"/>
                <a:gd name="T86" fmla="*/ 1229 w 1280"/>
                <a:gd name="T87" fmla="*/ 884 h 1274"/>
                <a:gd name="T88" fmla="*/ 1133 w 1280"/>
                <a:gd name="T89" fmla="*/ 1042 h 1274"/>
                <a:gd name="T90" fmla="*/ 997 w 1280"/>
                <a:gd name="T91" fmla="*/ 1166 h 1274"/>
                <a:gd name="T92" fmla="*/ 829 w 1280"/>
                <a:gd name="T93" fmla="*/ 1246 h 1274"/>
                <a:gd name="T94" fmla="*/ 640 w 1280"/>
                <a:gd name="T95" fmla="*/ 1274 h 1274"/>
                <a:gd name="T96" fmla="*/ 450 w 1280"/>
                <a:gd name="T97" fmla="*/ 1246 h 1274"/>
                <a:gd name="T98" fmla="*/ 282 w 1280"/>
                <a:gd name="T99" fmla="*/ 1166 h 1274"/>
                <a:gd name="T100" fmla="*/ 146 w 1280"/>
                <a:gd name="T101" fmla="*/ 1042 h 1274"/>
                <a:gd name="T102" fmla="*/ 50 w 1280"/>
                <a:gd name="T103" fmla="*/ 884 h 1274"/>
                <a:gd name="T104" fmla="*/ 3 w 1280"/>
                <a:gd name="T105" fmla="*/ 702 h 1274"/>
                <a:gd name="T106" fmla="*/ 13 w 1280"/>
                <a:gd name="T107" fmla="*/ 508 h 1274"/>
                <a:gd name="T108" fmla="*/ 77 w 1280"/>
                <a:gd name="T109" fmla="*/ 334 h 1274"/>
                <a:gd name="T110" fmla="*/ 187 w 1280"/>
                <a:gd name="T111" fmla="*/ 186 h 1274"/>
                <a:gd name="T112" fmla="*/ 335 w 1280"/>
                <a:gd name="T113" fmla="*/ 76 h 1274"/>
                <a:gd name="T114" fmla="*/ 511 w 1280"/>
                <a:gd name="T115" fmla="*/ 12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0" h="1274">
                  <a:moveTo>
                    <a:pt x="640" y="115"/>
                  </a:moveTo>
                  <a:lnTo>
                    <a:pt x="621" y="119"/>
                  </a:lnTo>
                  <a:lnTo>
                    <a:pt x="605" y="127"/>
                  </a:lnTo>
                  <a:lnTo>
                    <a:pt x="592" y="140"/>
                  </a:lnTo>
                  <a:lnTo>
                    <a:pt x="585" y="155"/>
                  </a:lnTo>
                  <a:lnTo>
                    <a:pt x="582" y="173"/>
                  </a:lnTo>
                  <a:lnTo>
                    <a:pt x="582" y="240"/>
                  </a:lnTo>
                  <a:lnTo>
                    <a:pt x="549" y="250"/>
                  </a:lnTo>
                  <a:lnTo>
                    <a:pt x="519" y="266"/>
                  </a:lnTo>
                  <a:lnTo>
                    <a:pt x="492" y="285"/>
                  </a:lnTo>
                  <a:lnTo>
                    <a:pt x="468" y="308"/>
                  </a:lnTo>
                  <a:lnTo>
                    <a:pt x="446" y="335"/>
                  </a:lnTo>
                  <a:lnTo>
                    <a:pt x="429" y="363"/>
                  </a:lnTo>
                  <a:lnTo>
                    <a:pt x="418" y="395"/>
                  </a:lnTo>
                  <a:lnTo>
                    <a:pt x="409" y="428"/>
                  </a:lnTo>
                  <a:lnTo>
                    <a:pt x="407" y="463"/>
                  </a:lnTo>
                  <a:lnTo>
                    <a:pt x="409" y="498"/>
                  </a:lnTo>
                  <a:lnTo>
                    <a:pt x="418" y="532"/>
                  </a:lnTo>
                  <a:lnTo>
                    <a:pt x="429" y="563"/>
                  </a:lnTo>
                  <a:lnTo>
                    <a:pt x="446" y="592"/>
                  </a:lnTo>
                  <a:lnTo>
                    <a:pt x="468" y="618"/>
                  </a:lnTo>
                  <a:lnTo>
                    <a:pt x="492" y="641"/>
                  </a:lnTo>
                  <a:lnTo>
                    <a:pt x="519" y="660"/>
                  </a:lnTo>
                  <a:lnTo>
                    <a:pt x="549" y="676"/>
                  </a:lnTo>
                  <a:lnTo>
                    <a:pt x="582" y="686"/>
                  </a:lnTo>
                  <a:lnTo>
                    <a:pt x="582" y="911"/>
                  </a:lnTo>
                  <a:lnTo>
                    <a:pt x="562" y="896"/>
                  </a:lnTo>
                  <a:lnTo>
                    <a:pt x="546" y="879"/>
                  </a:lnTo>
                  <a:lnTo>
                    <a:pt x="534" y="858"/>
                  </a:lnTo>
                  <a:lnTo>
                    <a:pt x="526" y="836"/>
                  </a:lnTo>
                  <a:lnTo>
                    <a:pt x="524" y="811"/>
                  </a:lnTo>
                  <a:lnTo>
                    <a:pt x="520" y="793"/>
                  </a:lnTo>
                  <a:lnTo>
                    <a:pt x="512" y="777"/>
                  </a:lnTo>
                  <a:lnTo>
                    <a:pt x="499" y="764"/>
                  </a:lnTo>
                  <a:lnTo>
                    <a:pt x="483" y="756"/>
                  </a:lnTo>
                  <a:lnTo>
                    <a:pt x="465" y="753"/>
                  </a:lnTo>
                  <a:lnTo>
                    <a:pt x="446" y="756"/>
                  </a:lnTo>
                  <a:lnTo>
                    <a:pt x="431" y="764"/>
                  </a:lnTo>
                  <a:lnTo>
                    <a:pt x="418" y="777"/>
                  </a:lnTo>
                  <a:lnTo>
                    <a:pt x="410" y="793"/>
                  </a:lnTo>
                  <a:lnTo>
                    <a:pt x="407" y="811"/>
                  </a:lnTo>
                  <a:lnTo>
                    <a:pt x="409" y="845"/>
                  </a:lnTo>
                  <a:lnTo>
                    <a:pt x="418" y="879"/>
                  </a:lnTo>
                  <a:lnTo>
                    <a:pt x="429" y="911"/>
                  </a:lnTo>
                  <a:lnTo>
                    <a:pt x="446" y="939"/>
                  </a:lnTo>
                  <a:lnTo>
                    <a:pt x="468" y="966"/>
                  </a:lnTo>
                  <a:lnTo>
                    <a:pt x="492" y="989"/>
                  </a:lnTo>
                  <a:lnTo>
                    <a:pt x="519" y="1008"/>
                  </a:lnTo>
                  <a:lnTo>
                    <a:pt x="549" y="1023"/>
                  </a:lnTo>
                  <a:lnTo>
                    <a:pt x="582" y="1034"/>
                  </a:lnTo>
                  <a:lnTo>
                    <a:pt x="582" y="1100"/>
                  </a:lnTo>
                  <a:lnTo>
                    <a:pt x="585" y="1118"/>
                  </a:lnTo>
                  <a:lnTo>
                    <a:pt x="592" y="1134"/>
                  </a:lnTo>
                  <a:lnTo>
                    <a:pt x="605" y="1147"/>
                  </a:lnTo>
                  <a:lnTo>
                    <a:pt x="621" y="1155"/>
                  </a:lnTo>
                  <a:lnTo>
                    <a:pt x="640" y="1158"/>
                  </a:lnTo>
                  <a:lnTo>
                    <a:pt x="658" y="1155"/>
                  </a:lnTo>
                  <a:lnTo>
                    <a:pt x="674" y="1147"/>
                  </a:lnTo>
                  <a:lnTo>
                    <a:pt x="686" y="1134"/>
                  </a:lnTo>
                  <a:lnTo>
                    <a:pt x="695" y="1118"/>
                  </a:lnTo>
                  <a:lnTo>
                    <a:pt x="698" y="1100"/>
                  </a:lnTo>
                  <a:lnTo>
                    <a:pt x="698" y="1034"/>
                  </a:lnTo>
                  <a:lnTo>
                    <a:pt x="730" y="1023"/>
                  </a:lnTo>
                  <a:lnTo>
                    <a:pt x="761" y="1008"/>
                  </a:lnTo>
                  <a:lnTo>
                    <a:pt x="788" y="989"/>
                  </a:lnTo>
                  <a:lnTo>
                    <a:pt x="811" y="966"/>
                  </a:lnTo>
                  <a:lnTo>
                    <a:pt x="832" y="939"/>
                  </a:lnTo>
                  <a:lnTo>
                    <a:pt x="849" y="911"/>
                  </a:lnTo>
                  <a:lnTo>
                    <a:pt x="862" y="879"/>
                  </a:lnTo>
                  <a:lnTo>
                    <a:pt x="869" y="845"/>
                  </a:lnTo>
                  <a:lnTo>
                    <a:pt x="873" y="811"/>
                  </a:lnTo>
                  <a:lnTo>
                    <a:pt x="869" y="776"/>
                  </a:lnTo>
                  <a:lnTo>
                    <a:pt x="862" y="742"/>
                  </a:lnTo>
                  <a:lnTo>
                    <a:pt x="849" y="711"/>
                  </a:lnTo>
                  <a:lnTo>
                    <a:pt x="832" y="682"/>
                  </a:lnTo>
                  <a:lnTo>
                    <a:pt x="811" y="656"/>
                  </a:lnTo>
                  <a:lnTo>
                    <a:pt x="788" y="633"/>
                  </a:lnTo>
                  <a:lnTo>
                    <a:pt x="761" y="614"/>
                  </a:lnTo>
                  <a:lnTo>
                    <a:pt x="730" y="598"/>
                  </a:lnTo>
                  <a:lnTo>
                    <a:pt x="698" y="587"/>
                  </a:lnTo>
                  <a:lnTo>
                    <a:pt x="698" y="363"/>
                  </a:lnTo>
                  <a:lnTo>
                    <a:pt x="717" y="378"/>
                  </a:lnTo>
                  <a:lnTo>
                    <a:pt x="733" y="395"/>
                  </a:lnTo>
                  <a:lnTo>
                    <a:pt x="746" y="416"/>
                  </a:lnTo>
                  <a:lnTo>
                    <a:pt x="753" y="438"/>
                  </a:lnTo>
                  <a:lnTo>
                    <a:pt x="756" y="463"/>
                  </a:lnTo>
                  <a:lnTo>
                    <a:pt x="759" y="481"/>
                  </a:lnTo>
                  <a:lnTo>
                    <a:pt x="767" y="498"/>
                  </a:lnTo>
                  <a:lnTo>
                    <a:pt x="780" y="509"/>
                  </a:lnTo>
                  <a:lnTo>
                    <a:pt x="795" y="518"/>
                  </a:lnTo>
                  <a:lnTo>
                    <a:pt x="814" y="521"/>
                  </a:lnTo>
                  <a:lnTo>
                    <a:pt x="832" y="518"/>
                  </a:lnTo>
                  <a:lnTo>
                    <a:pt x="848" y="509"/>
                  </a:lnTo>
                  <a:lnTo>
                    <a:pt x="861" y="498"/>
                  </a:lnTo>
                  <a:lnTo>
                    <a:pt x="869" y="481"/>
                  </a:lnTo>
                  <a:lnTo>
                    <a:pt x="873" y="463"/>
                  </a:lnTo>
                  <a:lnTo>
                    <a:pt x="869" y="428"/>
                  </a:lnTo>
                  <a:lnTo>
                    <a:pt x="862" y="395"/>
                  </a:lnTo>
                  <a:lnTo>
                    <a:pt x="849" y="363"/>
                  </a:lnTo>
                  <a:lnTo>
                    <a:pt x="832" y="335"/>
                  </a:lnTo>
                  <a:lnTo>
                    <a:pt x="811" y="308"/>
                  </a:lnTo>
                  <a:lnTo>
                    <a:pt x="788" y="285"/>
                  </a:lnTo>
                  <a:lnTo>
                    <a:pt x="761" y="266"/>
                  </a:lnTo>
                  <a:lnTo>
                    <a:pt x="730" y="250"/>
                  </a:lnTo>
                  <a:lnTo>
                    <a:pt x="698" y="240"/>
                  </a:lnTo>
                  <a:lnTo>
                    <a:pt x="698" y="173"/>
                  </a:lnTo>
                  <a:lnTo>
                    <a:pt x="695" y="155"/>
                  </a:lnTo>
                  <a:lnTo>
                    <a:pt x="686" y="140"/>
                  </a:lnTo>
                  <a:lnTo>
                    <a:pt x="674" y="127"/>
                  </a:lnTo>
                  <a:lnTo>
                    <a:pt x="658" y="119"/>
                  </a:lnTo>
                  <a:lnTo>
                    <a:pt x="640" y="115"/>
                  </a:lnTo>
                  <a:close/>
                  <a:moveTo>
                    <a:pt x="640" y="0"/>
                  </a:moveTo>
                  <a:lnTo>
                    <a:pt x="704" y="3"/>
                  </a:lnTo>
                  <a:lnTo>
                    <a:pt x="768" y="12"/>
                  </a:lnTo>
                  <a:lnTo>
                    <a:pt x="829" y="28"/>
                  </a:lnTo>
                  <a:lnTo>
                    <a:pt x="888" y="50"/>
                  </a:lnTo>
                  <a:lnTo>
                    <a:pt x="945" y="76"/>
                  </a:lnTo>
                  <a:lnTo>
                    <a:pt x="997" y="108"/>
                  </a:lnTo>
                  <a:lnTo>
                    <a:pt x="1046" y="145"/>
                  </a:lnTo>
                  <a:lnTo>
                    <a:pt x="1092" y="186"/>
                  </a:lnTo>
                  <a:lnTo>
                    <a:pt x="1133" y="231"/>
                  </a:lnTo>
                  <a:lnTo>
                    <a:pt x="1170" y="281"/>
                  </a:lnTo>
                  <a:lnTo>
                    <a:pt x="1203" y="334"/>
                  </a:lnTo>
                  <a:lnTo>
                    <a:pt x="1229" y="389"/>
                  </a:lnTo>
                  <a:lnTo>
                    <a:pt x="1250" y="447"/>
                  </a:lnTo>
                  <a:lnTo>
                    <a:pt x="1266" y="508"/>
                  </a:lnTo>
                  <a:lnTo>
                    <a:pt x="1277" y="572"/>
                  </a:lnTo>
                  <a:lnTo>
                    <a:pt x="1280" y="637"/>
                  </a:lnTo>
                  <a:lnTo>
                    <a:pt x="1277" y="702"/>
                  </a:lnTo>
                  <a:lnTo>
                    <a:pt x="1266" y="765"/>
                  </a:lnTo>
                  <a:lnTo>
                    <a:pt x="1250" y="826"/>
                  </a:lnTo>
                  <a:lnTo>
                    <a:pt x="1229" y="884"/>
                  </a:lnTo>
                  <a:lnTo>
                    <a:pt x="1203" y="940"/>
                  </a:lnTo>
                  <a:lnTo>
                    <a:pt x="1170" y="993"/>
                  </a:lnTo>
                  <a:lnTo>
                    <a:pt x="1133" y="1042"/>
                  </a:lnTo>
                  <a:lnTo>
                    <a:pt x="1092" y="1088"/>
                  </a:lnTo>
                  <a:lnTo>
                    <a:pt x="1046" y="1129"/>
                  </a:lnTo>
                  <a:lnTo>
                    <a:pt x="997" y="1166"/>
                  </a:lnTo>
                  <a:lnTo>
                    <a:pt x="945" y="1197"/>
                  </a:lnTo>
                  <a:lnTo>
                    <a:pt x="888" y="1224"/>
                  </a:lnTo>
                  <a:lnTo>
                    <a:pt x="829" y="1246"/>
                  </a:lnTo>
                  <a:lnTo>
                    <a:pt x="768" y="1261"/>
                  </a:lnTo>
                  <a:lnTo>
                    <a:pt x="704" y="1271"/>
                  </a:lnTo>
                  <a:lnTo>
                    <a:pt x="640" y="1274"/>
                  </a:lnTo>
                  <a:lnTo>
                    <a:pt x="574" y="1271"/>
                  </a:lnTo>
                  <a:lnTo>
                    <a:pt x="511" y="1261"/>
                  </a:lnTo>
                  <a:lnTo>
                    <a:pt x="450" y="1246"/>
                  </a:lnTo>
                  <a:lnTo>
                    <a:pt x="390" y="1224"/>
                  </a:lnTo>
                  <a:lnTo>
                    <a:pt x="335" y="1197"/>
                  </a:lnTo>
                  <a:lnTo>
                    <a:pt x="282" y="1166"/>
                  </a:lnTo>
                  <a:lnTo>
                    <a:pt x="233" y="1129"/>
                  </a:lnTo>
                  <a:lnTo>
                    <a:pt x="187" y="1088"/>
                  </a:lnTo>
                  <a:lnTo>
                    <a:pt x="146" y="1042"/>
                  </a:lnTo>
                  <a:lnTo>
                    <a:pt x="109" y="993"/>
                  </a:lnTo>
                  <a:lnTo>
                    <a:pt x="77" y="940"/>
                  </a:lnTo>
                  <a:lnTo>
                    <a:pt x="50" y="884"/>
                  </a:lnTo>
                  <a:lnTo>
                    <a:pt x="29" y="826"/>
                  </a:lnTo>
                  <a:lnTo>
                    <a:pt x="13" y="765"/>
                  </a:lnTo>
                  <a:lnTo>
                    <a:pt x="3" y="702"/>
                  </a:lnTo>
                  <a:lnTo>
                    <a:pt x="0" y="637"/>
                  </a:lnTo>
                  <a:lnTo>
                    <a:pt x="3" y="572"/>
                  </a:lnTo>
                  <a:lnTo>
                    <a:pt x="13" y="508"/>
                  </a:lnTo>
                  <a:lnTo>
                    <a:pt x="29" y="447"/>
                  </a:lnTo>
                  <a:lnTo>
                    <a:pt x="50" y="389"/>
                  </a:lnTo>
                  <a:lnTo>
                    <a:pt x="77" y="334"/>
                  </a:lnTo>
                  <a:lnTo>
                    <a:pt x="109" y="281"/>
                  </a:lnTo>
                  <a:lnTo>
                    <a:pt x="146" y="231"/>
                  </a:lnTo>
                  <a:lnTo>
                    <a:pt x="187" y="186"/>
                  </a:lnTo>
                  <a:lnTo>
                    <a:pt x="233" y="145"/>
                  </a:lnTo>
                  <a:lnTo>
                    <a:pt x="282" y="108"/>
                  </a:lnTo>
                  <a:lnTo>
                    <a:pt x="335" y="76"/>
                  </a:lnTo>
                  <a:lnTo>
                    <a:pt x="390" y="50"/>
                  </a:lnTo>
                  <a:lnTo>
                    <a:pt x="450" y="28"/>
                  </a:lnTo>
                  <a:lnTo>
                    <a:pt x="511" y="12"/>
                  </a:lnTo>
                  <a:lnTo>
                    <a:pt x="574" y="3"/>
                  </a:lnTo>
                  <a:lnTo>
                    <a:pt x="6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0"/>
            <p:cNvSpPr>
              <a:spLocks noEditPoints="1"/>
            </p:cNvSpPr>
            <p:nvPr/>
          </p:nvSpPr>
          <p:spPr bwMode="auto">
            <a:xfrm>
              <a:off x="434" y="3808"/>
              <a:ext cx="254" cy="316"/>
            </a:xfrm>
            <a:custGeom>
              <a:avLst/>
              <a:gdLst>
                <a:gd name="T0" fmla="*/ 1327 w 2792"/>
                <a:gd name="T1" fmla="*/ 1104 h 3476"/>
                <a:gd name="T2" fmla="*/ 1195 w 2792"/>
                <a:gd name="T3" fmla="*/ 1128 h 3476"/>
                <a:gd name="T4" fmla="*/ 1071 w 2792"/>
                <a:gd name="T5" fmla="*/ 1173 h 3476"/>
                <a:gd name="T6" fmla="*/ 960 w 2792"/>
                <a:gd name="T7" fmla="*/ 1239 h 3476"/>
                <a:gd name="T8" fmla="*/ 861 w 2792"/>
                <a:gd name="T9" fmla="*/ 1322 h 3476"/>
                <a:gd name="T10" fmla="*/ 778 w 2792"/>
                <a:gd name="T11" fmla="*/ 1420 h 3476"/>
                <a:gd name="T12" fmla="*/ 713 w 2792"/>
                <a:gd name="T13" fmla="*/ 1532 h 3476"/>
                <a:gd name="T14" fmla="*/ 666 w 2792"/>
                <a:gd name="T15" fmla="*/ 1654 h 3476"/>
                <a:gd name="T16" fmla="*/ 643 w 2792"/>
                <a:gd name="T17" fmla="*/ 1785 h 3476"/>
                <a:gd name="T18" fmla="*/ 643 w 2792"/>
                <a:gd name="T19" fmla="*/ 1922 h 3476"/>
                <a:gd name="T20" fmla="*/ 666 w 2792"/>
                <a:gd name="T21" fmla="*/ 2054 h 3476"/>
                <a:gd name="T22" fmla="*/ 713 w 2792"/>
                <a:gd name="T23" fmla="*/ 2176 h 3476"/>
                <a:gd name="T24" fmla="*/ 778 w 2792"/>
                <a:gd name="T25" fmla="*/ 2288 h 3476"/>
                <a:gd name="T26" fmla="*/ 861 w 2792"/>
                <a:gd name="T27" fmla="*/ 2386 h 3476"/>
                <a:gd name="T28" fmla="*/ 960 w 2792"/>
                <a:gd name="T29" fmla="*/ 2469 h 3476"/>
                <a:gd name="T30" fmla="*/ 1071 w 2792"/>
                <a:gd name="T31" fmla="*/ 2534 h 3476"/>
                <a:gd name="T32" fmla="*/ 1195 w 2792"/>
                <a:gd name="T33" fmla="*/ 2580 h 3476"/>
                <a:gd name="T34" fmla="*/ 1327 w 2792"/>
                <a:gd name="T35" fmla="*/ 2604 h 3476"/>
                <a:gd name="T36" fmla="*/ 1465 w 2792"/>
                <a:gd name="T37" fmla="*/ 2604 h 3476"/>
                <a:gd name="T38" fmla="*/ 1597 w 2792"/>
                <a:gd name="T39" fmla="*/ 2580 h 3476"/>
                <a:gd name="T40" fmla="*/ 1720 w 2792"/>
                <a:gd name="T41" fmla="*/ 2534 h 3476"/>
                <a:gd name="T42" fmla="*/ 1832 w 2792"/>
                <a:gd name="T43" fmla="*/ 2469 h 3476"/>
                <a:gd name="T44" fmla="*/ 1930 w 2792"/>
                <a:gd name="T45" fmla="*/ 2386 h 3476"/>
                <a:gd name="T46" fmla="*/ 2014 w 2792"/>
                <a:gd name="T47" fmla="*/ 2288 h 3476"/>
                <a:gd name="T48" fmla="*/ 2079 w 2792"/>
                <a:gd name="T49" fmla="*/ 2176 h 3476"/>
                <a:gd name="T50" fmla="*/ 2125 w 2792"/>
                <a:gd name="T51" fmla="*/ 2054 h 3476"/>
                <a:gd name="T52" fmla="*/ 2149 w 2792"/>
                <a:gd name="T53" fmla="*/ 1922 h 3476"/>
                <a:gd name="T54" fmla="*/ 2149 w 2792"/>
                <a:gd name="T55" fmla="*/ 1785 h 3476"/>
                <a:gd name="T56" fmla="*/ 2125 w 2792"/>
                <a:gd name="T57" fmla="*/ 1654 h 3476"/>
                <a:gd name="T58" fmla="*/ 2079 w 2792"/>
                <a:gd name="T59" fmla="*/ 1532 h 3476"/>
                <a:gd name="T60" fmla="*/ 2014 w 2792"/>
                <a:gd name="T61" fmla="*/ 1420 h 3476"/>
                <a:gd name="T62" fmla="*/ 1930 w 2792"/>
                <a:gd name="T63" fmla="*/ 1322 h 3476"/>
                <a:gd name="T64" fmla="*/ 1832 w 2792"/>
                <a:gd name="T65" fmla="*/ 1239 h 3476"/>
                <a:gd name="T66" fmla="*/ 1720 w 2792"/>
                <a:gd name="T67" fmla="*/ 1173 h 3476"/>
                <a:gd name="T68" fmla="*/ 1597 w 2792"/>
                <a:gd name="T69" fmla="*/ 1128 h 3476"/>
                <a:gd name="T70" fmla="*/ 1465 w 2792"/>
                <a:gd name="T71" fmla="*/ 1104 h 3476"/>
                <a:gd name="T72" fmla="*/ 58 w 2792"/>
                <a:gd name="T73" fmla="*/ 0 h 3476"/>
                <a:gd name="T74" fmla="*/ 1978 w 2792"/>
                <a:gd name="T75" fmla="*/ 753 h 3476"/>
                <a:gd name="T76" fmla="*/ 1988 w 2792"/>
                <a:gd name="T77" fmla="*/ 787 h 3476"/>
                <a:gd name="T78" fmla="*/ 2017 w 2792"/>
                <a:gd name="T79" fmla="*/ 808 h 3476"/>
                <a:gd name="T80" fmla="*/ 2792 w 2792"/>
                <a:gd name="T81" fmla="*/ 811 h 3476"/>
                <a:gd name="T82" fmla="*/ 2789 w 2792"/>
                <a:gd name="T83" fmla="*/ 3436 h 3476"/>
                <a:gd name="T84" fmla="*/ 2768 w 2792"/>
                <a:gd name="T85" fmla="*/ 3464 h 3476"/>
                <a:gd name="T86" fmla="*/ 2734 w 2792"/>
                <a:gd name="T87" fmla="*/ 3476 h 3476"/>
                <a:gd name="T88" fmla="*/ 39 w 2792"/>
                <a:gd name="T89" fmla="*/ 3473 h 3476"/>
                <a:gd name="T90" fmla="*/ 11 w 2792"/>
                <a:gd name="T91" fmla="*/ 3453 h 3476"/>
                <a:gd name="T92" fmla="*/ 0 w 2792"/>
                <a:gd name="T93" fmla="*/ 3418 h 3476"/>
                <a:gd name="T94" fmla="*/ 3 w 2792"/>
                <a:gd name="T95" fmla="*/ 40 h 3476"/>
                <a:gd name="T96" fmla="*/ 23 w 2792"/>
                <a:gd name="T97" fmla="*/ 12 h 3476"/>
                <a:gd name="T98" fmla="*/ 58 w 2792"/>
                <a:gd name="T99" fmla="*/ 0 h 3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92" h="3476">
                  <a:moveTo>
                    <a:pt x="1396" y="1101"/>
                  </a:moveTo>
                  <a:lnTo>
                    <a:pt x="1327" y="1104"/>
                  </a:lnTo>
                  <a:lnTo>
                    <a:pt x="1260" y="1113"/>
                  </a:lnTo>
                  <a:lnTo>
                    <a:pt x="1195" y="1128"/>
                  </a:lnTo>
                  <a:lnTo>
                    <a:pt x="1132" y="1148"/>
                  </a:lnTo>
                  <a:lnTo>
                    <a:pt x="1071" y="1173"/>
                  </a:lnTo>
                  <a:lnTo>
                    <a:pt x="1014" y="1204"/>
                  </a:lnTo>
                  <a:lnTo>
                    <a:pt x="960" y="1239"/>
                  </a:lnTo>
                  <a:lnTo>
                    <a:pt x="908" y="1278"/>
                  </a:lnTo>
                  <a:lnTo>
                    <a:pt x="861" y="1322"/>
                  </a:lnTo>
                  <a:lnTo>
                    <a:pt x="817" y="1369"/>
                  </a:lnTo>
                  <a:lnTo>
                    <a:pt x="778" y="1420"/>
                  </a:lnTo>
                  <a:lnTo>
                    <a:pt x="742" y="1474"/>
                  </a:lnTo>
                  <a:lnTo>
                    <a:pt x="713" y="1532"/>
                  </a:lnTo>
                  <a:lnTo>
                    <a:pt x="687" y="1592"/>
                  </a:lnTo>
                  <a:lnTo>
                    <a:pt x="666" y="1654"/>
                  </a:lnTo>
                  <a:lnTo>
                    <a:pt x="651" y="1719"/>
                  </a:lnTo>
                  <a:lnTo>
                    <a:pt x="643" y="1785"/>
                  </a:lnTo>
                  <a:lnTo>
                    <a:pt x="640" y="1854"/>
                  </a:lnTo>
                  <a:lnTo>
                    <a:pt x="643" y="1922"/>
                  </a:lnTo>
                  <a:lnTo>
                    <a:pt x="651" y="1989"/>
                  </a:lnTo>
                  <a:lnTo>
                    <a:pt x="666" y="2054"/>
                  </a:lnTo>
                  <a:lnTo>
                    <a:pt x="687" y="2116"/>
                  </a:lnTo>
                  <a:lnTo>
                    <a:pt x="713" y="2176"/>
                  </a:lnTo>
                  <a:lnTo>
                    <a:pt x="742" y="2234"/>
                  </a:lnTo>
                  <a:lnTo>
                    <a:pt x="778" y="2288"/>
                  </a:lnTo>
                  <a:lnTo>
                    <a:pt x="817" y="2338"/>
                  </a:lnTo>
                  <a:lnTo>
                    <a:pt x="861" y="2386"/>
                  </a:lnTo>
                  <a:lnTo>
                    <a:pt x="908" y="2430"/>
                  </a:lnTo>
                  <a:lnTo>
                    <a:pt x="960" y="2469"/>
                  </a:lnTo>
                  <a:lnTo>
                    <a:pt x="1014" y="2504"/>
                  </a:lnTo>
                  <a:lnTo>
                    <a:pt x="1071" y="2534"/>
                  </a:lnTo>
                  <a:lnTo>
                    <a:pt x="1132" y="2560"/>
                  </a:lnTo>
                  <a:lnTo>
                    <a:pt x="1195" y="2580"/>
                  </a:lnTo>
                  <a:lnTo>
                    <a:pt x="1260" y="2594"/>
                  </a:lnTo>
                  <a:lnTo>
                    <a:pt x="1327" y="2604"/>
                  </a:lnTo>
                  <a:lnTo>
                    <a:pt x="1396" y="2607"/>
                  </a:lnTo>
                  <a:lnTo>
                    <a:pt x="1465" y="2604"/>
                  </a:lnTo>
                  <a:lnTo>
                    <a:pt x="1531" y="2594"/>
                  </a:lnTo>
                  <a:lnTo>
                    <a:pt x="1597" y="2580"/>
                  </a:lnTo>
                  <a:lnTo>
                    <a:pt x="1659" y="2560"/>
                  </a:lnTo>
                  <a:lnTo>
                    <a:pt x="1720" y="2534"/>
                  </a:lnTo>
                  <a:lnTo>
                    <a:pt x="1777" y="2504"/>
                  </a:lnTo>
                  <a:lnTo>
                    <a:pt x="1832" y="2469"/>
                  </a:lnTo>
                  <a:lnTo>
                    <a:pt x="1882" y="2430"/>
                  </a:lnTo>
                  <a:lnTo>
                    <a:pt x="1930" y="2386"/>
                  </a:lnTo>
                  <a:lnTo>
                    <a:pt x="1973" y="2338"/>
                  </a:lnTo>
                  <a:lnTo>
                    <a:pt x="2014" y="2288"/>
                  </a:lnTo>
                  <a:lnTo>
                    <a:pt x="2048" y="2234"/>
                  </a:lnTo>
                  <a:lnTo>
                    <a:pt x="2079" y="2176"/>
                  </a:lnTo>
                  <a:lnTo>
                    <a:pt x="2104" y="2116"/>
                  </a:lnTo>
                  <a:lnTo>
                    <a:pt x="2125" y="2054"/>
                  </a:lnTo>
                  <a:lnTo>
                    <a:pt x="2139" y="1989"/>
                  </a:lnTo>
                  <a:lnTo>
                    <a:pt x="2149" y="1922"/>
                  </a:lnTo>
                  <a:lnTo>
                    <a:pt x="2152" y="1854"/>
                  </a:lnTo>
                  <a:lnTo>
                    <a:pt x="2149" y="1785"/>
                  </a:lnTo>
                  <a:lnTo>
                    <a:pt x="2139" y="1719"/>
                  </a:lnTo>
                  <a:lnTo>
                    <a:pt x="2125" y="1654"/>
                  </a:lnTo>
                  <a:lnTo>
                    <a:pt x="2104" y="1592"/>
                  </a:lnTo>
                  <a:lnTo>
                    <a:pt x="2079" y="1532"/>
                  </a:lnTo>
                  <a:lnTo>
                    <a:pt x="2048" y="1474"/>
                  </a:lnTo>
                  <a:lnTo>
                    <a:pt x="2014" y="1420"/>
                  </a:lnTo>
                  <a:lnTo>
                    <a:pt x="1973" y="1369"/>
                  </a:lnTo>
                  <a:lnTo>
                    <a:pt x="1930" y="1322"/>
                  </a:lnTo>
                  <a:lnTo>
                    <a:pt x="1882" y="1278"/>
                  </a:lnTo>
                  <a:lnTo>
                    <a:pt x="1832" y="1239"/>
                  </a:lnTo>
                  <a:lnTo>
                    <a:pt x="1777" y="1204"/>
                  </a:lnTo>
                  <a:lnTo>
                    <a:pt x="1720" y="1173"/>
                  </a:lnTo>
                  <a:lnTo>
                    <a:pt x="1659" y="1148"/>
                  </a:lnTo>
                  <a:lnTo>
                    <a:pt x="1597" y="1128"/>
                  </a:lnTo>
                  <a:lnTo>
                    <a:pt x="1531" y="1113"/>
                  </a:lnTo>
                  <a:lnTo>
                    <a:pt x="1465" y="1104"/>
                  </a:lnTo>
                  <a:lnTo>
                    <a:pt x="1396" y="1101"/>
                  </a:lnTo>
                  <a:close/>
                  <a:moveTo>
                    <a:pt x="58" y="0"/>
                  </a:moveTo>
                  <a:lnTo>
                    <a:pt x="1978" y="0"/>
                  </a:lnTo>
                  <a:lnTo>
                    <a:pt x="1978" y="753"/>
                  </a:lnTo>
                  <a:lnTo>
                    <a:pt x="1981" y="771"/>
                  </a:lnTo>
                  <a:lnTo>
                    <a:pt x="1988" y="787"/>
                  </a:lnTo>
                  <a:lnTo>
                    <a:pt x="2001" y="799"/>
                  </a:lnTo>
                  <a:lnTo>
                    <a:pt x="2017" y="808"/>
                  </a:lnTo>
                  <a:lnTo>
                    <a:pt x="2036" y="811"/>
                  </a:lnTo>
                  <a:lnTo>
                    <a:pt x="2792" y="811"/>
                  </a:lnTo>
                  <a:lnTo>
                    <a:pt x="2792" y="3418"/>
                  </a:lnTo>
                  <a:lnTo>
                    <a:pt x="2789" y="3436"/>
                  </a:lnTo>
                  <a:lnTo>
                    <a:pt x="2780" y="3453"/>
                  </a:lnTo>
                  <a:lnTo>
                    <a:pt x="2768" y="3464"/>
                  </a:lnTo>
                  <a:lnTo>
                    <a:pt x="2752" y="3473"/>
                  </a:lnTo>
                  <a:lnTo>
                    <a:pt x="2734" y="3476"/>
                  </a:lnTo>
                  <a:lnTo>
                    <a:pt x="58" y="3476"/>
                  </a:lnTo>
                  <a:lnTo>
                    <a:pt x="39" y="3473"/>
                  </a:lnTo>
                  <a:lnTo>
                    <a:pt x="23" y="3464"/>
                  </a:lnTo>
                  <a:lnTo>
                    <a:pt x="11" y="3453"/>
                  </a:lnTo>
                  <a:lnTo>
                    <a:pt x="3" y="3436"/>
                  </a:lnTo>
                  <a:lnTo>
                    <a:pt x="0" y="3418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1" y="24"/>
                  </a:lnTo>
                  <a:lnTo>
                    <a:pt x="23" y="12"/>
                  </a:lnTo>
                  <a:lnTo>
                    <a:pt x="39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0" name="Group 13"/>
          <p:cNvGrpSpPr>
            <a:grpSpLocks noChangeAspect="1"/>
          </p:cNvGrpSpPr>
          <p:nvPr/>
        </p:nvGrpSpPr>
        <p:grpSpPr bwMode="auto">
          <a:xfrm>
            <a:off x="547688" y="5131034"/>
            <a:ext cx="540000" cy="536435"/>
            <a:chOff x="409" y="3295"/>
            <a:chExt cx="303" cy="301"/>
          </a:xfrm>
          <a:solidFill>
            <a:srgbClr val="002F53"/>
          </a:solidFill>
        </p:grpSpPr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409" y="3569"/>
              <a:ext cx="303" cy="27"/>
            </a:xfrm>
            <a:custGeom>
              <a:avLst/>
              <a:gdLst>
                <a:gd name="T0" fmla="*/ 152 w 3330"/>
                <a:gd name="T1" fmla="*/ 0 h 301"/>
                <a:gd name="T2" fmla="*/ 3179 w 3330"/>
                <a:gd name="T3" fmla="*/ 0 h 301"/>
                <a:gd name="T4" fmla="*/ 3209 w 3330"/>
                <a:gd name="T5" fmla="*/ 3 h 301"/>
                <a:gd name="T6" fmla="*/ 3237 w 3330"/>
                <a:gd name="T7" fmla="*/ 11 h 301"/>
                <a:gd name="T8" fmla="*/ 3263 w 3330"/>
                <a:gd name="T9" fmla="*/ 26 h 301"/>
                <a:gd name="T10" fmla="*/ 3285 w 3330"/>
                <a:gd name="T11" fmla="*/ 44 h 301"/>
                <a:gd name="T12" fmla="*/ 3304 w 3330"/>
                <a:gd name="T13" fmla="*/ 67 h 301"/>
                <a:gd name="T14" fmla="*/ 3318 w 3330"/>
                <a:gd name="T15" fmla="*/ 93 h 301"/>
                <a:gd name="T16" fmla="*/ 3327 w 3330"/>
                <a:gd name="T17" fmla="*/ 121 h 301"/>
                <a:gd name="T18" fmla="*/ 3330 w 3330"/>
                <a:gd name="T19" fmla="*/ 151 h 301"/>
                <a:gd name="T20" fmla="*/ 3327 w 3330"/>
                <a:gd name="T21" fmla="*/ 181 h 301"/>
                <a:gd name="T22" fmla="*/ 3318 w 3330"/>
                <a:gd name="T23" fmla="*/ 209 h 301"/>
                <a:gd name="T24" fmla="*/ 3304 w 3330"/>
                <a:gd name="T25" fmla="*/ 235 h 301"/>
                <a:gd name="T26" fmla="*/ 3285 w 3330"/>
                <a:gd name="T27" fmla="*/ 257 h 301"/>
                <a:gd name="T28" fmla="*/ 3263 w 3330"/>
                <a:gd name="T29" fmla="*/ 276 h 301"/>
                <a:gd name="T30" fmla="*/ 3237 w 3330"/>
                <a:gd name="T31" fmla="*/ 289 h 301"/>
                <a:gd name="T32" fmla="*/ 3209 w 3330"/>
                <a:gd name="T33" fmla="*/ 297 h 301"/>
                <a:gd name="T34" fmla="*/ 3179 w 3330"/>
                <a:gd name="T35" fmla="*/ 301 h 301"/>
                <a:gd name="T36" fmla="*/ 152 w 3330"/>
                <a:gd name="T37" fmla="*/ 301 h 301"/>
                <a:gd name="T38" fmla="*/ 121 w 3330"/>
                <a:gd name="T39" fmla="*/ 297 h 301"/>
                <a:gd name="T40" fmla="*/ 93 w 3330"/>
                <a:gd name="T41" fmla="*/ 289 h 301"/>
                <a:gd name="T42" fmla="*/ 67 w 3330"/>
                <a:gd name="T43" fmla="*/ 276 h 301"/>
                <a:gd name="T44" fmla="*/ 45 w 3330"/>
                <a:gd name="T45" fmla="*/ 257 h 301"/>
                <a:gd name="T46" fmla="*/ 26 w 3330"/>
                <a:gd name="T47" fmla="*/ 235 h 301"/>
                <a:gd name="T48" fmla="*/ 13 w 3330"/>
                <a:gd name="T49" fmla="*/ 209 h 301"/>
                <a:gd name="T50" fmla="*/ 3 w 3330"/>
                <a:gd name="T51" fmla="*/ 181 h 301"/>
                <a:gd name="T52" fmla="*/ 0 w 3330"/>
                <a:gd name="T53" fmla="*/ 151 h 301"/>
                <a:gd name="T54" fmla="*/ 3 w 3330"/>
                <a:gd name="T55" fmla="*/ 121 h 301"/>
                <a:gd name="T56" fmla="*/ 13 w 3330"/>
                <a:gd name="T57" fmla="*/ 93 h 301"/>
                <a:gd name="T58" fmla="*/ 26 w 3330"/>
                <a:gd name="T59" fmla="*/ 67 h 301"/>
                <a:gd name="T60" fmla="*/ 45 w 3330"/>
                <a:gd name="T61" fmla="*/ 44 h 301"/>
                <a:gd name="T62" fmla="*/ 67 w 3330"/>
                <a:gd name="T63" fmla="*/ 26 h 301"/>
                <a:gd name="T64" fmla="*/ 93 w 3330"/>
                <a:gd name="T65" fmla="*/ 11 h 301"/>
                <a:gd name="T66" fmla="*/ 121 w 3330"/>
                <a:gd name="T67" fmla="*/ 3 h 301"/>
                <a:gd name="T68" fmla="*/ 152 w 3330"/>
                <a:gd name="T69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330" h="301">
                  <a:moveTo>
                    <a:pt x="152" y="0"/>
                  </a:moveTo>
                  <a:lnTo>
                    <a:pt x="3179" y="0"/>
                  </a:lnTo>
                  <a:lnTo>
                    <a:pt x="3209" y="3"/>
                  </a:lnTo>
                  <a:lnTo>
                    <a:pt x="3237" y="11"/>
                  </a:lnTo>
                  <a:lnTo>
                    <a:pt x="3263" y="26"/>
                  </a:lnTo>
                  <a:lnTo>
                    <a:pt x="3285" y="44"/>
                  </a:lnTo>
                  <a:lnTo>
                    <a:pt x="3304" y="67"/>
                  </a:lnTo>
                  <a:lnTo>
                    <a:pt x="3318" y="93"/>
                  </a:lnTo>
                  <a:lnTo>
                    <a:pt x="3327" y="121"/>
                  </a:lnTo>
                  <a:lnTo>
                    <a:pt x="3330" y="151"/>
                  </a:lnTo>
                  <a:lnTo>
                    <a:pt x="3327" y="181"/>
                  </a:lnTo>
                  <a:lnTo>
                    <a:pt x="3318" y="209"/>
                  </a:lnTo>
                  <a:lnTo>
                    <a:pt x="3304" y="235"/>
                  </a:lnTo>
                  <a:lnTo>
                    <a:pt x="3285" y="257"/>
                  </a:lnTo>
                  <a:lnTo>
                    <a:pt x="3263" y="276"/>
                  </a:lnTo>
                  <a:lnTo>
                    <a:pt x="3237" y="289"/>
                  </a:lnTo>
                  <a:lnTo>
                    <a:pt x="3209" y="297"/>
                  </a:lnTo>
                  <a:lnTo>
                    <a:pt x="3179" y="301"/>
                  </a:lnTo>
                  <a:lnTo>
                    <a:pt x="152" y="301"/>
                  </a:lnTo>
                  <a:lnTo>
                    <a:pt x="121" y="297"/>
                  </a:lnTo>
                  <a:lnTo>
                    <a:pt x="93" y="289"/>
                  </a:lnTo>
                  <a:lnTo>
                    <a:pt x="67" y="276"/>
                  </a:lnTo>
                  <a:lnTo>
                    <a:pt x="45" y="257"/>
                  </a:lnTo>
                  <a:lnTo>
                    <a:pt x="26" y="235"/>
                  </a:lnTo>
                  <a:lnTo>
                    <a:pt x="13" y="209"/>
                  </a:lnTo>
                  <a:lnTo>
                    <a:pt x="3" y="181"/>
                  </a:lnTo>
                  <a:lnTo>
                    <a:pt x="0" y="151"/>
                  </a:lnTo>
                  <a:lnTo>
                    <a:pt x="3" y="121"/>
                  </a:lnTo>
                  <a:lnTo>
                    <a:pt x="13" y="93"/>
                  </a:lnTo>
                  <a:lnTo>
                    <a:pt x="26" y="67"/>
                  </a:lnTo>
                  <a:lnTo>
                    <a:pt x="45" y="44"/>
                  </a:lnTo>
                  <a:lnTo>
                    <a:pt x="67" y="26"/>
                  </a:lnTo>
                  <a:lnTo>
                    <a:pt x="93" y="11"/>
                  </a:lnTo>
                  <a:lnTo>
                    <a:pt x="121" y="3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16"/>
            <p:cNvSpPr>
              <a:spLocks noEditPoints="1"/>
            </p:cNvSpPr>
            <p:nvPr/>
          </p:nvSpPr>
          <p:spPr bwMode="auto">
            <a:xfrm>
              <a:off x="426" y="3396"/>
              <a:ext cx="268" cy="165"/>
            </a:xfrm>
            <a:custGeom>
              <a:avLst/>
              <a:gdLst>
                <a:gd name="T0" fmla="*/ 2005 w 2952"/>
                <a:gd name="T1" fmla="*/ 1503 h 1805"/>
                <a:gd name="T2" fmla="*/ 2460 w 2952"/>
                <a:gd name="T3" fmla="*/ 150 h 1805"/>
                <a:gd name="T4" fmla="*/ 1249 w 2952"/>
                <a:gd name="T5" fmla="*/ 150 h 1805"/>
                <a:gd name="T6" fmla="*/ 1703 w 2952"/>
                <a:gd name="T7" fmla="*/ 1503 h 1805"/>
                <a:gd name="T8" fmla="*/ 1249 w 2952"/>
                <a:gd name="T9" fmla="*/ 150 h 1805"/>
                <a:gd name="T10" fmla="*/ 493 w 2952"/>
                <a:gd name="T11" fmla="*/ 1503 h 1805"/>
                <a:gd name="T12" fmla="*/ 946 w 2952"/>
                <a:gd name="T13" fmla="*/ 150 h 1805"/>
                <a:gd name="T14" fmla="*/ 152 w 2952"/>
                <a:gd name="T15" fmla="*/ 0 h 1805"/>
                <a:gd name="T16" fmla="*/ 2820 w 2952"/>
                <a:gd name="T17" fmla="*/ 2 h 1805"/>
                <a:gd name="T18" fmla="*/ 2853 w 2952"/>
                <a:gd name="T19" fmla="*/ 22 h 1805"/>
                <a:gd name="T20" fmla="*/ 2873 w 2952"/>
                <a:gd name="T21" fmla="*/ 55 h 1805"/>
                <a:gd name="T22" fmla="*/ 2873 w 2952"/>
                <a:gd name="T23" fmla="*/ 95 h 1805"/>
                <a:gd name="T24" fmla="*/ 2853 w 2952"/>
                <a:gd name="T25" fmla="*/ 128 h 1805"/>
                <a:gd name="T26" fmla="*/ 2820 w 2952"/>
                <a:gd name="T27" fmla="*/ 148 h 1805"/>
                <a:gd name="T28" fmla="*/ 2762 w 2952"/>
                <a:gd name="T29" fmla="*/ 150 h 1805"/>
                <a:gd name="T30" fmla="*/ 2800 w 2952"/>
                <a:gd name="T31" fmla="*/ 1503 h 1805"/>
                <a:gd name="T32" fmla="*/ 2859 w 2952"/>
                <a:gd name="T33" fmla="*/ 1515 h 1805"/>
                <a:gd name="T34" fmla="*/ 2907 w 2952"/>
                <a:gd name="T35" fmla="*/ 1548 h 1805"/>
                <a:gd name="T36" fmla="*/ 2939 w 2952"/>
                <a:gd name="T37" fmla="*/ 1596 h 1805"/>
                <a:gd name="T38" fmla="*/ 2952 w 2952"/>
                <a:gd name="T39" fmla="*/ 1654 h 1805"/>
                <a:gd name="T40" fmla="*/ 2939 w 2952"/>
                <a:gd name="T41" fmla="*/ 1712 h 1805"/>
                <a:gd name="T42" fmla="*/ 2907 w 2952"/>
                <a:gd name="T43" fmla="*/ 1760 h 1805"/>
                <a:gd name="T44" fmla="*/ 2859 w 2952"/>
                <a:gd name="T45" fmla="*/ 1792 h 1805"/>
                <a:gd name="T46" fmla="*/ 2800 w 2952"/>
                <a:gd name="T47" fmla="*/ 1805 h 1805"/>
                <a:gd name="T48" fmla="*/ 121 w 2952"/>
                <a:gd name="T49" fmla="*/ 1801 h 1805"/>
                <a:gd name="T50" fmla="*/ 67 w 2952"/>
                <a:gd name="T51" fmla="*/ 1779 h 1805"/>
                <a:gd name="T52" fmla="*/ 27 w 2952"/>
                <a:gd name="T53" fmla="*/ 1738 h 1805"/>
                <a:gd name="T54" fmla="*/ 4 w 2952"/>
                <a:gd name="T55" fmla="*/ 1684 h 1805"/>
                <a:gd name="T56" fmla="*/ 4 w 2952"/>
                <a:gd name="T57" fmla="*/ 1624 h 1805"/>
                <a:gd name="T58" fmla="*/ 27 w 2952"/>
                <a:gd name="T59" fmla="*/ 1570 h 1805"/>
                <a:gd name="T60" fmla="*/ 67 w 2952"/>
                <a:gd name="T61" fmla="*/ 1529 h 1805"/>
                <a:gd name="T62" fmla="*/ 121 w 2952"/>
                <a:gd name="T63" fmla="*/ 1506 h 1805"/>
                <a:gd name="T64" fmla="*/ 190 w 2952"/>
                <a:gd name="T65" fmla="*/ 1503 h 1805"/>
                <a:gd name="T66" fmla="*/ 152 w 2952"/>
                <a:gd name="T67" fmla="*/ 150 h 1805"/>
                <a:gd name="T68" fmla="*/ 114 w 2952"/>
                <a:gd name="T69" fmla="*/ 140 h 1805"/>
                <a:gd name="T70" fmla="*/ 86 w 2952"/>
                <a:gd name="T71" fmla="*/ 113 h 1805"/>
                <a:gd name="T72" fmla="*/ 76 w 2952"/>
                <a:gd name="T73" fmla="*/ 75 h 1805"/>
                <a:gd name="T74" fmla="*/ 86 w 2952"/>
                <a:gd name="T75" fmla="*/ 38 h 1805"/>
                <a:gd name="T76" fmla="*/ 114 w 2952"/>
                <a:gd name="T77" fmla="*/ 11 h 1805"/>
                <a:gd name="T78" fmla="*/ 152 w 2952"/>
                <a:gd name="T79" fmla="*/ 0 h 1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952" h="1805">
                  <a:moveTo>
                    <a:pt x="2005" y="150"/>
                  </a:moveTo>
                  <a:lnTo>
                    <a:pt x="2005" y="1503"/>
                  </a:lnTo>
                  <a:lnTo>
                    <a:pt x="2460" y="1503"/>
                  </a:lnTo>
                  <a:lnTo>
                    <a:pt x="2460" y="150"/>
                  </a:lnTo>
                  <a:lnTo>
                    <a:pt x="2005" y="150"/>
                  </a:lnTo>
                  <a:close/>
                  <a:moveTo>
                    <a:pt x="1249" y="150"/>
                  </a:moveTo>
                  <a:lnTo>
                    <a:pt x="1249" y="1503"/>
                  </a:lnTo>
                  <a:lnTo>
                    <a:pt x="1703" y="1503"/>
                  </a:lnTo>
                  <a:lnTo>
                    <a:pt x="1703" y="150"/>
                  </a:lnTo>
                  <a:lnTo>
                    <a:pt x="1249" y="150"/>
                  </a:lnTo>
                  <a:close/>
                  <a:moveTo>
                    <a:pt x="493" y="150"/>
                  </a:moveTo>
                  <a:lnTo>
                    <a:pt x="493" y="1503"/>
                  </a:lnTo>
                  <a:lnTo>
                    <a:pt x="946" y="1503"/>
                  </a:lnTo>
                  <a:lnTo>
                    <a:pt x="946" y="150"/>
                  </a:lnTo>
                  <a:lnTo>
                    <a:pt x="493" y="150"/>
                  </a:lnTo>
                  <a:close/>
                  <a:moveTo>
                    <a:pt x="152" y="0"/>
                  </a:moveTo>
                  <a:lnTo>
                    <a:pt x="2800" y="0"/>
                  </a:lnTo>
                  <a:lnTo>
                    <a:pt x="2820" y="2"/>
                  </a:lnTo>
                  <a:lnTo>
                    <a:pt x="2839" y="11"/>
                  </a:lnTo>
                  <a:lnTo>
                    <a:pt x="2853" y="22"/>
                  </a:lnTo>
                  <a:lnTo>
                    <a:pt x="2866" y="38"/>
                  </a:lnTo>
                  <a:lnTo>
                    <a:pt x="2873" y="55"/>
                  </a:lnTo>
                  <a:lnTo>
                    <a:pt x="2875" y="75"/>
                  </a:lnTo>
                  <a:lnTo>
                    <a:pt x="2873" y="95"/>
                  </a:lnTo>
                  <a:lnTo>
                    <a:pt x="2866" y="113"/>
                  </a:lnTo>
                  <a:lnTo>
                    <a:pt x="2853" y="128"/>
                  </a:lnTo>
                  <a:lnTo>
                    <a:pt x="2839" y="140"/>
                  </a:lnTo>
                  <a:lnTo>
                    <a:pt x="2820" y="148"/>
                  </a:lnTo>
                  <a:lnTo>
                    <a:pt x="2800" y="150"/>
                  </a:lnTo>
                  <a:lnTo>
                    <a:pt x="2762" y="150"/>
                  </a:lnTo>
                  <a:lnTo>
                    <a:pt x="2762" y="1503"/>
                  </a:lnTo>
                  <a:lnTo>
                    <a:pt x="2800" y="1503"/>
                  </a:lnTo>
                  <a:lnTo>
                    <a:pt x="2830" y="1506"/>
                  </a:lnTo>
                  <a:lnTo>
                    <a:pt x="2859" y="1515"/>
                  </a:lnTo>
                  <a:lnTo>
                    <a:pt x="2885" y="1529"/>
                  </a:lnTo>
                  <a:lnTo>
                    <a:pt x="2907" y="1548"/>
                  </a:lnTo>
                  <a:lnTo>
                    <a:pt x="2926" y="1570"/>
                  </a:lnTo>
                  <a:lnTo>
                    <a:pt x="2939" y="1596"/>
                  </a:lnTo>
                  <a:lnTo>
                    <a:pt x="2949" y="1624"/>
                  </a:lnTo>
                  <a:lnTo>
                    <a:pt x="2952" y="1654"/>
                  </a:lnTo>
                  <a:lnTo>
                    <a:pt x="2949" y="1684"/>
                  </a:lnTo>
                  <a:lnTo>
                    <a:pt x="2939" y="1712"/>
                  </a:lnTo>
                  <a:lnTo>
                    <a:pt x="2926" y="1738"/>
                  </a:lnTo>
                  <a:lnTo>
                    <a:pt x="2907" y="1760"/>
                  </a:lnTo>
                  <a:lnTo>
                    <a:pt x="2885" y="1779"/>
                  </a:lnTo>
                  <a:lnTo>
                    <a:pt x="2859" y="1792"/>
                  </a:lnTo>
                  <a:lnTo>
                    <a:pt x="2830" y="1801"/>
                  </a:lnTo>
                  <a:lnTo>
                    <a:pt x="2800" y="1805"/>
                  </a:lnTo>
                  <a:lnTo>
                    <a:pt x="152" y="1805"/>
                  </a:lnTo>
                  <a:lnTo>
                    <a:pt x="121" y="1801"/>
                  </a:lnTo>
                  <a:lnTo>
                    <a:pt x="93" y="1792"/>
                  </a:lnTo>
                  <a:lnTo>
                    <a:pt x="67" y="1779"/>
                  </a:lnTo>
                  <a:lnTo>
                    <a:pt x="44" y="1760"/>
                  </a:lnTo>
                  <a:lnTo>
                    <a:pt x="27" y="1738"/>
                  </a:lnTo>
                  <a:lnTo>
                    <a:pt x="12" y="1712"/>
                  </a:lnTo>
                  <a:lnTo>
                    <a:pt x="4" y="1684"/>
                  </a:lnTo>
                  <a:lnTo>
                    <a:pt x="0" y="1654"/>
                  </a:lnTo>
                  <a:lnTo>
                    <a:pt x="4" y="1624"/>
                  </a:lnTo>
                  <a:lnTo>
                    <a:pt x="12" y="1596"/>
                  </a:lnTo>
                  <a:lnTo>
                    <a:pt x="27" y="1570"/>
                  </a:lnTo>
                  <a:lnTo>
                    <a:pt x="44" y="1548"/>
                  </a:lnTo>
                  <a:lnTo>
                    <a:pt x="67" y="1529"/>
                  </a:lnTo>
                  <a:lnTo>
                    <a:pt x="93" y="1515"/>
                  </a:lnTo>
                  <a:lnTo>
                    <a:pt x="121" y="1506"/>
                  </a:lnTo>
                  <a:lnTo>
                    <a:pt x="152" y="1503"/>
                  </a:lnTo>
                  <a:lnTo>
                    <a:pt x="190" y="1503"/>
                  </a:lnTo>
                  <a:lnTo>
                    <a:pt x="190" y="150"/>
                  </a:lnTo>
                  <a:lnTo>
                    <a:pt x="152" y="150"/>
                  </a:lnTo>
                  <a:lnTo>
                    <a:pt x="131" y="148"/>
                  </a:lnTo>
                  <a:lnTo>
                    <a:pt x="114" y="140"/>
                  </a:lnTo>
                  <a:lnTo>
                    <a:pt x="99" y="128"/>
                  </a:lnTo>
                  <a:lnTo>
                    <a:pt x="86" y="113"/>
                  </a:lnTo>
                  <a:lnTo>
                    <a:pt x="79" y="95"/>
                  </a:lnTo>
                  <a:lnTo>
                    <a:pt x="76" y="75"/>
                  </a:lnTo>
                  <a:lnTo>
                    <a:pt x="79" y="55"/>
                  </a:lnTo>
                  <a:lnTo>
                    <a:pt x="86" y="38"/>
                  </a:lnTo>
                  <a:lnTo>
                    <a:pt x="99" y="22"/>
                  </a:lnTo>
                  <a:lnTo>
                    <a:pt x="114" y="11"/>
                  </a:lnTo>
                  <a:lnTo>
                    <a:pt x="131" y="2"/>
                  </a:lnTo>
                  <a:lnTo>
                    <a:pt x="1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409" y="3295"/>
              <a:ext cx="303" cy="89"/>
            </a:xfrm>
            <a:custGeom>
              <a:avLst/>
              <a:gdLst>
                <a:gd name="T0" fmla="*/ 1678 w 3331"/>
                <a:gd name="T1" fmla="*/ 0 h 977"/>
                <a:gd name="T2" fmla="*/ 1702 w 3331"/>
                <a:gd name="T3" fmla="*/ 5 h 977"/>
                <a:gd name="T4" fmla="*/ 1727 w 3331"/>
                <a:gd name="T5" fmla="*/ 13 h 977"/>
                <a:gd name="T6" fmla="*/ 3229 w 3331"/>
                <a:gd name="T7" fmla="*/ 684 h 977"/>
                <a:gd name="T8" fmla="*/ 3253 w 3331"/>
                <a:gd name="T9" fmla="*/ 695 h 977"/>
                <a:gd name="T10" fmla="*/ 3275 w 3331"/>
                <a:gd name="T11" fmla="*/ 710 h 977"/>
                <a:gd name="T12" fmla="*/ 3295 w 3331"/>
                <a:gd name="T13" fmla="*/ 727 h 977"/>
                <a:gd name="T14" fmla="*/ 3309 w 3331"/>
                <a:gd name="T15" fmla="*/ 749 h 977"/>
                <a:gd name="T16" fmla="*/ 3322 w 3331"/>
                <a:gd name="T17" fmla="*/ 773 h 977"/>
                <a:gd name="T18" fmla="*/ 3329 w 3331"/>
                <a:gd name="T19" fmla="*/ 799 h 977"/>
                <a:gd name="T20" fmla="*/ 3331 w 3331"/>
                <a:gd name="T21" fmla="*/ 826 h 977"/>
                <a:gd name="T22" fmla="*/ 3328 w 3331"/>
                <a:gd name="T23" fmla="*/ 856 h 977"/>
                <a:gd name="T24" fmla="*/ 3320 w 3331"/>
                <a:gd name="T25" fmla="*/ 885 h 977"/>
                <a:gd name="T26" fmla="*/ 3305 w 3331"/>
                <a:gd name="T27" fmla="*/ 910 h 977"/>
                <a:gd name="T28" fmla="*/ 3287 w 3331"/>
                <a:gd name="T29" fmla="*/ 933 h 977"/>
                <a:gd name="T30" fmla="*/ 3264 w 3331"/>
                <a:gd name="T31" fmla="*/ 951 h 977"/>
                <a:gd name="T32" fmla="*/ 3239 w 3331"/>
                <a:gd name="T33" fmla="*/ 966 h 977"/>
                <a:gd name="T34" fmla="*/ 3210 w 3331"/>
                <a:gd name="T35" fmla="*/ 974 h 977"/>
                <a:gd name="T36" fmla="*/ 3180 w 3331"/>
                <a:gd name="T37" fmla="*/ 977 h 977"/>
                <a:gd name="T38" fmla="*/ 152 w 3331"/>
                <a:gd name="T39" fmla="*/ 977 h 977"/>
                <a:gd name="T40" fmla="*/ 121 w 3331"/>
                <a:gd name="T41" fmla="*/ 974 h 977"/>
                <a:gd name="T42" fmla="*/ 93 w 3331"/>
                <a:gd name="T43" fmla="*/ 966 h 977"/>
                <a:gd name="T44" fmla="*/ 68 w 3331"/>
                <a:gd name="T45" fmla="*/ 952 h 977"/>
                <a:gd name="T46" fmla="*/ 46 w 3331"/>
                <a:gd name="T47" fmla="*/ 934 h 977"/>
                <a:gd name="T48" fmla="*/ 27 w 3331"/>
                <a:gd name="T49" fmla="*/ 911 h 977"/>
                <a:gd name="T50" fmla="*/ 13 w 3331"/>
                <a:gd name="T51" fmla="*/ 887 h 977"/>
                <a:gd name="T52" fmla="*/ 4 w 3331"/>
                <a:gd name="T53" fmla="*/ 858 h 977"/>
                <a:gd name="T54" fmla="*/ 0 w 3331"/>
                <a:gd name="T55" fmla="*/ 832 h 977"/>
                <a:gd name="T56" fmla="*/ 2 w 3331"/>
                <a:gd name="T57" fmla="*/ 806 h 977"/>
                <a:gd name="T58" fmla="*/ 7 w 3331"/>
                <a:gd name="T59" fmla="*/ 781 h 977"/>
                <a:gd name="T60" fmla="*/ 17 w 3331"/>
                <a:gd name="T61" fmla="*/ 759 h 977"/>
                <a:gd name="T62" fmla="*/ 29 w 3331"/>
                <a:gd name="T63" fmla="*/ 738 h 977"/>
                <a:gd name="T64" fmla="*/ 47 w 3331"/>
                <a:gd name="T65" fmla="*/ 718 h 977"/>
                <a:gd name="T66" fmla="*/ 67 w 3331"/>
                <a:gd name="T67" fmla="*/ 702 h 977"/>
                <a:gd name="T68" fmla="*/ 90 w 3331"/>
                <a:gd name="T69" fmla="*/ 689 h 977"/>
                <a:gd name="T70" fmla="*/ 1603 w 3331"/>
                <a:gd name="T71" fmla="*/ 13 h 977"/>
                <a:gd name="T72" fmla="*/ 1627 w 3331"/>
                <a:gd name="T73" fmla="*/ 5 h 977"/>
                <a:gd name="T74" fmla="*/ 1652 w 3331"/>
                <a:gd name="T75" fmla="*/ 0 h 977"/>
                <a:gd name="T76" fmla="*/ 1678 w 3331"/>
                <a:gd name="T77" fmla="*/ 0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31" h="977">
                  <a:moveTo>
                    <a:pt x="1678" y="0"/>
                  </a:moveTo>
                  <a:lnTo>
                    <a:pt x="1702" y="5"/>
                  </a:lnTo>
                  <a:lnTo>
                    <a:pt x="1727" y="13"/>
                  </a:lnTo>
                  <a:lnTo>
                    <a:pt x="3229" y="684"/>
                  </a:lnTo>
                  <a:lnTo>
                    <a:pt x="3253" y="695"/>
                  </a:lnTo>
                  <a:lnTo>
                    <a:pt x="3275" y="710"/>
                  </a:lnTo>
                  <a:lnTo>
                    <a:pt x="3295" y="727"/>
                  </a:lnTo>
                  <a:lnTo>
                    <a:pt x="3309" y="749"/>
                  </a:lnTo>
                  <a:lnTo>
                    <a:pt x="3322" y="773"/>
                  </a:lnTo>
                  <a:lnTo>
                    <a:pt x="3329" y="799"/>
                  </a:lnTo>
                  <a:lnTo>
                    <a:pt x="3331" y="826"/>
                  </a:lnTo>
                  <a:lnTo>
                    <a:pt x="3328" y="856"/>
                  </a:lnTo>
                  <a:lnTo>
                    <a:pt x="3320" y="885"/>
                  </a:lnTo>
                  <a:lnTo>
                    <a:pt x="3305" y="910"/>
                  </a:lnTo>
                  <a:lnTo>
                    <a:pt x="3287" y="933"/>
                  </a:lnTo>
                  <a:lnTo>
                    <a:pt x="3264" y="951"/>
                  </a:lnTo>
                  <a:lnTo>
                    <a:pt x="3239" y="966"/>
                  </a:lnTo>
                  <a:lnTo>
                    <a:pt x="3210" y="974"/>
                  </a:lnTo>
                  <a:lnTo>
                    <a:pt x="3180" y="977"/>
                  </a:lnTo>
                  <a:lnTo>
                    <a:pt x="152" y="977"/>
                  </a:lnTo>
                  <a:lnTo>
                    <a:pt x="121" y="974"/>
                  </a:lnTo>
                  <a:lnTo>
                    <a:pt x="93" y="966"/>
                  </a:lnTo>
                  <a:lnTo>
                    <a:pt x="68" y="952"/>
                  </a:lnTo>
                  <a:lnTo>
                    <a:pt x="46" y="934"/>
                  </a:lnTo>
                  <a:lnTo>
                    <a:pt x="27" y="911"/>
                  </a:lnTo>
                  <a:lnTo>
                    <a:pt x="13" y="887"/>
                  </a:lnTo>
                  <a:lnTo>
                    <a:pt x="4" y="858"/>
                  </a:lnTo>
                  <a:lnTo>
                    <a:pt x="0" y="832"/>
                  </a:lnTo>
                  <a:lnTo>
                    <a:pt x="2" y="806"/>
                  </a:lnTo>
                  <a:lnTo>
                    <a:pt x="7" y="781"/>
                  </a:lnTo>
                  <a:lnTo>
                    <a:pt x="17" y="759"/>
                  </a:lnTo>
                  <a:lnTo>
                    <a:pt x="29" y="738"/>
                  </a:lnTo>
                  <a:lnTo>
                    <a:pt x="47" y="718"/>
                  </a:lnTo>
                  <a:lnTo>
                    <a:pt x="67" y="702"/>
                  </a:lnTo>
                  <a:lnTo>
                    <a:pt x="90" y="689"/>
                  </a:lnTo>
                  <a:lnTo>
                    <a:pt x="1603" y="13"/>
                  </a:lnTo>
                  <a:lnTo>
                    <a:pt x="1627" y="5"/>
                  </a:lnTo>
                  <a:lnTo>
                    <a:pt x="1652" y="0"/>
                  </a:lnTo>
                  <a:lnTo>
                    <a:pt x="16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7" name="Group 20"/>
          <p:cNvGrpSpPr>
            <a:grpSpLocks noChangeAspect="1"/>
          </p:cNvGrpSpPr>
          <p:nvPr/>
        </p:nvGrpSpPr>
        <p:grpSpPr bwMode="auto">
          <a:xfrm>
            <a:off x="592139" y="4387498"/>
            <a:ext cx="468000" cy="484278"/>
            <a:chOff x="409" y="2841"/>
            <a:chExt cx="230" cy="238"/>
          </a:xfrm>
          <a:solidFill>
            <a:srgbClr val="002F53"/>
          </a:solidFill>
        </p:grpSpPr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409" y="2968"/>
              <a:ext cx="107" cy="111"/>
            </a:xfrm>
            <a:custGeom>
              <a:avLst/>
              <a:gdLst>
                <a:gd name="T0" fmla="*/ 1077 w 1502"/>
                <a:gd name="T1" fmla="*/ 0 h 1445"/>
                <a:gd name="T2" fmla="*/ 1502 w 1502"/>
                <a:gd name="T3" fmla="*/ 410 h 1445"/>
                <a:gd name="T4" fmla="*/ 514 w 1502"/>
                <a:gd name="T5" fmla="*/ 1361 h 1445"/>
                <a:gd name="T6" fmla="*/ 483 w 1502"/>
                <a:gd name="T7" fmla="*/ 1387 h 1445"/>
                <a:gd name="T8" fmla="*/ 450 w 1502"/>
                <a:gd name="T9" fmla="*/ 1408 h 1445"/>
                <a:gd name="T10" fmla="*/ 414 w 1502"/>
                <a:gd name="T11" fmla="*/ 1425 h 1445"/>
                <a:gd name="T12" fmla="*/ 378 w 1502"/>
                <a:gd name="T13" fmla="*/ 1436 h 1445"/>
                <a:gd name="T14" fmla="*/ 340 w 1502"/>
                <a:gd name="T15" fmla="*/ 1443 h 1445"/>
                <a:gd name="T16" fmla="*/ 300 w 1502"/>
                <a:gd name="T17" fmla="*/ 1445 h 1445"/>
                <a:gd name="T18" fmla="*/ 263 w 1502"/>
                <a:gd name="T19" fmla="*/ 1443 h 1445"/>
                <a:gd name="T20" fmla="*/ 225 w 1502"/>
                <a:gd name="T21" fmla="*/ 1436 h 1445"/>
                <a:gd name="T22" fmla="*/ 187 w 1502"/>
                <a:gd name="T23" fmla="*/ 1425 h 1445"/>
                <a:gd name="T24" fmla="*/ 152 w 1502"/>
                <a:gd name="T25" fmla="*/ 1408 h 1445"/>
                <a:gd name="T26" fmla="*/ 119 w 1502"/>
                <a:gd name="T27" fmla="*/ 1387 h 1445"/>
                <a:gd name="T28" fmla="*/ 88 w 1502"/>
                <a:gd name="T29" fmla="*/ 1361 h 1445"/>
                <a:gd name="T30" fmla="*/ 61 w 1502"/>
                <a:gd name="T31" fmla="*/ 1332 h 1445"/>
                <a:gd name="T32" fmla="*/ 39 w 1502"/>
                <a:gd name="T33" fmla="*/ 1299 h 1445"/>
                <a:gd name="T34" fmla="*/ 22 w 1502"/>
                <a:gd name="T35" fmla="*/ 1265 h 1445"/>
                <a:gd name="T36" fmla="*/ 10 w 1502"/>
                <a:gd name="T37" fmla="*/ 1229 h 1445"/>
                <a:gd name="T38" fmla="*/ 2 w 1502"/>
                <a:gd name="T39" fmla="*/ 1193 h 1445"/>
                <a:gd name="T40" fmla="*/ 0 w 1502"/>
                <a:gd name="T41" fmla="*/ 1156 h 1445"/>
                <a:gd name="T42" fmla="*/ 2 w 1502"/>
                <a:gd name="T43" fmla="*/ 1120 h 1445"/>
                <a:gd name="T44" fmla="*/ 10 w 1502"/>
                <a:gd name="T45" fmla="*/ 1083 h 1445"/>
                <a:gd name="T46" fmla="*/ 22 w 1502"/>
                <a:gd name="T47" fmla="*/ 1047 h 1445"/>
                <a:gd name="T48" fmla="*/ 39 w 1502"/>
                <a:gd name="T49" fmla="*/ 1013 h 1445"/>
                <a:gd name="T50" fmla="*/ 61 w 1502"/>
                <a:gd name="T51" fmla="*/ 981 h 1445"/>
                <a:gd name="T52" fmla="*/ 88 w 1502"/>
                <a:gd name="T53" fmla="*/ 952 h 1445"/>
                <a:gd name="T54" fmla="*/ 1077 w 1502"/>
                <a:gd name="T55" fmla="*/ 0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02" h="1445">
                  <a:moveTo>
                    <a:pt x="1077" y="0"/>
                  </a:moveTo>
                  <a:lnTo>
                    <a:pt x="1502" y="410"/>
                  </a:lnTo>
                  <a:lnTo>
                    <a:pt x="514" y="1361"/>
                  </a:lnTo>
                  <a:lnTo>
                    <a:pt x="483" y="1387"/>
                  </a:lnTo>
                  <a:lnTo>
                    <a:pt x="450" y="1408"/>
                  </a:lnTo>
                  <a:lnTo>
                    <a:pt x="414" y="1425"/>
                  </a:lnTo>
                  <a:lnTo>
                    <a:pt x="378" y="1436"/>
                  </a:lnTo>
                  <a:lnTo>
                    <a:pt x="340" y="1443"/>
                  </a:lnTo>
                  <a:lnTo>
                    <a:pt x="300" y="1445"/>
                  </a:lnTo>
                  <a:lnTo>
                    <a:pt x="263" y="1443"/>
                  </a:lnTo>
                  <a:lnTo>
                    <a:pt x="225" y="1436"/>
                  </a:lnTo>
                  <a:lnTo>
                    <a:pt x="187" y="1425"/>
                  </a:lnTo>
                  <a:lnTo>
                    <a:pt x="152" y="1408"/>
                  </a:lnTo>
                  <a:lnTo>
                    <a:pt x="119" y="1387"/>
                  </a:lnTo>
                  <a:lnTo>
                    <a:pt x="88" y="1361"/>
                  </a:lnTo>
                  <a:lnTo>
                    <a:pt x="61" y="1332"/>
                  </a:lnTo>
                  <a:lnTo>
                    <a:pt x="39" y="1299"/>
                  </a:lnTo>
                  <a:lnTo>
                    <a:pt x="22" y="1265"/>
                  </a:lnTo>
                  <a:lnTo>
                    <a:pt x="10" y="1229"/>
                  </a:lnTo>
                  <a:lnTo>
                    <a:pt x="2" y="1193"/>
                  </a:lnTo>
                  <a:lnTo>
                    <a:pt x="0" y="1156"/>
                  </a:lnTo>
                  <a:lnTo>
                    <a:pt x="2" y="1120"/>
                  </a:lnTo>
                  <a:lnTo>
                    <a:pt x="10" y="1083"/>
                  </a:lnTo>
                  <a:lnTo>
                    <a:pt x="22" y="1047"/>
                  </a:lnTo>
                  <a:lnTo>
                    <a:pt x="39" y="1013"/>
                  </a:lnTo>
                  <a:lnTo>
                    <a:pt x="61" y="981"/>
                  </a:lnTo>
                  <a:lnTo>
                    <a:pt x="88" y="952"/>
                  </a:lnTo>
                  <a:lnTo>
                    <a:pt x="10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539" y="2841"/>
              <a:ext cx="100" cy="104"/>
            </a:xfrm>
            <a:custGeom>
              <a:avLst/>
              <a:gdLst>
                <a:gd name="T0" fmla="*/ 1182 w 1392"/>
                <a:gd name="T1" fmla="*/ 0 h 1341"/>
                <a:gd name="T2" fmla="*/ 1392 w 1392"/>
                <a:gd name="T3" fmla="*/ 202 h 1341"/>
                <a:gd name="T4" fmla="*/ 1166 w 1392"/>
                <a:gd name="T5" fmla="*/ 622 h 1341"/>
                <a:gd name="T6" fmla="*/ 736 w 1392"/>
                <a:gd name="T7" fmla="*/ 836 h 1341"/>
                <a:gd name="T8" fmla="*/ 211 w 1392"/>
                <a:gd name="T9" fmla="*/ 1341 h 1341"/>
                <a:gd name="T10" fmla="*/ 0 w 1392"/>
                <a:gd name="T11" fmla="*/ 1136 h 1341"/>
                <a:gd name="T12" fmla="*/ 523 w 1392"/>
                <a:gd name="T13" fmla="*/ 631 h 1341"/>
                <a:gd name="T14" fmla="*/ 746 w 1392"/>
                <a:gd name="T15" fmla="*/ 217 h 1341"/>
                <a:gd name="T16" fmla="*/ 1182 w 1392"/>
                <a:gd name="T17" fmla="*/ 0 h 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2" h="1341">
                  <a:moveTo>
                    <a:pt x="1182" y="0"/>
                  </a:moveTo>
                  <a:lnTo>
                    <a:pt x="1392" y="202"/>
                  </a:lnTo>
                  <a:lnTo>
                    <a:pt x="1166" y="622"/>
                  </a:lnTo>
                  <a:lnTo>
                    <a:pt x="736" y="836"/>
                  </a:lnTo>
                  <a:lnTo>
                    <a:pt x="211" y="1341"/>
                  </a:lnTo>
                  <a:lnTo>
                    <a:pt x="0" y="1136"/>
                  </a:lnTo>
                  <a:lnTo>
                    <a:pt x="523" y="631"/>
                  </a:lnTo>
                  <a:lnTo>
                    <a:pt x="746" y="217"/>
                  </a:lnTo>
                  <a:lnTo>
                    <a:pt x="11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409" y="2841"/>
              <a:ext cx="230" cy="238"/>
            </a:xfrm>
            <a:custGeom>
              <a:avLst/>
              <a:gdLst>
                <a:gd name="T0" fmla="*/ 726 w 3212"/>
                <a:gd name="T1" fmla="*/ 12 h 3091"/>
                <a:gd name="T2" fmla="*/ 894 w 3212"/>
                <a:gd name="T3" fmla="*/ 74 h 3091"/>
                <a:gd name="T4" fmla="*/ 1034 w 3212"/>
                <a:gd name="T5" fmla="*/ 177 h 3091"/>
                <a:gd name="T6" fmla="*/ 1136 w 3212"/>
                <a:gd name="T7" fmla="*/ 317 h 3091"/>
                <a:gd name="T8" fmla="*/ 1194 w 3212"/>
                <a:gd name="T9" fmla="*/ 481 h 3091"/>
                <a:gd name="T10" fmla="*/ 1202 w 3212"/>
                <a:gd name="T11" fmla="*/ 632 h 3091"/>
                <a:gd name="T12" fmla="*/ 1165 w 3212"/>
                <a:gd name="T13" fmla="*/ 781 h 3091"/>
                <a:gd name="T14" fmla="*/ 2503 w 3212"/>
                <a:gd name="T15" fmla="*/ 1942 h 3091"/>
                <a:gd name="T16" fmla="*/ 2650 w 3212"/>
                <a:gd name="T17" fmla="*/ 1936 h 3091"/>
                <a:gd name="T18" fmla="*/ 2829 w 3212"/>
                <a:gd name="T19" fmla="*/ 1974 h 3091"/>
                <a:gd name="T20" fmla="*/ 2983 w 3212"/>
                <a:gd name="T21" fmla="*/ 2059 h 3091"/>
                <a:gd name="T22" fmla="*/ 3105 w 3212"/>
                <a:gd name="T23" fmla="*/ 2182 h 3091"/>
                <a:gd name="T24" fmla="*/ 3183 w 3212"/>
                <a:gd name="T25" fmla="*/ 2335 h 3091"/>
                <a:gd name="T26" fmla="*/ 3212 w 3212"/>
                <a:gd name="T27" fmla="*/ 2510 h 3091"/>
                <a:gd name="T28" fmla="*/ 3190 w 3212"/>
                <a:gd name="T29" fmla="*/ 2665 h 3091"/>
                <a:gd name="T30" fmla="*/ 2751 w 3212"/>
                <a:gd name="T31" fmla="*/ 2375 h 3091"/>
                <a:gd name="T32" fmla="*/ 2699 w 3212"/>
                <a:gd name="T33" fmla="*/ 2339 h 3091"/>
                <a:gd name="T34" fmla="*/ 2611 w 3212"/>
                <a:gd name="T35" fmla="*/ 2319 h 3091"/>
                <a:gd name="T36" fmla="*/ 2520 w 3212"/>
                <a:gd name="T37" fmla="*/ 2338 h 3091"/>
                <a:gd name="T38" fmla="*/ 2449 w 3212"/>
                <a:gd name="T39" fmla="*/ 2397 h 3091"/>
                <a:gd name="T40" fmla="*/ 2414 w 3212"/>
                <a:gd name="T41" fmla="*/ 2472 h 3091"/>
                <a:gd name="T42" fmla="*/ 2415 w 3212"/>
                <a:gd name="T43" fmla="*/ 2552 h 3091"/>
                <a:gd name="T44" fmla="*/ 2441 w 3212"/>
                <a:gd name="T45" fmla="*/ 2615 h 3091"/>
                <a:gd name="T46" fmla="*/ 2868 w 3212"/>
                <a:gd name="T47" fmla="*/ 3033 h 3091"/>
                <a:gd name="T48" fmla="*/ 2718 w 3212"/>
                <a:gd name="T49" fmla="*/ 3081 h 3091"/>
                <a:gd name="T50" fmla="*/ 2547 w 3212"/>
                <a:gd name="T51" fmla="*/ 3088 h 3091"/>
                <a:gd name="T52" fmla="*/ 2371 w 3212"/>
                <a:gd name="T53" fmla="*/ 3043 h 3091"/>
                <a:gd name="T54" fmla="*/ 2221 w 3212"/>
                <a:gd name="T55" fmla="*/ 2953 h 3091"/>
                <a:gd name="T56" fmla="*/ 2105 w 3212"/>
                <a:gd name="T57" fmla="*/ 2824 h 3091"/>
                <a:gd name="T58" fmla="*/ 2031 w 3212"/>
                <a:gd name="T59" fmla="*/ 2667 h 3091"/>
                <a:gd name="T60" fmla="*/ 2007 w 3212"/>
                <a:gd name="T61" fmla="*/ 2510 h 3091"/>
                <a:gd name="T62" fmla="*/ 2030 w 3212"/>
                <a:gd name="T63" fmla="*/ 2359 h 3091"/>
                <a:gd name="T64" fmla="*/ 761 w 3212"/>
                <a:gd name="T65" fmla="*/ 1137 h 3091"/>
                <a:gd name="T66" fmla="*/ 603 w 3212"/>
                <a:gd name="T67" fmla="*/ 1160 h 3091"/>
                <a:gd name="T68" fmla="*/ 440 w 3212"/>
                <a:gd name="T69" fmla="*/ 1136 h 3091"/>
                <a:gd name="T70" fmla="*/ 277 w 3212"/>
                <a:gd name="T71" fmla="*/ 1065 h 3091"/>
                <a:gd name="T72" fmla="*/ 144 w 3212"/>
                <a:gd name="T73" fmla="*/ 954 h 3091"/>
                <a:gd name="T74" fmla="*/ 49 w 3212"/>
                <a:gd name="T75" fmla="*/ 809 h 3091"/>
                <a:gd name="T76" fmla="*/ 3 w 3212"/>
                <a:gd name="T77" fmla="*/ 640 h 3091"/>
                <a:gd name="T78" fmla="*/ 10 w 3212"/>
                <a:gd name="T79" fmla="*/ 475 h 3091"/>
                <a:gd name="T80" fmla="*/ 61 w 3212"/>
                <a:gd name="T81" fmla="*/ 331 h 3091"/>
                <a:gd name="T82" fmla="*/ 494 w 3212"/>
                <a:gd name="T83" fmla="*/ 742 h 3091"/>
                <a:gd name="T84" fmla="*/ 555 w 3212"/>
                <a:gd name="T85" fmla="*/ 767 h 3091"/>
                <a:gd name="T86" fmla="*/ 633 w 3212"/>
                <a:gd name="T87" fmla="*/ 770 h 3091"/>
                <a:gd name="T88" fmla="*/ 719 w 3212"/>
                <a:gd name="T89" fmla="*/ 736 h 3091"/>
                <a:gd name="T90" fmla="*/ 779 w 3212"/>
                <a:gd name="T91" fmla="*/ 671 h 3091"/>
                <a:gd name="T92" fmla="*/ 802 w 3212"/>
                <a:gd name="T93" fmla="*/ 593 h 3091"/>
                <a:gd name="T94" fmla="*/ 789 w 3212"/>
                <a:gd name="T95" fmla="*/ 512 h 3091"/>
                <a:gd name="T96" fmla="*/ 744 w 3212"/>
                <a:gd name="T97" fmla="*/ 444 h 3091"/>
                <a:gd name="T98" fmla="*/ 442 w 3212"/>
                <a:gd name="T99" fmla="*/ 23 h 3091"/>
                <a:gd name="T100" fmla="*/ 603 w 3212"/>
                <a:gd name="T101" fmla="*/ 0 h 3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12" h="3091">
                  <a:moveTo>
                    <a:pt x="603" y="0"/>
                  </a:moveTo>
                  <a:lnTo>
                    <a:pt x="666" y="3"/>
                  </a:lnTo>
                  <a:lnTo>
                    <a:pt x="726" y="12"/>
                  </a:lnTo>
                  <a:lnTo>
                    <a:pt x="785" y="28"/>
                  </a:lnTo>
                  <a:lnTo>
                    <a:pt x="841" y="48"/>
                  </a:lnTo>
                  <a:lnTo>
                    <a:pt x="894" y="74"/>
                  </a:lnTo>
                  <a:lnTo>
                    <a:pt x="945" y="104"/>
                  </a:lnTo>
                  <a:lnTo>
                    <a:pt x="991" y="138"/>
                  </a:lnTo>
                  <a:lnTo>
                    <a:pt x="1034" y="177"/>
                  </a:lnTo>
                  <a:lnTo>
                    <a:pt x="1072" y="220"/>
                  </a:lnTo>
                  <a:lnTo>
                    <a:pt x="1106" y="266"/>
                  </a:lnTo>
                  <a:lnTo>
                    <a:pt x="1136" y="317"/>
                  </a:lnTo>
                  <a:lnTo>
                    <a:pt x="1161" y="369"/>
                  </a:lnTo>
                  <a:lnTo>
                    <a:pt x="1180" y="424"/>
                  </a:lnTo>
                  <a:lnTo>
                    <a:pt x="1194" y="481"/>
                  </a:lnTo>
                  <a:lnTo>
                    <a:pt x="1201" y="541"/>
                  </a:lnTo>
                  <a:lnTo>
                    <a:pt x="1204" y="580"/>
                  </a:lnTo>
                  <a:lnTo>
                    <a:pt x="1202" y="632"/>
                  </a:lnTo>
                  <a:lnTo>
                    <a:pt x="1194" y="682"/>
                  </a:lnTo>
                  <a:lnTo>
                    <a:pt x="1182" y="732"/>
                  </a:lnTo>
                  <a:lnTo>
                    <a:pt x="1165" y="781"/>
                  </a:lnTo>
                  <a:lnTo>
                    <a:pt x="2401" y="1970"/>
                  </a:lnTo>
                  <a:lnTo>
                    <a:pt x="2451" y="1953"/>
                  </a:lnTo>
                  <a:lnTo>
                    <a:pt x="2503" y="1942"/>
                  </a:lnTo>
                  <a:lnTo>
                    <a:pt x="2555" y="1935"/>
                  </a:lnTo>
                  <a:lnTo>
                    <a:pt x="2611" y="1932"/>
                  </a:lnTo>
                  <a:lnTo>
                    <a:pt x="2650" y="1936"/>
                  </a:lnTo>
                  <a:lnTo>
                    <a:pt x="2712" y="1943"/>
                  </a:lnTo>
                  <a:lnTo>
                    <a:pt x="2771" y="1955"/>
                  </a:lnTo>
                  <a:lnTo>
                    <a:pt x="2829" y="1974"/>
                  </a:lnTo>
                  <a:lnTo>
                    <a:pt x="2884" y="1997"/>
                  </a:lnTo>
                  <a:lnTo>
                    <a:pt x="2935" y="2026"/>
                  </a:lnTo>
                  <a:lnTo>
                    <a:pt x="2983" y="2059"/>
                  </a:lnTo>
                  <a:lnTo>
                    <a:pt x="3028" y="2096"/>
                  </a:lnTo>
                  <a:lnTo>
                    <a:pt x="3068" y="2138"/>
                  </a:lnTo>
                  <a:lnTo>
                    <a:pt x="3105" y="2182"/>
                  </a:lnTo>
                  <a:lnTo>
                    <a:pt x="3137" y="2230"/>
                  </a:lnTo>
                  <a:lnTo>
                    <a:pt x="3162" y="2281"/>
                  </a:lnTo>
                  <a:lnTo>
                    <a:pt x="3183" y="2335"/>
                  </a:lnTo>
                  <a:lnTo>
                    <a:pt x="3199" y="2392"/>
                  </a:lnTo>
                  <a:lnTo>
                    <a:pt x="3209" y="2450"/>
                  </a:lnTo>
                  <a:lnTo>
                    <a:pt x="3212" y="2510"/>
                  </a:lnTo>
                  <a:lnTo>
                    <a:pt x="3209" y="2564"/>
                  </a:lnTo>
                  <a:lnTo>
                    <a:pt x="3202" y="2616"/>
                  </a:lnTo>
                  <a:lnTo>
                    <a:pt x="3190" y="2665"/>
                  </a:lnTo>
                  <a:lnTo>
                    <a:pt x="3173" y="2713"/>
                  </a:lnTo>
                  <a:lnTo>
                    <a:pt x="3153" y="2760"/>
                  </a:lnTo>
                  <a:lnTo>
                    <a:pt x="2751" y="2375"/>
                  </a:lnTo>
                  <a:lnTo>
                    <a:pt x="2735" y="2361"/>
                  </a:lnTo>
                  <a:lnTo>
                    <a:pt x="2717" y="2349"/>
                  </a:lnTo>
                  <a:lnTo>
                    <a:pt x="2699" y="2339"/>
                  </a:lnTo>
                  <a:lnTo>
                    <a:pt x="2680" y="2331"/>
                  </a:lnTo>
                  <a:lnTo>
                    <a:pt x="2646" y="2322"/>
                  </a:lnTo>
                  <a:lnTo>
                    <a:pt x="2611" y="2319"/>
                  </a:lnTo>
                  <a:lnTo>
                    <a:pt x="2580" y="2321"/>
                  </a:lnTo>
                  <a:lnTo>
                    <a:pt x="2549" y="2327"/>
                  </a:lnTo>
                  <a:lnTo>
                    <a:pt x="2520" y="2338"/>
                  </a:lnTo>
                  <a:lnTo>
                    <a:pt x="2492" y="2355"/>
                  </a:lnTo>
                  <a:lnTo>
                    <a:pt x="2468" y="2375"/>
                  </a:lnTo>
                  <a:lnTo>
                    <a:pt x="2449" y="2397"/>
                  </a:lnTo>
                  <a:lnTo>
                    <a:pt x="2433" y="2420"/>
                  </a:lnTo>
                  <a:lnTo>
                    <a:pt x="2421" y="2445"/>
                  </a:lnTo>
                  <a:lnTo>
                    <a:pt x="2414" y="2472"/>
                  </a:lnTo>
                  <a:lnTo>
                    <a:pt x="2410" y="2498"/>
                  </a:lnTo>
                  <a:lnTo>
                    <a:pt x="2410" y="2526"/>
                  </a:lnTo>
                  <a:lnTo>
                    <a:pt x="2415" y="2552"/>
                  </a:lnTo>
                  <a:lnTo>
                    <a:pt x="2422" y="2579"/>
                  </a:lnTo>
                  <a:lnTo>
                    <a:pt x="2431" y="2598"/>
                  </a:lnTo>
                  <a:lnTo>
                    <a:pt x="2441" y="2615"/>
                  </a:lnTo>
                  <a:lnTo>
                    <a:pt x="2453" y="2632"/>
                  </a:lnTo>
                  <a:lnTo>
                    <a:pt x="2468" y="2648"/>
                  </a:lnTo>
                  <a:lnTo>
                    <a:pt x="2868" y="3033"/>
                  </a:lnTo>
                  <a:lnTo>
                    <a:pt x="2820" y="3052"/>
                  </a:lnTo>
                  <a:lnTo>
                    <a:pt x="2770" y="3069"/>
                  </a:lnTo>
                  <a:lnTo>
                    <a:pt x="2718" y="3081"/>
                  </a:lnTo>
                  <a:lnTo>
                    <a:pt x="2665" y="3088"/>
                  </a:lnTo>
                  <a:lnTo>
                    <a:pt x="2611" y="3091"/>
                  </a:lnTo>
                  <a:lnTo>
                    <a:pt x="2547" y="3088"/>
                  </a:lnTo>
                  <a:lnTo>
                    <a:pt x="2486" y="3079"/>
                  </a:lnTo>
                  <a:lnTo>
                    <a:pt x="2428" y="3064"/>
                  </a:lnTo>
                  <a:lnTo>
                    <a:pt x="2371" y="3043"/>
                  </a:lnTo>
                  <a:lnTo>
                    <a:pt x="2318" y="3017"/>
                  </a:lnTo>
                  <a:lnTo>
                    <a:pt x="2268" y="2988"/>
                  </a:lnTo>
                  <a:lnTo>
                    <a:pt x="2221" y="2953"/>
                  </a:lnTo>
                  <a:lnTo>
                    <a:pt x="2178" y="2914"/>
                  </a:lnTo>
                  <a:lnTo>
                    <a:pt x="2139" y="2871"/>
                  </a:lnTo>
                  <a:lnTo>
                    <a:pt x="2105" y="2824"/>
                  </a:lnTo>
                  <a:lnTo>
                    <a:pt x="2075" y="2775"/>
                  </a:lnTo>
                  <a:lnTo>
                    <a:pt x="2051" y="2723"/>
                  </a:lnTo>
                  <a:lnTo>
                    <a:pt x="2031" y="2667"/>
                  </a:lnTo>
                  <a:lnTo>
                    <a:pt x="2019" y="2610"/>
                  </a:lnTo>
                  <a:lnTo>
                    <a:pt x="2011" y="2550"/>
                  </a:lnTo>
                  <a:lnTo>
                    <a:pt x="2007" y="2510"/>
                  </a:lnTo>
                  <a:lnTo>
                    <a:pt x="2010" y="2458"/>
                  </a:lnTo>
                  <a:lnTo>
                    <a:pt x="2018" y="2408"/>
                  </a:lnTo>
                  <a:lnTo>
                    <a:pt x="2030" y="2359"/>
                  </a:lnTo>
                  <a:lnTo>
                    <a:pt x="2046" y="2311"/>
                  </a:lnTo>
                  <a:lnTo>
                    <a:pt x="810" y="1122"/>
                  </a:lnTo>
                  <a:lnTo>
                    <a:pt x="761" y="1137"/>
                  </a:lnTo>
                  <a:lnTo>
                    <a:pt x="710" y="1149"/>
                  </a:lnTo>
                  <a:lnTo>
                    <a:pt x="657" y="1156"/>
                  </a:lnTo>
                  <a:lnTo>
                    <a:pt x="603" y="1160"/>
                  </a:lnTo>
                  <a:lnTo>
                    <a:pt x="561" y="1155"/>
                  </a:lnTo>
                  <a:lnTo>
                    <a:pt x="500" y="1148"/>
                  </a:lnTo>
                  <a:lnTo>
                    <a:pt x="440" y="1136"/>
                  </a:lnTo>
                  <a:lnTo>
                    <a:pt x="383" y="1118"/>
                  </a:lnTo>
                  <a:lnTo>
                    <a:pt x="328" y="1094"/>
                  </a:lnTo>
                  <a:lnTo>
                    <a:pt x="277" y="1065"/>
                  </a:lnTo>
                  <a:lnTo>
                    <a:pt x="229" y="1033"/>
                  </a:lnTo>
                  <a:lnTo>
                    <a:pt x="184" y="996"/>
                  </a:lnTo>
                  <a:lnTo>
                    <a:pt x="144" y="954"/>
                  </a:lnTo>
                  <a:lnTo>
                    <a:pt x="108" y="910"/>
                  </a:lnTo>
                  <a:lnTo>
                    <a:pt x="76" y="860"/>
                  </a:lnTo>
                  <a:lnTo>
                    <a:pt x="49" y="809"/>
                  </a:lnTo>
                  <a:lnTo>
                    <a:pt x="28" y="755"/>
                  </a:lnTo>
                  <a:lnTo>
                    <a:pt x="13" y="699"/>
                  </a:lnTo>
                  <a:lnTo>
                    <a:pt x="3" y="640"/>
                  </a:lnTo>
                  <a:lnTo>
                    <a:pt x="0" y="580"/>
                  </a:lnTo>
                  <a:lnTo>
                    <a:pt x="2" y="527"/>
                  </a:lnTo>
                  <a:lnTo>
                    <a:pt x="10" y="475"/>
                  </a:lnTo>
                  <a:lnTo>
                    <a:pt x="23" y="426"/>
                  </a:lnTo>
                  <a:lnTo>
                    <a:pt x="40" y="378"/>
                  </a:lnTo>
                  <a:lnTo>
                    <a:pt x="61" y="331"/>
                  </a:lnTo>
                  <a:lnTo>
                    <a:pt x="460" y="716"/>
                  </a:lnTo>
                  <a:lnTo>
                    <a:pt x="477" y="730"/>
                  </a:lnTo>
                  <a:lnTo>
                    <a:pt x="494" y="742"/>
                  </a:lnTo>
                  <a:lnTo>
                    <a:pt x="513" y="752"/>
                  </a:lnTo>
                  <a:lnTo>
                    <a:pt x="534" y="760"/>
                  </a:lnTo>
                  <a:lnTo>
                    <a:pt x="555" y="767"/>
                  </a:lnTo>
                  <a:lnTo>
                    <a:pt x="578" y="771"/>
                  </a:lnTo>
                  <a:lnTo>
                    <a:pt x="603" y="772"/>
                  </a:lnTo>
                  <a:lnTo>
                    <a:pt x="633" y="770"/>
                  </a:lnTo>
                  <a:lnTo>
                    <a:pt x="663" y="764"/>
                  </a:lnTo>
                  <a:lnTo>
                    <a:pt x="692" y="753"/>
                  </a:lnTo>
                  <a:lnTo>
                    <a:pt x="719" y="736"/>
                  </a:lnTo>
                  <a:lnTo>
                    <a:pt x="744" y="716"/>
                  </a:lnTo>
                  <a:lnTo>
                    <a:pt x="764" y="695"/>
                  </a:lnTo>
                  <a:lnTo>
                    <a:pt x="779" y="671"/>
                  </a:lnTo>
                  <a:lnTo>
                    <a:pt x="790" y="645"/>
                  </a:lnTo>
                  <a:lnTo>
                    <a:pt x="798" y="620"/>
                  </a:lnTo>
                  <a:lnTo>
                    <a:pt x="802" y="593"/>
                  </a:lnTo>
                  <a:lnTo>
                    <a:pt x="801" y="565"/>
                  </a:lnTo>
                  <a:lnTo>
                    <a:pt x="797" y="539"/>
                  </a:lnTo>
                  <a:lnTo>
                    <a:pt x="789" y="512"/>
                  </a:lnTo>
                  <a:lnTo>
                    <a:pt x="778" y="489"/>
                  </a:lnTo>
                  <a:lnTo>
                    <a:pt x="764" y="465"/>
                  </a:lnTo>
                  <a:lnTo>
                    <a:pt x="744" y="444"/>
                  </a:lnTo>
                  <a:lnTo>
                    <a:pt x="344" y="57"/>
                  </a:lnTo>
                  <a:lnTo>
                    <a:pt x="392" y="38"/>
                  </a:lnTo>
                  <a:lnTo>
                    <a:pt x="442" y="23"/>
                  </a:lnTo>
                  <a:lnTo>
                    <a:pt x="494" y="10"/>
                  </a:lnTo>
                  <a:lnTo>
                    <a:pt x="547" y="3"/>
                  </a:lnTo>
                  <a:lnTo>
                    <a:pt x="60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" name="Group 27"/>
          <p:cNvGrpSpPr>
            <a:grpSpLocks noChangeAspect="1"/>
          </p:cNvGrpSpPr>
          <p:nvPr/>
        </p:nvGrpSpPr>
        <p:grpSpPr bwMode="auto">
          <a:xfrm>
            <a:off x="541338" y="3403833"/>
            <a:ext cx="531812" cy="476250"/>
            <a:chOff x="341" y="2199"/>
            <a:chExt cx="335" cy="300"/>
          </a:xfrm>
          <a:solidFill>
            <a:srgbClr val="002F53"/>
          </a:solidFill>
        </p:grpSpPr>
        <p:sp>
          <p:nvSpPr>
            <p:cNvPr id="37" name="Freeform 29"/>
            <p:cNvSpPr>
              <a:spLocks noEditPoints="1"/>
            </p:cNvSpPr>
            <p:nvPr/>
          </p:nvSpPr>
          <p:spPr bwMode="auto">
            <a:xfrm>
              <a:off x="341" y="2199"/>
              <a:ext cx="335" cy="250"/>
            </a:xfrm>
            <a:custGeom>
              <a:avLst/>
              <a:gdLst>
                <a:gd name="T0" fmla="*/ 2127 w 3346"/>
                <a:gd name="T1" fmla="*/ 1451 h 2501"/>
                <a:gd name="T2" fmla="*/ 2162 w 3346"/>
                <a:gd name="T3" fmla="*/ 1497 h 2501"/>
                <a:gd name="T4" fmla="*/ 2407 w 3346"/>
                <a:gd name="T5" fmla="*/ 2136 h 2501"/>
                <a:gd name="T6" fmla="*/ 2309 w 3346"/>
                <a:gd name="T7" fmla="*/ 1466 h 2501"/>
                <a:gd name="T8" fmla="*/ 2263 w 3346"/>
                <a:gd name="T9" fmla="*/ 1470 h 2501"/>
                <a:gd name="T10" fmla="*/ 2218 w 3346"/>
                <a:gd name="T11" fmla="*/ 1436 h 2501"/>
                <a:gd name="T12" fmla="*/ 2207 w 3346"/>
                <a:gd name="T13" fmla="*/ 1387 h 2501"/>
                <a:gd name="T14" fmla="*/ 2227 w 3346"/>
                <a:gd name="T15" fmla="*/ 1343 h 2501"/>
                <a:gd name="T16" fmla="*/ 1259 w 3346"/>
                <a:gd name="T17" fmla="*/ 660 h 2501"/>
                <a:gd name="T18" fmla="*/ 2082 w 3346"/>
                <a:gd name="T19" fmla="*/ 10 h 2501"/>
                <a:gd name="T20" fmla="*/ 3336 w 3346"/>
                <a:gd name="T21" fmla="*/ 734 h 2501"/>
                <a:gd name="T22" fmla="*/ 3344 w 3346"/>
                <a:gd name="T23" fmla="*/ 791 h 2501"/>
                <a:gd name="T24" fmla="*/ 3310 w 3346"/>
                <a:gd name="T25" fmla="*/ 837 h 2501"/>
                <a:gd name="T26" fmla="*/ 2719 w 3346"/>
                <a:gd name="T27" fmla="*/ 1201 h 2501"/>
                <a:gd name="T28" fmla="*/ 2670 w 3346"/>
                <a:gd name="T29" fmla="*/ 1190 h 2501"/>
                <a:gd name="T30" fmla="*/ 2638 w 3346"/>
                <a:gd name="T31" fmla="*/ 1151 h 2501"/>
                <a:gd name="T32" fmla="*/ 2638 w 3346"/>
                <a:gd name="T33" fmla="*/ 1101 h 2501"/>
                <a:gd name="T34" fmla="*/ 2670 w 3346"/>
                <a:gd name="T35" fmla="*/ 1062 h 2501"/>
                <a:gd name="T36" fmla="*/ 1404 w 3346"/>
                <a:gd name="T37" fmla="*/ 569 h 2501"/>
                <a:gd name="T38" fmla="*/ 2530 w 3346"/>
                <a:gd name="T39" fmla="*/ 1210 h 2501"/>
                <a:gd name="T40" fmla="*/ 2540 w 3346"/>
                <a:gd name="T41" fmla="*/ 1219 h 2501"/>
                <a:gd name="T42" fmla="*/ 2547 w 3346"/>
                <a:gd name="T43" fmla="*/ 1229 h 2501"/>
                <a:gd name="T44" fmla="*/ 2552 w 3346"/>
                <a:gd name="T45" fmla="*/ 1238 h 2501"/>
                <a:gd name="T46" fmla="*/ 2556 w 3346"/>
                <a:gd name="T47" fmla="*/ 1249 h 2501"/>
                <a:gd name="T48" fmla="*/ 2558 w 3346"/>
                <a:gd name="T49" fmla="*/ 1267 h 2501"/>
                <a:gd name="T50" fmla="*/ 2556 w 3346"/>
                <a:gd name="T51" fmla="*/ 2197 h 2501"/>
                <a:gd name="T52" fmla="*/ 2524 w 3346"/>
                <a:gd name="T53" fmla="*/ 2242 h 2501"/>
                <a:gd name="T54" fmla="*/ 2103 w 3346"/>
                <a:gd name="T55" fmla="*/ 2500 h 2501"/>
                <a:gd name="T56" fmla="*/ 2053 w 3346"/>
                <a:gd name="T57" fmla="*/ 2492 h 2501"/>
                <a:gd name="T58" fmla="*/ 2016 w 3346"/>
                <a:gd name="T59" fmla="*/ 2446 h 2501"/>
                <a:gd name="T60" fmla="*/ 865 w 3346"/>
                <a:gd name="T61" fmla="*/ 908 h 2501"/>
                <a:gd name="T62" fmla="*/ 1822 w 3346"/>
                <a:gd name="T63" fmla="*/ 1596 h 2501"/>
                <a:gd name="T64" fmla="*/ 1871 w 3346"/>
                <a:gd name="T65" fmla="*/ 1585 h 2501"/>
                <a:gd name="T66" fmla="*/ 1916 w 3346"/>
                <a:gd name="T67" fmla="*/ 1607 h 2501"/>
                <a:gd name="T68" fmla="*/ 1937 w 3346"/>
                <a:gd name="T69" fmla="*/ 1652 h 2501"/>
                <a:gd name="T70" fmla="*/ 1927 w 3346"/>
                <a:gd name="T71" fmla="*/ 1700 h 2501"/>
                <a:gd name="T72" fmla="*/ 1342 w 3346"/>
                <a:gd name="T73" fmla="*/ 2077 h 2501"/>
                <a:gd name="T74" fmla="*/ 1301 w 3346"/>
                <a:gd name="T75" fmla="*/ 2089 h 2501"/>
                <a:gd name="T76" fmla="*/ 39 w 3346"/>
                <a:gd name="T77" fmla="*/ 1382 h 2501"/>
                <a:gd name="T78" fmla="*/ 3 w 3346"/>
                <a:gd name="T79" fmla="*/ 1337 h 2501"/>
                <a:gd name="T80" fmla="*/ 9 w 3346"/>
                <a:gd name="T81" fmla="*/ 1281 h 2501"/>
                <a:gd name="T82" fmla="*/ 823 w 3346"/>
                <a:gd name="T83" fmla="*/ 756 h 2501"/>
                <a:gd name="T84" fmla="*/ 1217 w 3346"/>
                <a:gd name="T85" fmla="*/ 508 h 2501"/>
                <a:gd name="T86" fmla="*/ 2042 w 3346"/>
                <a:gd name="T87" fmla="*/ 0 h 2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346" h="2501">
                  <a:moveTo>
                    <a:pt x="1259" y="660"/>
                  </a:moveTo>
                  <a:lnTo>
                    <a:pt x="1011" y="817"/>
                  </a:lnTo>
                  <a:lnTo>
                    <a:pt x="2127" y="1451"/>
                  </a:lnTo>
                  <a:lnTo>
                    <a:pt x="2143" y="1463"/>
                  </a:lnTo>
                  <a:lnTo>
                    <a:pt x="2154" y="1479"/>
                  </a:lnTo>
                  <a:lnTo>
                    <a:pt x="2162" y="1497"/>
                  </a:lnTo>
                  <a:lnTo>
                    <a:pt x="2165" y="1517"/>
                  </a:lnTo>
                  <a:lnTo>
                    <a:pt x="2165" y="2289"/>
                  </a:lnTo>
                  <a:lnTo>
                    <a:pt x="2407" y="2136"/>
                  </a:lnTo>
                  <a:lnTo>
                    <a:pt x="2407" y="1407"/>
                  </a:lnTo>
                  <a:lnTo>
                    <a:pt x="2322" y="1460"/>
                  </a:lnTo>
                  <a:lnTo>
                    <a:pt x="2309" y="1466"/>
                  </a:lnTo>
                  <a:lnTo>
                    <a:pt x="2295" y="1471"/>
                  </a:lnTo>
                  <a:lnTo>
                    <a:pt x="2282" y="1472"/>
                  </a:lnTo>
                  <a:lnTo>
                    <a:pt x="2263" y="1470"/>
                  </a:lnTo>
                  <a:lnTo>
                    <a:pt x="2246" y="1462"/>
                  </a:lnTo>
                  <a:lnTo>
                    <a:pt x="2230" y="1451"/>
                  </a:lnTo>
                  <a:lnTo>
                    <a:pt x="2218" y="1436"/>
                  </a:lnTo>
                  <a:lnTo>
                    <a:pt x="2210" y="1421"/>
                  </a:lnTo>
                  <a:lnTo>
                    <a:pt x="2206" y="1403"/>
                  </a:lnTo>
                  <a:lnTo>
                    <a:pt x="2207" y="1387"/>
                  </a:lnTo>
                  <a:lnTo>
                    <a:pt x="2210" y="1371"/>
                  </a:lnTo>
                  <a:lnTo>
                    <a:pt x="2217" y="1356"/>
                  </a:lnTo>
                  <a:lnTo>
                    <a:pt x="2227" y="1343"/>
                  </a:lnTo>
                  <a:lnTo>
                    <a:pt x="2241" y="1331"/>
                  </a:lnTo>
                  <a:lnTo>
                    <a:pt x="2336" y="1272"/>
                  </a:lnTo>
                  <a:lnTo>
                    <a:pt x="1259" y="660"/>
                  </a:lnTo>
                  <a:close/>
                  <a:moveTo>
                    <a:pt x="2042" y="0"/>
                  </a:moveTo>
                  <a:lnTo>
                    <a:pt x="2063" y="2"/>
                  </a:lnTo>
                  <a:lnTo>
                    <a:pt x="2082" y="10"/>
                  </a:lnTo>
                  <a:lnTo>
                    <a:pt x="3308" y="707"/>
                  </a:lnTo>
                  <a:lnTo>
                    <a:pt x="3324" y="719"/>
                  </a:lnTo>
                  <a:lnTo>
                    <a:pt x="3336" y="734"/>
                  </a:lnTo>
                  <a:lnTo>
                    <a:pt x="3343" y="752"/>
                  </a:lnTo>
                  <a:lnTo>
                    <a:pt x="3346" y="771"/>
                  </a:lnTo>
                  <a:lnTo>
                    <a:pt x="3344" y="791"/>
                  </a:lnTo>
                  <a:lnTo>
                    <a:pt x="3337" y="808"/>
                  </a:lnTo>
                  <a:lnTo>
                    <a:pt x="3326" y="825"/>
                  </a:lnTo>
                  <a:lnTo>
                    <a:pt x="3310" y="837"/>
                  </a:lnTo>
                  <a:lnTo>
                    <a:pt x="2750" y="1190"/>
                  </a:lnTo>
                  <a:lnTo>
                    <a:pt x="2735" y="1197"/>
                  </a:lnTo>
                  <a:lnTo>
                    <a:pt x="2719" y="1201"/>
                  </a:lnTo>
                  <a:lnTo>
                    <a:pt x="2701" y="1201"/>
                  </a:lnTo>
                  <a:lnTo>
                    <a:pt x="2685" y="1197"/>
                  </a:lnTo>
                  <a:lnTo>
                    <a:pt x="2670" y="1190"/>
                  </a:lnTo>
                  <a:lnTo>
                    <a:pt x="2657" y="1180"/>
                  </a:lnTo>
                  <a:lnTo>
                    <a:pt x="2647" y="1166"/>
                  </a:lnTo>
                  <a:lnTo>
                    <a:pt x="2638" y="1151"/>
                  </a:lnTo>
                  <a:lnTo>
                    <a:pt x="2634" y="1134"/>
                  </a:lnTo>
                  <a:lnTo>
                    <a:pt x="2635" y="1117"/>
                  </a:lnTo>
                  <a:lnTo>
                    <a:pt x="2638" y="1101"/>
                  </a:lnTo>
                  <a:lnTo>
                    <a:pt x="2645" y="1087"/>
                  </a:lnTo>
                  <a:lnTo>
                    <a:pt x="2656" y="1072"/>
                  </a:lnTo>
                  <a:lnTo>
                    <a:pt x="2670" y="1062"/>
                  </a:lnTo>
                  <a:lnTo>
                    <a:pt x="3124" y="776"/>
                  </a:lnTo>
                  <a:lnTo>
                    <a:pt x="2047" y="165"/>
                  </a:lnTo>
                  <a:lnTo>
                    <a:pt x="1404" y="569"/>
                  </a:lnTo>
                  <a:lnTo>
                    <a:pt x="2520" y="1202"/>
                  </a:lnTo>
                  <a:lnTo>
                    <a:pt x="2528" y="1209"/>
                  </a:lnTo>
                  <a:lnTo>
                    <a:pt x="2530" y="1210"/>
                  </a:lnTo>
                  <a:lnTo>
                    <a:pt x="2536" y="1215"/>
                  </a:lnTo>
                  <a:lnTo>
                    <a:pt x="2537" y="1216"/>
                  </a:lnTo>
                  <a:lnTo>
                    <a:pt x="2540" y="1219"/>
                  </a:lnTo>
                  <a:lnTo>
                    <a:pt x="2543" y="1223"/>
                  </a:lnTo>
                  <a:lnTo>
                    <a:pt x="2543" y="1224"/>
                  </a:lnTo>
                  <a:lnTo>
                    <a:pt x="2547" y="1229"/>
                  </a:lnTo>
                  <a:lnTo>
                    <a:pt x="2548" y="1230"/>
                  </a:lnTo>
                  <a:lnTo>
                    <a:pt x="2549" y="1233"/>
                  </a:lnTo>
                  <a:lnTo>
                    <a:pt x="2552" y="1238"/>
                  </a:lnTo>
                  <a:lnTo>
                    <a:pt x="2553" y="1241"/>
                  </a:lnTo>
                  <a:lnTo>
                    <a:pt x="2556" y="1249"/>
                  </a:lnTo>
                  <a:lnTo>
                    <a:pt x="2556" y="1249"/>
                  </a:lnTo>
                  <a:lnTo>
                    <a:pt x="2558" y="1258"/>
                  </a:lnTo>
                  <a:lnTo>
                    <a:pt x="2558" y="1260"/>
                  </a:lnTo>
                  <a:lnTo>
                    <a:pt x="2558" y="1267"/>
                  </a:lnTo>
                  <a:lnTo>
                    <a:pt x="2559" y="1269"/>
                  </a:lnTo>
                  <a:lnTo>
                    <a:pt x="2559" y="2178"/>
                  </a:lnTo>
                  <a:lnTo>
                    <a:pt x="2556" y="2197"/>
                  </a:lnTo>
                  <a:lnTo>
                    <a:pt x="2549" y="2215"/>
                  </a:lnTo>
                  <a:lnTo>
                    <a:pt x="2538" y="2230"/>
                  </a:lnTo>
                  <a:lnTo>
                    <a:pt x="2524" y="2242"/>
                  </a:lnTo>
                  <a:lnTo>
                    <a:pt x="2130" y="2490"/>
                  </a:lnTo>
                  <a:lnTo>
                    <a:pt x="2117" y="2496"/>
                  </a:lnTo>
                  <a:lnTo>
                    <a:pt x="2103" y="2500"/>
                  </a:lnTo>
                  <a:lnTo>
                    <a:pt x="2089" y="2501"/>
                  </a:lnTo>
                  <a:lnTo>
                    <a:pt x="2071" y="2499"/>
                  </a:lnTo>
                  <a:lnTo>
                    <a:pt x="2053" y="2492"/>
                  </a:lnTo>
                  <a:lnTo>
                    <a:pt x="2036" y="2480"/>
                  </a:lnTo>
                  <a:lnTo>
                    <a:pt x="2024" y="2465"/>
                  </a:lnTo>
                  <a:lnTo>
                    <a:pt x="2016" y="2446"/>
                  </a:lnTo>
                  <a:lnTo>
                    <a:pt x="2013" y="2426"/>
                  </a:lnTo>
                  <a:lnTo>
                    <a:pt x="2013" y="1561"/>
                  </a:lnTo>
                  <a:lnTo>
                    <a:pt x="865" y="908"/>
                  </a:lnTo>
                  <a:lnTo>
                    <a:pt x="223" y="1313"/>
                  </a:lnTo>
                  <a:lnTo>
                    <a:pt x="1299" y="1924"/>
                  </a:lnTo>
                  <a:lnTo>
                    <a:pt x="1822" y="1596"/>
                  </a:lnTo>
                  <a:lnTo>
                    <a:pt x="1837" y="1588"/>
                  </a:lnTo>
                  <a:lnTo>
                    <a:pt x="1854" y="1585"/>
                  </a:lnTo>
                  <a:lnTo>
                    <a:pt x="1871" y="1585"/>
                  </a:lnTo>
                  <a:lnTo>
                    <a:pt x="1887" y="1588"/>
                  </a:lnTo>
                  <a:lnTo>
                    <a:pt x="1902" y="1595"/>
                  </a:lnTo>
                  <a:lnTo>
                    <a:pt x="1916" y="1607"/>
                  </a:lnTo>
                  <a:lnTo>
                    <a:pt x="1926" y="1620"/>
                  </a:lnTo>
                  <a:lnTo>
                    <a:pt x="1934" y="1636"/>
                  </a:lnTo>
                  <a:lnTo>
                    <a:pt x="1937" y="1652"/>
                  </a:lnTo>
                  <a:lnTo>
                    <a:pt x="1937" y="1669"/>
                  </a:lnTo>
                  <a:lnTo>
                    <a:pt x="1934" y="1685"/>
                  </a:lnTo>
                  <a:lnTo>
                    <a:pt x="1927" y="1700"/>
                  </a:lnTo>
                  <a:lnTo>
                    <a:pt x="1916" y="1713"/>
                  </a:lnTo>
                  <a:lnTo>
                    <a:pt x="1902" y="1724"/>
                  </a:lnTo>
                  <a:lnTo>
                    <a:pt x="1342" y="2077"/>
                  </a:lnTo>
                  <a:lnTo>
                    <a:pt x="1329" y="2084"/>
                  </a:lnTo>
                  <a:lnTo>
                    <a:pt x="1316" y="2088"/>
                  </a:lnTo>
                  <a:lnTo>
                    <a:pt x="1301" y="2089"/>
                  </a:lnTo>
                  <a:lnTo>
                    <a:pt x="1282" y="2087"/>
                  </a:lnTo>
                  <a:lnTo>
                    <a:pt x="1264" y="2079"/>
                  </a:lnTo>
                  <a:lnTo>
                    <a:pt x="39" y="1382"/>
                  </a:lnTo>
                  <a:lnTo>
                    <a:pt x="22" y="1370"/>
                  </a:lnTo>
                  <a:lnTo>
                    <a:pt x="11" y="1355"/>
                  </a:lnTo>
                  <a:lnTo>
                    <a:pt x="3" y="1337"/>
                  </a:lnTo>
                  <a:lnTo>
                    <a:pt x="0" y="1318"/>
                  </a:lnTo>
                  <a:lnTo>
                    <a:pt x="2" y="1298"/>
                  </a:lnTo>
                  <a:lnTo>
                    <a:pt x="9" y="1281"/>
                  </a:lnTo>
                  <a:lnTo>
                    <a:pt x="20" y="1264"/>
                  </a:lnTo>
                  <a:lnTo>
                    <a:pt x="36" y="1252"/>
                  </a:lnTo>
                  <a:lnTo>
                    <a:pt x="823" y="756"/>
                  </a:lnTo>
                  <a:lnTo>
                    <a:pt x="823" y="756"/>
                  </a:lnTo>
                  <a:lnTo>
                    <a:pt x="1217" y="508"/>
                  </a:lnTo>
                  <a:lnTo>
                    <a:pt x="1217" y="508"/>
                  </a:lnTo>
                  <a:lnTo>
                    <a:pt x="2004" y="12"/>
                  </a:lnTo>
                  <a:lnTo>
                    <a:pt x="2023" y="3"/>
                  </a:lnTo>
                  <a:lnTo>
                    <a:pt x="204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Freeform 30"/>
            <p:cNvSpPr>
              <a:spLocks/>
            </p:cNvSpPr>
            <p:nvPr/>
          </p:nvSpPr>
          <p:spPr bwMode="auto">
            <a:xfrm>
              <a:off x="604" y="2299"/>
              <a:ext cx="72" cy="51"/>
            </a:xfrm>
            <a:custGeom>
              <a:avLst/>
              <a:gdLst>
                <a:gd name="T0" fmla="*/ 629 w 712"/>
                <a:gd name="T1" fmla="*/ 0 h 505"/>
                <a:gd name="T2" fmla="*/ 645 w 712"/>
                <a:gd name="T3" fmla="*/ 0 h 505"/>
                <a:gd name="T4" fmla="*/ 661 w 712"/>
                <a:gd name="T5" fmla="*/ 4 h 505"/>
                <a:gd name="T6" fmla="*/ 676 w 712"/>
                <a:gd name="T7" fmla="*/ 12 h 505"/>
                <a:gd name="T8" fmla="*/ 690 w 712"/>
                <a:gd name="T9" fmla="*/ 22 h 505"/>
                <a:gd name="T10" fmla="*/ 701 w 712"/>
                <a:gd name="T11" fmla="*/ 36 h 505"/>
                <a:gd name="T12" fmla="*/ 708 w 712"/>
                <a:gd name="T13" fmla="*/ 51 h 505"/>
                <a:gd name="T14" fmla="*/ 712 w 712"/>
                <a:gd name="T15" fmla="*/ 67 h 505"/>
                <a:gd name="T16" fmla="*/ 712 w 712"/>
                <a:gd name="T17" fmla="*/ 85 h 505"/>
                <a:gd name="T18" fmla="*/ 708 w 712"/>
                <a:gd name="T19" fmla="*/ 101 h 505"/>
                <a:gd name="T20" fmla="*/ 701 w 712"/>
                <a:gd name="T21" fmla="*/ 116 h 505"/>
                <a:gd name="T22" fmla="*/ 691 w 712"/>
                <a:gd name="T23" fmla="*/ 129 h 505"/>
                <a:gd name="T24" fmla="*/ 676 w 712"/>
                <a:gd name="T25" fmla="*/ 140 h 505"/>
                <a:gd name="T26" fmla="*/ 116 w 712"/>
                <a:gd name="T27" fmla="*/ 493 h 505"/>
                <a:gd name="T28" fmla="*/ 104 w 712"/>
                <a:gd name="T29" fmla="*/ 500 h 505"/>
                <a:gd name="T30" fmla="*/ 90 w 712"/>
                <a:gd name="T31" fmla="*/ 503 h 505"/>
                <a:gd name="T32" fmla="*/ 76 w 712"/>
                <a:gd name="T33" fmla="*/ 505 h 505"/>
                <a:gd name="T34" fmla="*/ 57 w 712"/>
                <a:gd name="T35" fmla="*/ 502 h 505"/>
                <a:gd name="T36" fmla="*/ 40 w 712"/>
                <a:gd name="T37" fmla="*/ 496 h 505"/>
                <a:gd name="T38" fmla="*/ 25 w 712"/>
                <a:gd name="T39" fmla="*/ 485 h 505"/>
                <a:gd name="T40" fmla="*/ 13 w 712"/>
                <a:gd name="T41" fmla="*/ 470 h 505"/>
                <a:gd name="T42" fmla="*/ 4 w 712"/>
                <a:gd name="T43" fmla="*/ 453 h 505"/>
                <a:gd name="T44" fmla="*/ 0 w 712"/>
                <a:gd name="T45" fmla="*/ 437 h 505"/>
                <a:gd name="T46" fmla="*/ 1 w 712"/>
                <a:gd name="T47" fmla="*/ 421 h 505"/>
                <a:gd name="T48" fmla="*/ 4 w 712"/>
                <a:gd name="T49" fmla="*/ 405 h 505"/>
                <a:gd name="T50" fmla="*/ 11 w 712"/>
                <a:gd name="T51" fmla="*/ 389 h 505"/>
                <a:gd name="T52" fmla="*/ 22 w 712"/>
                <a:gd name="T53" fmla="*/ 376 h 505"/>
                <a:gd name="T54" fmla="*/ 36 w 712"/>
                <a:gd name="T55" fmla="*/ 365 h 505"/>
                <a:gd name="T56" fmla="*/ 596 w 712"/>
                <a:gd name="T57" fmla="*/ 12 h 505"/>
                <a:gd name="T58" fmla="*/ 612 w 712"/>
                <a:gd name="T59" fmla="*/ 4 h 505"/>
                <a:gd name="T60" fmla="*/ 629 w 712"/>
                <a:gd name="T61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12" h="505">
                  <a:moveTo>
                    <a:pt x="629" y="0"/>
                  </a:moveTo>
                  <a:lnTo>
                    <a:pt x="645" y="0"/>
                  </a:lnTo>
                  <a:lnTo>
                    <a:pt x="661" y="4"/>
                  </a:lnTo>
                  <a:lnTo>
                    <a:pt x="676" y="12"/>
                  </a:lnTo>
                  <a:lnTo>
                    <a:pt x="690" y="22"/>
                  </a:lnTo>
                  <a:lnTo>
                    <a:pt x="701" y="36"/>
                  </a:lnTo>
                  <a:lnTo>
                    <a:pt x="708" y="51"/>
                  </a:lnTo>
                  <a:lnTo>
                    <a:pt x="712" y="67"/>
                  </a:lnTo>
                  <a:lnTo>
                    <a:pt x="712" y="85"/>
                  </a:lnTo>
                  <a:lnTo>
                    <a:pt x="708" y="101"/>
                  </a:lnTo>
                  <a:lnTo>
                    <a:pt x="701" y="116"/>
                  </a:lnTo>
                  <a:lnTo>
                    <a:pt x="691" y="129"/>
                  </a:lnTo>
                  <a:lnTo>
                    <a:pt x="676" y="140"/>
                  </a:lnTo>
                  <a:lnTo>
                    <a:pt x="116" y="493"/>
                  </a:lnTo>
                  <a:lnTo>
                    <a:pt x="104" y="500"/>
                  </a:lnTo>
                  <a:lnTo>
                    <a:pt x="90" y="503"/>
                  </a:lnTo>
                  <a:lnTo>
                    <a:pt x="76" y="505"/>
                  </a:lnTo>
                  <a:lnTo>
                    <a:pt x="57" y="502"/>
                  </a:lnTo>
                  <a:lnTo>
                    <a:pt x="40" y="496"/>
                  </a:lnTo>
                  <a:lnTo>
                    <a:pt x="25" y="485"/>
                  </a:lnTo>
                  <a:lnTo>
                    <a:pt x="13" y="470"/>
                  </a:lnTo>
                  <a:lnTo>
                    <a:pt x="4" y="453"/>
                  </a:lnTo>
                  <a:lnTo>
                    <a:pt x="0" y="437"/>
                  </a:lnTo>
                  <a:lnTo>
                    <a:pt x="1" y="421"/>
                  </a:lnTo>
                  <a:lnTo>
                    <a:pt x="4" y="405"/>
                  </a:lnTo>
                  <a:lnTo>
                    <a:pt x="11" y="389"/>
                  </a:lnTo>
                  <a:lnTo>
                    <a:pt x="22" y="376"/>
                  </a:lnTo>
                  <a:lnTo>
                    <a:pt x="36" y="365"/>
                  </a:lnTo>
                  <a:lnTo>
                    <a:pt x="596" y="12"/>
                  </a:lnTo>
                  <a:lnTo>
                    <a:pt x="612" y="4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31"/>
            <p:cNvSpPr>
              <a:spLocks/>
            </p:cNvSpPr>
            <p:nvPr/>
          </p:nvSpPr>
          <p:spPr bwMode="auto">
            <a:xfrm>
              <a:off x="341" y="2354"/>
              <a:ext cx="194" cy="84"/>
            </a:xfrm>
            <a:custGeom>
              <a:avLst/>
              <a:gdLst>
                <a:gd name="T0" fmla="*/ 80 w 1937"/>
                <a:gd name="T1" fmla="*/ 0 h 848"/>
                <a:gd name="T2" fmla="*/ 97 w 1937"/>
                <a:gd name="T3" fmla="*/ 3 h 848"/>
                <a:gd name="T4" fmla="*/ 113 w 1937"/>
                <a:gd name="T5" fmla="*/ 9 h 848"/>
                <a:gd name="T6" fmla="*/ 1299 w 1937"/>
                <a:gd name="T7" fmla="*/ 684 h 848"/>
                <a:gd name="T8" fmla="*/ 1822 w 1937"/>
                <a:gd name="T9" fmla="*/ 355 h 848"/>
                <a:gd name="T10" fmla="*/ 1837 w 1937"/>
                <a:gd name="T11" fmla="*/ 348 h 848"/>
                <a:gd name="T12" fmla="*/ 1854 w 1937"/>
                <a:gd name="T13" fmla="*/ 344 h 848"/>
                <a:gd name="T14" fmla="*/ 1871 w 1937"/>
                <a:gd name="T15" fmla="*/ 344 h 848"/>
                <a:gd name="T16" fmla="*/ 1887 w 1937"/>
                <a:gd name="T17" fmla="*/ 348 h 848"/>
                <a:gd name="T18" fmla="*/ 1902 w 1937"/>
                <a:gd name="T19" fmla="*/ 355 h 848"/>
                <a:gd name="T20" fmla="*/ 1916 w 1937"/>
                <a:gd name="T21" fmla="*/ 365 h 848"/>
                <a:gd name="T22" fmla="*/ 1926 w 1937"/>
                <a:gd name="T23" fmla="*/ 378 h 848"/>
                <a:gd name="T24" fmla="*/ 1934 w 1937"/>
                <a:gd name="T25" fmla="*/ 395 h 848"/>
                <a:gd name="T26" fmla="*/ 1937 w 1937"/>
                <a:gd name="T27" fmla="*/ 411 h 848"/>
                <a:gd name="T28" fmla="*/ 1937 w 1937"/>
                <a:gd name="T29" fmla="*/ 428 h 848"/>
                <a:gd name="T30" fmla="*/ 1934 w 1937"/>
                <a:gd name="T31" fmla="*/ 443 h 848"/>
                <a:gd name="T32" fmla="*/ 1927 w 1937"/>
                <a:gd name="T33" fmla="*/ 459 h 848"/>
                <a:gd name="T34" fmla="*/ 1916 w 1937"/>
                <a:gd name="T35" fmla="*/ 472 h 848"/>
                <a:gd name="T36" fmla="*/ 1902 w 1937"/>
                <a:gd name="T37" fmla="*/ 483 h 848"/>
                <a:gd name="T38" fmla="*/ 1342 w 1937"/>
                <a:gd name="T39" fmla="*/ 836 h 848"/>
                <a:gd name="T40" fmla="*/ 1329 w 1937"/>
                <a:gd name="T41" fmla="*/ 843 h 848"/>
                <a:gd name="T42" fmla="*/ 1316 w 1937"/>
                <a:gd name="T43" fmla="*/ 847 h 848"/>
                <a:gd name="T44" fmla="*/ 1301 w 1937"/>
                <a:gd name="T45" fmla="*/ 848 h 848"/>
                <a:gd name="T46" fmla="*/ 1282 w 1937"/>
                <a:gd name="T47" fmla="*/ 846 h 848"/>
                <a:gd name="T48" fmla="*/ 1264 w 1937"/>
                <a:gd name="T49" fmla="*/ 838 h 848"/>
                <a:gd name="T50" fmla="*/ 39 w 1937"/>
                <a:gd name="T51" fmla="*/ 141 h 848"/>
                <a:gd name="T52" fmla="*/ 24 w 1937"/>
                <a:gd name="T53" fmla="*/ 131 h 848"/>
                <a:gd name="T54" fmla="*/ 13 w 1937"/>
                <a:gd name="T55" fmla="*/ 117 h 848"/>
                <a:gd name="T56" fmla="*/ 5 w 1937"/>
                <a:gd name="T57" fmla="*/ 103 h 848"/>
                <a:gd name="T58" fmla="*/ 1 w 1937"/>
                <a:gd name="T59" fmla="*/ 87 h 848"/>
                <a:gd name="T60" fmla="*/ 0 w 1937"/>
                <a:gd name="T61" fmla="*/ 71 h 848"/>
                <a:gd name="T62" fmla="*/ 3 w 1937"/>
                <a:gd name="T63" fmla="*/ 53 h 848"/>
                <a:gd name="T64" fmla="*/ 10 w 1937"/>
                <a:gd name="T65" fmla="*/ 37 h 848"/>
                <a:gd name="T66" fmla="*/ 20 w 1937"/>
                <a:gd name="T67" fmla="*/ 24 h 848"/>
                <a:gd name="T68" fmla="*/ 34 w 1937"/>
                <a:gd name="T69" fmla="*/ 13 h 848"/>
                <a:gd name="T70" fmla="*/ 48 w 1937"/>
                <a:gd name="T71" fmla="*/ 5 h 848"/>
                <a:gd name="T72" fmla="*/ 64 w 1937"/>
                <a:gd name="T73" fmla="*/ 1 h 848"/>
                <a:gd name="T74" fmla="*/ 80 w 1937"/>
                <a:gd name="T75" fmla="*/ 0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37" h="848">
                  <a:moveTo>
                    <a:pt x="80" y="0"/>
                  </a:moveTo>
                  <a:lnTo>
                    <a:pt x="97" y="3"/>
                  </a:lnTo>
                  <a:lnTo>
                    <a:pt x="113" y="9"/>
                  </a:lnTo>
                  <a:lnTo>
                    <a:pt x="1299" y="684"/>
                  </a:lnTo>
                  <a:lnTo>
                    <a:pt x="1822" y="355"/>
                  </a:lnTo>
                  <a:lnTo>
                    <a:pt x="1837" y="348"/>
                  </a:lnTo>
                  <a:lnTo>
                    <a:pt x="1854" y="344"/>
                  </a:lnTo>
                  <a:lnTo>
                    <a:pt x="1871" y="344"/>
                  </a:lnTo>
                  <a:lnTo>
                    <a:pt x="1887" y="348"/>
                  </a:lnTo>
                  <a:lnTo>
                    <a:pt x="1902" y="355"/>
                  </a:lnTo>
                  <a:lnTo>
                    <a:pt x="1916" y="365"/>
                  </a:lnTo>
                  <a:lnTo>
                    <a:pt x="1926" y="378"/>
                  </a:lnTo>
                  <a:lnTo>
                    <a:pt x="1934" y="395"/>
                  </a:lnTo>
                  <a:lnTo>
                    <a:pt x="1937" y="411"/>
                  </a:lnTo>
                  <a:lnTo>
                    <a:pt x="1937" y="428"/>
                  </a:lnTo>
                  <a:lnTo>
                    <a:pt x="1934" y="443"/>
                  </a:lnTo>
                  <a:lnTo>
                    <a:pt x="1927" y="459"/>
                  </a:lnTo>
                  <a:lnTo>
                    <a:pt x="1916" y="472"/>
                  </a:lnTo>
                  <a:lnTo>
                    <a:pt x="1902" y="483"/>
                  </a:lnTo>
                  <a:lnTo>
                    <a:pt x="1342" y="836"/>
                  </a:lnTo>
                  <a:lnTo>
                    <a:pt x="1329" y="843"/>
                  </a:lnTo>
                  <a:lnTo>
                    <a:pt x="1316" y="847"/>
                  </a:lnTo>
                  <a:lnTo>
                    <a:pt x="1301" y="848"/>
                  </a:lnTo>
                  <a:lnTo>
                    <a:pt x="1282" y="846"/>
                  </a:lnTo>
                  <a:lnTo>
                    <a:pt x="1264" y="838"/>
                  </a:lnTo>
                  <a:lnTo>
                    <a:pt x="39" y="141"/>
                  </a:lnTo>
                  <a:lnTo>
                    <a:pt x="24" y="131"/>
                  </a:lnTo>
                  <a:lnTo>
                    <a:pt x="13" y="117"/>
                  </a:lnTo>
                  <a:lnTo>
                    <a:pt x="5" y="103"/>
                  </a:lnTo>
                  <a:lnTo>
                    <a:pt x="1" y="87"/>
                  </a:lnTo>
                  <a:lnTo>
                    <a:pt x="0" y="71"/>
                  </a:lnTo>
                  <a:lnTo>
                    <a:pt x="3" y="53"/>
                  </a:lnTo>
                  <a:lnTo>
                    <a:pt x="10" y="37"/>
                  </a:lnTo>
                  <a:lnTo>
                    <a:pt x="20" y="24"/>
                  </a:lnTo>
                  <a:lnTo>
                    <a:pt x="34" y="13"/>
                  </a:lnTo>
                  <a:lnTo>
                    <a:pt x="48" y="5"/>
                  </a:lnTo>
                  <a:lnTo>
                    <a:pt x="64" y="1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32"/>
            <p:cNvSpPr>
              <a:spLocks/>
            </p:cNvSpPr>
            <p:nvPr/>
          </p:nvSpPr>
          <p:spPr bwMode="auto">
            <a:xfrm>
              <a:off x="604" y="2330"/>
              <a:ext cx="72" cy="50"/>
            </a:xfrm>
            <a:custGeom>
              <a:avLst/>
              <a:gdLst>
                <a:gd name="T0" fmla="*/ 629 w 712"/>
                <a:gd name="T1" fmla="*/ 0 h 504"/>
                <a:gd name="T2" fmla="*/ 645 w 712"/>
                <a:gd name="T3" fmla="*/ 0 h 504"/>
                <a:gd name="T4" fmla="*/ 661 w 712"/>
                <a:gd name="T5" fmla="*/ 3 h 504"/>
                <a:gd name="T6" fmla="*/ 676 w 712"/>
                <a:gd name="T7" fmla="*/ 10 h 504"/>
                <a:gd name="T8" fmla="*/ 690 w 712"/>
                <a:gd name="T9" fmla="*/ 21 h 504"/>
                <a:gd name="T10" fmla="*/ 701 w 712"/>
                <a:gd name="T11" fmla="*/ 35 h 504"/>
                <a:gd name="T12" fmla="*/ 708 w 712"/>
                <a:gd name="T13" fmla="*/ 50 h 504"/>
                <a:gd name="T14" fmla="*/ 712 w 712"/>
                <a:gd name="T15" fmla="*/ 67 h 504"/>
                <a:gd name="T16" fmla="*/ 712 w 712"/>
                <a:gd name="T17" fmla="*/ 83 h 504"/>
                <a:gd name="T18" fmla="*/ 708 w 712"/>
                <a:gd name="T19" fmla="*/ 99 h 504"/>
                <a:gd name="T20" fmla="*/ 701 w 712"/>
                <a:gd name="T21" fmla="*/ 115 h 504"/>
                <a:gd name="T22" fmla="*/ 691 w 712"/>
                <a:gd name="T23" fmla="*/ 128 h 504"/>
                <a:gd name="T24" fmla="*/ 676 w 712"/>
                <a:gd name="T25" fmla="*/ 139 h 504"/>
                <a:gd name="T26" fmla="*/ 116 w 712"/>
                <a:gd name="T27" fmla="*/ 491 h 504"/>
                <a:gd name="T28" fmla="*/ 104 w 712"/>
                <a:gd name="T29" fmla="*/ 499 h 504"/>
                <a:gd name="T30" fmla="*/ 90 w 712"/>
                <a:gd name="T31" fmla="*/ 503 h 504"/>
                <a:gd name="T32" fmla="*/ 76 w 712"/>
                <a:gd name="T33" fmla="*/ 504 h 504"/>
                <a:gd name="T34" fmla="*/ 57 w 712"/>
                <a:gd name="T35" fmla="*/ 502 h 504"/>
                <a:gd name="T36" fmla="*/ 40 w 712"/>
                <a:gd name="T37" fmla="*/ 495 h 504"/>
                <a:gd name="T38" fmla="*/ 25 w 712"/>
                <a:gd name="T39" fmla="*/ 483 h 504"/>
                <a:gd name="T40" fmla="*/ 13 w 712"/>
                <a:gd name="T41" fmla="*/ 468 h 504"/>
                <a:gd name="T42" fmla="*/ 4 w 712"/>
                <a:gd name="T43" fmla="*/ 453 h 504"/>
                <a:gd name="T44" fmla="*/ 0 w 712"/>
                <a:gd name="T45" fmla="*/ 436 h 504"/>
                <a:gd name="T46" fmla="*/ 1 w 712"/>
                <a:gd name="T47" fmla="*/ 419 h 504"/>
                <a:gd name="T48" fmla="*/ 4 w 712"/>
                <a:gd name="T49" fmla="*/ 403 h 504"/>
                <a:gd name="T50" fmla="*/ 11 w 712"/>
                <a:gd name="T51" fmla="*/ 388 h 504"/>
                <a:gd name="T52" fmla="*/ 22 w 712"/>
                <a:gd name="T53" fmla="*/ 375 h 504"/>
                <a:gd name="T54" fmla="*/ 36 w 712"/>
                <a:gd name="T55" fmla="*/ 364 h 504"/>
                <a:gd name="T56" fmla="*/ 596 w 712"/>
                <a:gd name="T57" fmla="*/ 11 h 504"/>
                <a:gd name="T58" fmla="*/ 612 w 712"/>
                <a:gd name="T59" fmla="*/ 3 h 504"/>
                <a:gd name="T60" fmla="*/ 629 w 712"/>
                <a:gd name="T61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12" h="504">
                  <a:moveTo>
                    <a:pt x="629" y="0"/>
                  </a:moveTo>
                  <a:lnTo>
                    <a:pt x="645" y="0"/>
                  </a:lnTo>
                  <a:lnTo>
                    <a:pt x="661" y="3"/>
                  </a:lnTo>
                  <a:lnTo>
                    <a:pt x="676" y="10"/>
                  </a:lnTo>
                  <a:lnTo>
                    <a:pt x="690" y="21"/>
                  </a:lnTo>
                  <a:lnTo>
                    <a:pt x="701" y="35"/>
                  </a:lnTo>
                  <a:lnTo>
                    <a:pt x="708" y="50"/>
                  </a:lnTo>
                  <a:lnTo>
                    <a:pt x="712" y="67"/>
                  </a:lnTo>
                  <a:lnTo>
                    <a:pt x="712" y="83"/>
                  </a:lnTo>
                  <a:lnTo>
                    <a:pt x="708" y="99"/>
                  </a:lnTo>
                  <a:lnTo>
                    <a:pt x="701" y="115"/>
                  </a:lnTo>
                  <a:lnTo>
                    <a:pt x="691" y="128"/>
                  </a:lnTo>
                  <a:lnTo>
                    <a:pt x="676" y="139"/>
                  </a:lnTo>
                  <a:lnTo>
                    <a:pt x="116" y="491"/>
                  </a:lnTo>
                  <a:lnTo>
                    <a:pt x="104" y="499"/>
                  </a:lnTo>
                  <a:lnTo>
                    <a:pt x="90" y="503"/>
                  </a:lnTo>
                  <a:lnTo>
                    <a:pt x="76" y="504"/>
                  </a:lnTo>
                  <a:lnTo>
                    <a:pt x="57" y="502"/>
                  </a:lnTo>
                  <a:lnTo>
                    <a:pt x="40" y="495"/>
                  </a:lnTo>
                  <a:lnTo>
                    <a:pt x="25" y="483"/>
                  </a:lnTo>
                  <a:lnTo>
                    <a:pt x="13" y="468"/>
                  </a:lnTo>
                  <a:lnTo>
                    <a:pt x="4" y="453"/>
                  </a:lnTo>
                  <a:lnTo>
                    <a:pt x="0" y="436"/>
                  </a:lnTo>
                  <a:lnTo>
                    <a:pt x="1" y="419"/>
                  </a:lnTo>
                  <a:lnTo>
                    <a:pt x="4" y="403"/>
                  </a:lnTo>
                  <a:lnTo>
                    <a:pt x="11" y="388"/>
                  </a:lnTo>
                  <a:lnTo>
                    <a:pt x="22" y="375"/>
                  </a:lnTo>
                  <a:lnTo>
                    <a:pt x="36" y="364"/>
                  </a:lnTo>
                  <a:lnTo>
                    <a:pt x="596" y="11"/>
                  </a:lnTo>
                  <a:lnTo>
                    <a:pt x="612" y="3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33"/>
            <p:cNvSpPr>
              <a:spLocks/>
            </p:cNvSpPr>
            <p:nvPr/>
          </p:nvSpPr>
          <p:spPr bwMode="auto">
            <a:xfrm>
              <a:off x="341" y="2384"/>
              <a:ext cx="194" cy="85"/>
            </a:xfrm>
            <a:custGeom>
              <a:avLst/>
              <a:gdLst>
                <a:gd name="T0" fmla="*/ 80 w 1937"/>
                <a:gd name="T1" fmla="*/ 0 h 849"/>
                <a:gd name="T2" fmla="*/ 97 w 1937"/>
                <a:gd name="T3" fmla="*/ 3 h 849"/>
                <a:gd name="T4" fmla="*/ 113 w 1937"/>
                <a:gd name="T5" fmla="*/ 10 h 849"/>
                <a:gd name="T6" fmla="*/ 1299 w 1937"/>
                <a:gd name="T7" fmla="*/ 685 h 849"/>
                <a:gd name="T8" fmla="*/ 1822 w 1937"/>
                <a:gd name="T9" fmla="*/ 356 h 849"/>
                <a:gd name="T10" fmla="*/ 1837 w 1937"/>
                <a:gd name="T11" fmla="*/ 349 h 849"/>
                <a:gd name="T12" fmla="*/ 1854 w 1937"/>
                <a:gd name="T13" fmla="*/ 345 h 849"/>
                <a:gd name="T14" fmla="*/ 1871 w 1937"/>
                <a:gd name="T15" fmla="*/ 345 h 849"/>
                <a:gd name="T16" fmla="*/ 1887 w 1937"/>
                <a:gd name="T17" fmla="*/ 349 h 849"/>
                <a:gd name="T18" fmla="*/ 1902 w 1937"/>
                <a:gd name="T19" fmla="*/ 356 h 849"/>
                <a:gd name="T20" fmla="*/ 1916 w 1937"/>
                <a:gd name="T21" fmla="*/ 366 h 849"/>
                <a:gd name="T22" fmla="*/ 1926 w 1937"/>
                <a:gd name="T23" fmla="*/ 380 h 849"/>
                <a:gd name="T24" fmla="*/ 1934 w 1937"/>
                <a:gd name="T25" fmla="*/ 395 h 849"/>
                <a:gd name="T26" fmla="*/ 1937 w 1937"/>
                <a:gd name="T27" fmla="*/ 412 h 849"/>
                <a:gd name="T28" fmla="*/ 1937 w 1937"/>
                <a:gd name="T29" fmla="*/ 429 h 849"/>
                <a:gd name="T30" fmla="*/ 1934 w 1937"/>
                <a:gd name="T31" fmla="*/ 445 h 849"/>
                <a:gd name="T32" fmla="*/ 1927 w 1937"/>
                <a:gd name="T33" fmla="*/ 460 h 849"/>
                <a:gd name="T34" fmla="*/ 1916 w 1937"/>
                <a:gd name="T35" fmla="*/ 473 h 849"/>
                <a:gd name="T36" fmla="*/ 1902 w 1937"/>
                <a:gd name="T37" fmla="*/ 484 h 849"/>
                <a:gd name="T38" fmla="*/ 1342 w 1937"/>
                <a:gd name="T39" fmla="*/ 837 h 849"/>
                <a:gd name="T40" fmla="*/ 1329 w 1937"/>
                <a:gd name="T41" fmla="*/ 843 h 849"/>
                <a:gd name="T42" fmla="*/ 1316 w 1937"/>
                <a:gd name="T43" fmla="*/ 847 h 849"/>
                <a:gd name="T44" fmla="*/ 1301 w 1937"/>
                <a:gd name="T45" fmla="*/ 849 h 849"/>
                <a:gd name="T46" fmla="*/ 1282 w 1937"/>
                <a:gd name="T47" fmla="*/ 846 h 849"/>
                <a:gd name="T48" fmla="*/ 1264 w 1937"/>
                <a:gd name="T49" fmla="*/ 839 h 849"/>
                <a:gd name="T50" fmla="*/ 39 w 1937"/>
                <a:gd name="T51" fmla="*/ 141 h 849"/>
                <a:gd name="T52" fmla="*/ 24 w 1937"/>
                <a:gd name="T53" fmla="*/ 131 h 849"/>
                <a:gd name="T54" fmla="*/ 13 w 1937"/>
                <a:gd name="T55" fmla="*/ 119 h 849"/>
                <a:gd name="T56" fmla="*/ 5 w 1937"/>
                <a:gd name="T57" fmla="*/ 104 h 849"/>
                <a:gd name="T58" fmla="*/ 1 w 1937"/>
                <a:gd name="T59" fmla="*/ 88 h 849"/>
                <a:gd name="T60" fmla="*/ 0 w 1937"/>
                <a:gd name="T61" fmla="*/ 71 h 849"/>
                <a:gd name="T62" fmla="*/ 3 w 1937"/>
                <a:gd name="T63" fmla="*/ 55 h 849"/>
                <a:gd name="T64" fmla="*/ 10 w 1937"/>
                <a:gd name="T65" fmla="*/ 39 h 849"/>
                <a:gd name="T66" fmla="*/ 20 w 1937"/>
                <a:gd name="T67" fmla="*/ 25 h 849"/>
                <a:gd name="T68" fmla="*/ 34 w 1937"/>
                <a:gd name="T69" fmla="*/ 13 h 849"/>
                <a:gd name="T70" fmla="*/ 48 w 1937"/>
                <a:gd name="T71" fmla="*/ 5 h 849"/>
                <a:gd name="T72" fmla="*/ 64 w 1937"/>
                <a:gd name="T73" fmla="*/ 1 h 849"/>
                <a:gd name="T74" fmla="*/ 80 w 1937"/>
                <a:gd name="T75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37" h="849">
                  <a:moveTo>
                    <a:pt x="80" y="0"/>
                  </a:moveTo>
                  <a:lnTo>
                    <a:pt x="97" y="3"/>
                  </a:lnTo>
                  <a:lnTo>
                    <a:pt x="113" y="10"/>
                  </a:lnTo>
                  <a:lnTo>
                    <a:pt x="1299" y="685"/>
                  </a:lnTo>
                  <a:lnTo>
                    <a:pt x="1822" y="356"/>
                  </a:lnTo>
                  <a:lnTo>
                    <a:pt x="1837" y="349"/>
                  </a:lnTo>
                  <a:lnTo>
                    <a:pt x="1854" y="345"/>
                  </a:lnTo>
                  <a:lnTo>
                    <a:pt x="1871" y="345"/>
                  </a:lnTo>
                  <a:lnTo>
                    <a:pt x="1887" y="349"/>
                  </a:lnTo>
                  <a:lnTo>
                    <a:pt x="1902" y="356"/>
                  </a:lnTo>
                  <a:lnTo>
                    <a:pt x="1916" y="366"/>
                  </a:lnTo>
                  <a:lnTo>
                    <a:pt x="1926" y="380"/>
                  </a:lnTo>
                  <a:lnTo>
                    <a:pt x="1934" y="395"/>
                  </a:lnTo>
                  <a:lnTo>
                    <a:pt x="1937" y="412"/>
                  </a:lnTo>
                  <a:lnTo>
                    <a:pt x="1937" y="429"/>
                  </a:lnTo>
                  <a:lnTo>
                    <a:pt x="1934" y="445"/>
                  </a:lnTo>
                  <a:lnTo>
                    <a:pt x="1927" y="460"/>
                  </a:lnTo>
                  <a:lnTo>
                    <a:pt x="1916" y="473"/>
                  </a:lnTo>
                  <a:lnTo>
                    <a:pt x="1902" y="484"/>
                  </a:lnTo>
                  <a:lnTo>
                    <a:pt x="1342" y="837"/>
                  </a:lnTo>
                  <a:lnTo>
                    <a:pt x="1329" y="843"/>
                  </a:lnTo>
                  <a:lnTo>
                    <a:pt x="1316" y="847"/>
                  </a:lnTo>
                  <a:lnTo>
                    <a:pt x="1301" y="849"/>
                  </a:lnTo>
                  <a:lnTo>
                    <a:pt x="1282" y="846"/>
                  </a:lnTo>
                  <a:lnTo>
                    <a:pt x="1264" y="839"/>
                  </a:lnTo>
                  <a:lnTo>
                    <a:pt x="39" y="141"/>
                  </a:lnTo>
                  <a:lnTo>
                    <a:pt x="24" y="131"/>
                  </a:lnTo>
                  <a:lnTo>
                    <a:pt x="13" y="119"/>
                  </a:lnTo>
                  <a:lnTo>
                    <a:pt x="5" y="104"/>
                  </a:lnTo>
                  <a:lnTo>
                    <a:pt x="1" y="88"/>
                  </a:lnTo>
                  <a:lnTo>
                    <a:pt x="0" y="71"/>
                  </a:lnTo>
                  <a:lnTo>
                    <a:pt x="3" y="55"/>
                  </a:lnTo>
                  <a:lnTo>
                    <a:pt x="10" y="39"/>
                  </a:lnTo>
                  <a:lnTo>
                    <a:pt x="20" y="25"/>
                  </a:lnTo>
                  <a:lnTo>
                    <a:pt x="34" y="13"/>
                  </a:lnTo>
                  <a:lnTo>
                    <a:pt x="48" y="5"/>
                  </a:lnTo>
                  <a:lnTo>
                    <a:pt x="64" y="1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34"/>
            <p:cNvSpPr>
              <a:spLocks/>
            </p:cNvSpPr>
            <p:nvPr/>
          </p:nvSpPr>
          <p:spPr bwMode="auto">
            <a:xfrm>
              <a:off x="604" y="2360"/>
              <a:ext cx="72" cy="50"/>
            </a:xfrm>
            <a:custGeom>
              <a:avLst/>
              <a:gdLst>
                <a:gd name="T0" fmla="*/ 629 w 712"/>
                <a:gd name="T1" fmla="*/ 0 h 503"/>
                <a:gd name="T2" fmla="*/ 645 w 712"/>
                <a:gd name="T3" fmla="*/ 0 h 503"/>
                <a:gd name="T4" fmla="*/ 661 w 712"/>
                <a:gd name="T5" fmla="*/ 4 h 503"/>
                <a:gd name="T6" fmla="*/ 676 w 712"/>
                <a:gd name="T7" fmla="*/ 11 h 503"/>
                <a:gd name="T8" fmla="*/ 690 w 712"/>
                <a:gd name="T9" fmla="*/ 21 h 503"/>
                <a:gd name="T10" fmla="*/ 701 w 712"/>
                <a:gd name="T11" fmla="*/ 34 h 503"/>
                <a:gd name="T12" fmla="*/ 708 w 712"/>
                <a:gd name="T13" fmla="*/ 50 h 503"/>
                <a:gd name="T14" fmla="*/ 712 w 712"/>
                <a:gd name="T15" fmla="*/ 67 h 503"/>
                <a:gd name="T16" fmla="*/ 712 w 712"/>
                <a:gd name="T17" fmla="*/ 83 h 503"/>
                <a:gd name="T18" fmla="*/ 708 w 712"/>
                <a:gd name="T19" fmla="*/ 99 h 503"/>
                <a:gd name="T20" fmla="*/ 701 w 712"/>
                <a:gd name="T21" fmla="*/ 114 h 503"/>
                <a:gd name="T22" fmla="*/ 691 w 712"/>
                <a:gd name="T23" fmla="*/ 128 h 503"/>
                <a:gd name="T24" fmla="*/ 676 w 712"/>
                <a:gd name="T25" fmla="*/ 139 h 503"/>
                <a:gd name="T26" fmla="*/ 116 w 712"/>
                <a:gd name="T27" fmla="*/ 492 h 503"/>
                <a:gd name="T28" fmla="*/ 104 w 712"/>
                <a:gd name="T29" fmla="*/ 498 h 503"/>
                <a:gd name="T30" fmla="*/ 90 w 712"/>
                <a:gd name="T31" fmla="*/ 502 h 503"/>
                <a:gd name="T32" fmla="*/ 76 w 712"/>
                <a:gd name="T33" fmla="*/ 503 h 503"/>
                <a:gd name="T34" fmla="*/ 57 w 712"/>
                <a:gd name="T35" fmla="*/ 501 h 503"/>
                <a:gd name="T36" fmla="*/ 40 w 712"/>
                <a:gd name="T37" fmla="*/ 494 h 503"/>
                <a:gd name="T38" fmla="*/ 25 w 712"/>
                <a:gd name="T39" fmla="*/ 483 h 503"/>
                <a:gd name="T40" fmla="*/ 13 w 712"/>
                <a:gd name="T41" fmla="*/ 468 h 503"/>
                <a:gd name="T42" fmla="*/ 4 w 712"/>
                <a:gd name="T43" fmla="*/ 453 h 503"/>
                <a:gd name="T44" fmla="*/ 0 w 712"/>
                <a:gd name="T45" fmla="*/ 436 h 503"/>
                <a:gd name="T46" fmla="*/ 1 w 712"/>
                <a:gd name="T47" fmla="*/ 419 h 503"/>
                <a:gd name="T48" fmla="*/ 4 w 712"/>
                <a:gd name="T49" fmla="*/ 403 h 503"/>
                <a:gd name="T50" fmla="*/ 11 w 712"/>
                <a:gd name="T51" fmla="*/ 388 h 503"/>
                <a:gd name="T52" fmla="*/ 22 w 712"/>
                <a:gd name="T53" fmla="*/ 374 h 503"/>
                <a:gd name="T54" fmla="*/ 36 w 712"/>
                <a:gd name="T55" fmla="*/ 364 h 503"/>
                <a:gd name="T56" fmla="*/ 596 w 712"/>
                <a:gd name="T57" fmla="*/ 11 h 503"/>
                <a:gd name="T58" fmla="*/ 612 w 712"/>
                <a:gd name="T59" fmla="*/ 3 h 503"/>
                <a:gd name="T60" fmla="*/ 629 w 712"/>
                <a:gd name="T61" fmla="*/ 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12" h="503">
                  <a:moveTo>
                    <a:pt x="629" y="0"/>
                  </a:moveTo>
                  <a:lnTo>
                    <a:pt x="645" y="0"/>
                  </a:lnTo>
                  <a:lnTo>
                    <a:pt x="661" y="4"/>
                  </a:lnTo>
                  <a:lnTo>
                    <a:pt x="676" y="11"/>
                  </a:lnTo>
                  <a:lnTo>
                    <a:pt x="690" y="21"/>
                  </a:lnTo>
                  <a:lnTo>
                    <a:pt x="701" y="34"/>
                  </a:lnTo>
                  <a:lnTo>
                    <a:pt x="708" y="50"/>
                  </a:lnTo>
                  <a:lnTo>
                    <a:pt x="712" y="67"/>
                  </a:lnTo>
                  <a:lnTo>
                    <a:pt x="712" y="83"/>
                  </a:lnTo>
                  <a:lnTo>
                    <a:pt x="708" y="99"/>
                  </a:lnTo>
                  <a:lnTo>
                    <a:pt x="701" y="114"/>
                  </a:lnTo>
                  <a:lnTo>
                    <a:pt x="691" y="128"/>
                  </a:lnTo>
                  <a:lnTo>
                    <a:pt x="676" y="139"/>
                  </a:lnTo>
                  <a:lnTo>
                    <a:pt x="116" y="492"/>
                  </a:lnTo>
                  <a:lnTo>
                    <a:pt x="104" y="498"/>
                  </a:lnTo>
                  <a:lnTo>
                    <a:pt x="90" y="502"/>
                  </a:lnTo>
                  <a:lnTo>
                    <a:pt x="76" y="503"/>
                  </a:lnTo>
                  <a:lnTo>
                    <a:pt x="57" y="501"/>
                  </a:lnTo>
                  <a:lnTo>
                    <a:pt x="40" y="494"/>
                  </a:lnTo>
                  <a:lnTo>
                    <a:pt x="25" y="483"/>
                  </a:lnTo>
                  <a:lnTo>
                    <a:pt x="13" y="468"/>
                  </a:lnTo>
                  <a:lnTo>
                    <a:pt x="4" y="453"/>
                  </a:lnTo>
                  <a:lnTo>
                    <a:pt x="0" y="436"/>
                  </a:lnTo>
                  <a:lnTo>
                    <a:pt x="1" y="419"/>
                  </a:lnTo>
                  <a:lnTo>
                    <a:pt x="4" y="403"/>
                  </a:lnTo>
                  <a:lnTo>
                    <a:pt x="11" y="388"/>
                  </a:lnTo>
                  <a:lnTo>
                    <a:pt x="22" y="374"/>
                  </a:lnTo>
                  <a:lnTo>
                    <a:pt x="36" y="364"/>
                  </a:lnTo>
                  <a:lnTo>
                    <a:pt x="596" y="11"/>
                  </a:lnTo>
                  <a:lnTo>
                    <a:pt x="612" y="3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35"/>
            <p:cNvSpPr>
              <a:spLocks/>
            </p:cNvSpPr>
            <p:nvPr/>
          </p:nvSpPr>
          <p:spPr bwMode="auto">
            <a:xfrm>
              <a:off x="341" y="2414"/>
              <a:ext cx="194" cy="85"/>
            </a:xfrm>
            <a:custGeom>
              <a:avLst/>
              <a:gdLst>
                <a:gd name="T0" fmla="*/ 80 w 1937"/>
                <a:gd name="T1" fmla="*/ 0 h 849"/>
                <a:gd name="T2" fmla="*/ 97 w 1937"/>
                <a:gd name="T3" fmla="*/ 3 h 849"/>
                <a:gd name="T4" fmla="*/ 113 w 1937"/>
                <a:gd name="T5" fmla="*/ 10 h 849"/>
                <a:gd name="T6" fmla="*/ 1299 w 1937"/>
                <a:gd name="T7" fmla="*/ 684 h 849"/>
                <a:gd name="T8" fmla="*/ 1822 w 1937"/>
                <a:gd name="T9" fmla="*/ 356 h 849"/>
                <a:gd name="T10" fmla="*/ 1837 w 1937"/>
                <a:gd name="T11" fmla="*/ 348 h 849"/>
                <a:gd name="T12" fmla="*/ 1854 w 1937"/>
                <a:gd name="T13" fmla="*/ 344 h 849"/>
                <a:gd name="T14" fmla="*/ 1871 w 1937"/>
                <a:gd name="T15" fmla="*/ 345 h 849"/>
                <a:gd name="T16" fmla="*/ 1887 w 1937"/>
                <a:gd name="T17" fmla="*/ 348 h 849"/>
                <a:gd name="T18" fmla="*/ 1902 w 1937"/>
                <a:gd name="T19" fmla="*/ 355 h 849"/>
                <a:gd name="T20" fmla="*/ 1916 w 1937"/>
                <a:gd name="T21" fmla="*/ 366 h 849"/>
                <a:gd name="T22" fmla="*/ 1926 w 1937"/>
                <a:gd name="T23" fmla="*/ 380 h 849"/>
                <a:gd name="T24" fmla="*/ 1934 w 1937"/>
                <a:gd name="T25" fmla="*/ 395 h 849"/>
                <a:gd name="T26" fmla="*/ 1937 w 1937"/>
                <a:gd name="T27" fmla="*/ 412 h 849"/>
                <a:gd name="T28" fmla="*/ 1937 w 1937"/>
                <a:gd name="T29" fmla="*/ 428 h 849"/>
                <a:gd name="T30" fmla="*/ 1934 w 1937"/>
                <a:gd name="T31" fmla="*/ 445 h 849"/>
                <a:gd name="T32" fmla="*/ 1927 w 1937"/>
                <a:gd name="T33" fmla="*/ 460 h 849"/>
                <a:gd name="T34" fmla="*/ 1916 w 1937"/>
                <a:gd name="T35" fmla="*/ 473 h 849"/>
                <a:gd name="T36" fmla="*/ 1902 w 1937"/>
                <a:gd name="T37" fmla="*/ 484 h 849"/>
                <a:gd name="T38" fmla="*/ 1342 w 1937"/>
                <a:gd name="T39" fmla="*/ 837 h 849"/>
                <a:gd name="T40" fmla="*/ 1329 w 1937"/>
                <a:gd name="T41" fmla="*/ 844 h 849"/>
                <a:gd name="T42" fmla="*/ 1316 w 1937"/>
                <a:gd name="T43" fmla="*/ 848 h 849"/>
                <a:gd name="T44" fmla="*/ 1301 w 1937"/>
                <a:gd name="T45" fmla="*/ 849 h 849"/>
                <a:gd name="T46" fmla="*/ 1282 w 1937"/>
                <a:gd name="T47" fmla="*/ 846 h 849"/>
                <a:gd name="T48" fmla="*/ 1264 w 1937"/>
                <a:gd name="T49" fmla="*/ 839 h 849"/>
                <a:gd name="T50" fmla="*/ 39 w 1937"/>
                <a:gd name="T51" fmla="*/ 142 h 849"/>
                <a:gd name="T52" fmla="*/ 24 w 1937"/>
                <a:gd name="T53" fmla="*/ 132 h 849"/>
                <a:gd name="T54" fmla="*/ 13 w 1937"/>
                <a:gd name="T55" fmla="*/ 119 h 849"/>
                <a:gd name="T56" fmla="*/ 5 w 1937"/>
                <a:gd name="T57" fmla="*/ 103 h 849"/>
                <a:gd name="T58" fmla="*/ 1 w 1937"/>
                <a:gd name="T59" fmla="*/ 88 h 849"/>
                <a:gd name="T60" fmla="*/ 0 w 1937"/>
                <a:gd name="T61" fmla="*/ 71 h 849"/>
                <a:gd name="T62" fmla="*/ 3 w 1937"/>
                <a:gd name="T63" fmla="*/ 55 h 849"/>
                <a:gd name="T64" fmla="*/ 10 w 1937"/>
                <a:gd name="T65" fmla="*/ 38 h 849"/>
                <a:gd name="T66" fmla="*/ 20 w 1937"/>
                <a:gd name="T67" fmla="*/ 24 h 849"/>
                <a:gd name="T68" fmla="*/ 34 w 1937"/>
                <a:gd name="T69" fmla="*/ 13 h 849"/>
                <a:gd name="T70" fmla="*/ 48 w 1937"/>
                <a:gd name="T71" fmla="*/ 6 h 849"/>
                <a:gd name="T72" fmla="*/ 64 w 1937"/>
                <a:gd name="T73" fmla="*/ 1 h 849"/>
                <a:gd name="T74" fmla="*/ 80 w 1937"/>
                <a:gd name="T75" fmla="*/ 0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37" h="849">
                  <a:moveTo>
                    <a:pt x="80" y="0"/>
                  </a:moveTo>
                  <a:lnTo>
                    <a:pt x="97" y="3"/>
                  </a:lnTo>
                  <a:lnTo>
                    <a:pt x="113" y="10"/>
                  </a:lnTo>
                  <a:lnTo>
                    <a:pt x="1299" y="684"/>
                  </a:lnTo>
                  <a:lnTo>
                    <a:pt x="1822" y="356"/>
                  </a:lnTo>
                  <a:lnTo>
                    <a:pt x="1837" y="348"/>
                  </a:lnTo>
                  <a:lnTo>
                    <a:pt x="1854" y="344"/>
                  </a:lnTo>
                  <a:lnTo>
                    <a:pt x="1871" y="345"/>
                  </a:lnTo>
                  <a:lnTo>
                    <a:pt x="1887" y="348"/>
                  </a:lnTo>
                  <a:lnTo>
                    <a:pt x="1902" y="355"/>
                  </a:lnTo>
                  <a:lnTo>
                    <a:pt x="1916" y="366"/>
                  </a:lnTo>
                  <a:lnTo>
                    <a:pt x="1926" y="380"/>
                  </a:lnTo>
                  <a:lnTo>
                    <a:pt x="1934" y="395"/>
                  </a:lnTo>
                  <a:lnTo>
                    <a:pt x="1937" y="412"/>
                  </a:lnTo>
                  <a:lnTo>
                    <a:pt x="1937" y="428"/>
                  </a:lnTo>
                  <a:lnTo>
                    <a:pt x="1934" y="445"/>
                  </a:lnTo>
                  <a:lnTo>
                    <a:pt x="1927" y="460"/>
                  </a:lnTo>
                  <a:lnTo>
                    <a:pt x="1916" y="473"/>
                  </a:lnTo>
                  <a:lnTo>
                    <a:pt x="1902" y="484"/>
                  </a:lnTo>
                  <a:lnTo>
                    <a:pt x="1342" y="837"/>
                  </a:lnTo>
                  <a:lnTo>
                    <a:pt x="1329" y="844"/>
                  </a:lnTo>
                  <a:lnTo>
                    <a:pt x="1316" y="848"/>
                  </a:lnTo>
                  <a:lnTo>
                    <a:pt x="1301" y="849"/>
                  </a:lnTo>
                  <a:lnTo>
                    <a:pt x="1282" y="846"/>
                  </a:lnTo>
                  <a:lnTo>
                    <a:pt x="1264" y="839"/>
                  </a:lnTo>
                  <a:lnTo>
                    <a:pt x="39" y="142"/>
                  </a:lnTo>
                  <a:lnTo>
                    <a:pt x="24" y="132"/>
                  </a:lnTo>
                  <a:lnTo>
                    <a:pt x="13" y="119"/>
                  </a:lnTo>
                  <a:lnTo>
                    <a:pt x="5" y="103"/>
                  </a:lnTo>
                  <a:lnTo>
                    <a:pt x="1" y="88"/>
                  </a:lnTo>
                  <a:lnTo>
                    <a:pt x="0" y="71"/>
                  </a:lnTo>
                  <a:lnTo>
                    <a:pt x="3" y="55"/>
                  </a:lnTo>
                  <a:lnTo>
                    <a:pt x="10" y="38"/>
                  </a:lnTo>
                  <a:lnTo>
                    <a:pt x="20" y="24"/>
                  </a:lnTo>
                  <a:lnTo>
                    <a:pt x="34" y="13"/>
                  </a:lnTo>
                  <a:lnTo>
                    <a:pt x="48" y="6"/>
                  </a:lnTo>
                  <a:lnTo>
                    <a:pt x="64" y="1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4" name="Group 38"/>
          <p:cNvGrpSpPr>
            <a:grpSpLocks noChangeAspect="1"/>
          </p:cNvGrpSpPr>
          <p:nvPr/>
        </p:nvGrpSpPr>
        <p:grpSpPr bwMode="auto">
          <a:xfrm>
            <a:off x="493713" y="2459266"/>
            <a:ext cx="596900" cy="596900"/>
            <a:chOff x="311" y="1604"/>
            <a:chExt cx="376" cy="376"/>
          </a:xfrm>
          <a:solidFill>
            <a:srgbClr val="002F53"/>
          </a:solidFill>
        </p:grpSpPr>
        <p:sp>
          <p:nvSpPr>
            <p:cNvPr id="47" name="Freeform 40"/>
            <p:cNvSpPr>
              <a:spLocks/>
            </p:cNvSpPr>
            <p:nvPr/>
          </p:nvSpPr>
          <p:spPr bwMode="auto">
            <a:xfrm>
              <a:off x="514" y="1663"/>
              <a:ext cx="11" cy="26"/>
            </a:xfrm>
            <a:custGeom>
              <a:avLst/>
              <a:gdLst>
                <a:gd name="T0" fmla="*/ 98 w 98"/>
                <a:gd name="T1" fmla="*/ 0 h 231"/>
                <a:gd name="T2" fmla="*/ 98 w 98"/>
                <a:gd name="T3" fmla="*/ 231 h 231"/>
                <a:gd name="T4" fmla="*/ 71 w 98"/>
                <a:gd name="T5" fmla="*/ 223 h 231"/>
                <a:gd name="T6" fmla="*/ 50 w 98"/>
                <a:gd name="T7" fmla="*/ 213 h 231"/>
                <a:gd name="T8" fmla="*/ 33 w 98"/>
                <a:gd name="T9" fmla="*/ 200 h 231"/>
                <a:gd name="T10" fmla="*/ 21 w 98"/>
                <a:gd name="T11" fmla="*/ 188 h 231"/>
                <a:gd name="T12" fmla="*/ 12 w 98"/>
                <a:gd name="T13" fmla="*/ 175 h 231"/>
                <a:gd name="T14" fmla="*/ 7 w 98"/>
                <a:gd name="T15" fmla="*/ 161 h 231"/>
                <a:gd name="T16" fmla="*/ 2 w 98"/>
                <a:gd name="T17" fmla="*/ 148 h 231"/>
                <a:gd name="T18" fmla="*/ 0 w 98"/>
                <a:gd name="T19" fmla="*/ 136 h 231"/>
                <a:gd name="T20" fmla="*/ 0 w 98"/>
                <a:gd name="T21" fmla="*/ 125 h 231"/>
                <a:gd name="T22" fmla="*/ 0 w 98"/>
                <a:gd name="T23" fmla="*/ 116 h 231"/>
                <a:gd name="T24" fmla="*/ 0 w 98"/>
                <a:gd name="T25" fmla="*/ 107 h 231"/>
                <a:gd name="T26" fmla="*/ 0 w 98"/>
                <a:gd name="T27" fmla="*/ 96 h 231"/>
                <a:gd name="T28" fmla="*/ 2 w 98"/>
                <a:gd name="T29" fmla="*/ 83 h 231"/>
                <a:gd name="T30" fmla="*/ 7 w 98"/>
                <a:gd name="T31" fmla="*/ 71 h 231"/>
                <a:gd name="T32" fmla="*/ 12 w 98"/>
                <a:gd name="T33" fmla="*/ 58 h 231"/>
                <a:gd name="T34" fmla="*/ 21 w 98"/>
                <a:gd name="T35" fmla="*/ 44 h 231"/>
                <a:gd name="T36" fmla="*/ 33 w 98"/>
                <a:gd name="T37" fmla="*/ 31 h 231"/>
                <a:gd name="T38" fmla="*/ 50 w 98"/>
                <a:gd name="T39" fmla="*/ 20 h 231"/>
                <a:gd name="T40" fmla="*/ 71 w 98"/>
                <a:gd name="T41" fmla="*/ 9 h 231"/>
                <a:gd name="T42" fmla="*/ 98 w 98"/>
                <a:gd name="T43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8" h="231">
                  <a:moveTo>
                    <a:pt x="98" y="0"/>
                  </a:moveTo>
                  <a:lnTo>
                    <a:pt x="98" y="231"/>
                  </a:lnTo>
                  <a:lnTo>
                    <a:pt x="71" y="223"/>
                  </a:lnTo>
                  <a:lnTo>
                    <a:pt x="50" y="213"/>
                  </a:lnTo>
                  <a:lnTo>
                    <a:pt x="33" y="200"/>
                  </a:lnTo>
                  <a:lnTo>
                    <a:pt x="21" y="188"/>
                  </a:lnTo>
                  <a:lnTo>
                    <a:pt x="12" y="175"/>
                  </a:lnTo>
                  <a:lnTo>
                    <a:pt x="7" y="161"/>
                  </a:lnTo>
                  <a:lnTo>
                    <a:pt x="2" y="148"/>
                  </a:lnTo>
                  <a:lnTo>
                    <a:pt x="0" y="136"/>
                  </a:lnTo>
                  <a:lnTo>
                    <a:pt x="0" y="125"/>
                  </a:lnTo>
                  <a:lnTo>
                    <a:pt x="0" y="116"/>
                  </a:lnTo>
                  <a:lnTo>
                    <a:pt x="0" y="107"/>
                  </a:lnTo>
                  <a:lnTo>
                    <a:pt x="0" y="96"/>
                  </a:lnTo>
                  <a:lnTo>
                    <a:pt x="2" y="83"/>
                  </a:lnTo>
                  <a:lnTo>
                    <a:pt x="7" y="71"/>
                  </a:lnTo>
                  <a:lnTo>
                    <a:pt x="12" y="58"/>
                  </a:lnTo>
                  <a:lnTo>
                    <a:pt x="21" y="44"/>
                  </a:lnTo>
                  <a:lnTo>
                    <a:pt x="33" y="31"/>
                  </a:lnTo>
                  <a:lnTo>
                    <a:pt x="50" y="20"/>
                  </a:lnTo>
                  <a:lnTo>
                    <a:pt x="71" y="9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547" y="1714"/>
              <a:ext cx="11" cy="25"/>
            </a:xfrm>
            <a:custGeom>
              <a:avLst/>
              <a:gdLst>
                <a:gd name="T0" fmla="*/ 0 w 97"/>
                <a:gd name="T1" fmla="*/ 0 h 230"/>
                <a:gd name="T2" fmla="*/ 25 w 97"/>
                <a:gd name="T3" fmla="*/ 9 h 230"/>
                <a:gd name="T4" fmla="*/ 47 w 97"/>
                <a:gd name="T5" fmla="*/ 19 h 230"/>
                <a:gd name="T6" fmla="*/ 63 w 97"/>
                <a:gd name="T7" fmla="*/ 30 h 230"/>
                <a:gd name="T8" fmla="*/ 76 w 97"/>
                <a:gd name="T9" fmla="*/ 44 h 230"/>
                <a:gd name="T10" fmla="*/ 85 w 97"/>
                <a:gd name="T11" fmla="*/ 57 h 230"/>
                <a:gd name="T12" fmla="*/ 91 w 97"/>
                <a:gd name="T13" fmla="*/ 70 h 230"/>
                <a:gd name="T14" fmla="*/ 94 w 97"/>
                <a:gd name="T15" fmla="*/ 83 h 230"/>
                <a:gd name="T16" fmla="*/ 96 w 97"/>
                <a:gd name="T17" fmla="*/ 95 h 230"/>
                <a:gd name="T18" fmla="*/ 97 w 97"/>
                <a:gd name="T19" fmla="*/ 106 h 230"/>
                <a:gd name="T20" fmla="*/ 97 w 97"/>
                <a:gd name="T21" fmla="*/ 115 h 230"/>
                <a:gd name="T22" fmla="*/ 97 w 97"/>
                <a:gd name="T23" fmla="*/ 125 h 230"/>
                <a:gd name="T24" fmla="*/ 96 w 97"/>
                <a:gd name="T25" fmla="*/ 135 h 230"/>
                <a:gd name="T26" fmla="*/ 94 w 97"/>
                <a:gd name="T27" fmla="*/ 147 h 230"/>
                <a:gd name="T28" fmla="*/ 91 w 97"/>
                <a:gd name="T29" fmla="*/ 161 h 230"/>
                <a:gd name="T30" fmla="*/ 85 w 97"/>
                <a:gd name="T31" fmla="*/ 174 h 230"/>
                <a:gd name="T32" fmla="*/ 76 w 97"/>
                <a:gd name="T33" fmla="*/ 187 h 230"/>
                <a:gd name="T34" fmla="*/ 63 w 97"/>
                <a:gd name="T35" fmla="*/ 199 h 230"/>
                <a:gd name="T36" fmla="*/ 47 w 97"/>
                <a:gd name="T37" fmla="*/ 211 h 230"/>
                <a:gd name="T38" fmla="*/ 25 w 97"/>
                <a:gd name="T39" fmla="*/ 222 h 230"/>
                <a:gd name="T40" fmla="*/ 0 w 97"/>
                <a:gd name="T41" fmla="*/ 230 h 230"/>
                <a:gd name="T42" fmla="*/ 0 w 97"/>
                <a:gd name="T43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7" h="230">
                  <a:moveTo>
                    <a:pt x="0" y="0"/>
                  </a:moveTo>
                  <a:lnTo>
                    <a:pt x="25" y="9"/>
                  </a:lnTo>
                  <a:lnTo>
                    <a:pt x="47" y="19"/>
                  </a:lnTo>
                  <a:lnTo>
                    <a:pt x="63" y="30"/>
                  </a:lnTo>
                  <a:lnTo>
                    <a:pt x="76" y="44"/>
                  </a:lnTo>
                  <a:lnTo>
                    <a:pt x="85" y="57"/>
                  </a:lnTo>
                  <a:lnTo>
                    <a:pt x="91" y="70"/>
                  </a:lnTo>
                  <a:lnTo>
                    <a:pt x="94" y="83"/>
                  </a:lnTo>
                  <a:lnTo>
                    <a:pt x="96" y="95"/>
                  </a:lnTo>
                  <a:lnTo>
                    <a:pt x="97" y="106"/>
                  </a:lnTo>
                  <a:lnTo>
                    <a:pt x="97" y="115"/>
                  </a:lnTo>
                  <a:lnTo>
                    <a:pt x="97" y="125"/>
                  </a:lnTo>
                  <a:lnTo>
                    <a:pt x="96" y="135"/>
                  </a:lnTo>
                  <a:lnTo>
                    <a:pt x="94" y="147"/>
                  </a:lnTo>
                  <a:lnTo>
                    <a:pt x="91" y="161"/>
                  </a:lnTo>
                  <a:lnTo>
                    <a:pt x="85" y="174"/>
                  </a:lnTo>
                  <a:lnTo>
                    <a:pt x="76" y="187"/>
                  </a:lnTo>
                  <a:lnTo>
                    <a:pt x="63" y="199"/>
                  </a:lnTo>
                  <a:lnTo>
                    <a:pt x="47" y="211"/>
                  </a:lnTo>
                  <a:lnTo>
                    <a:pt x="25" y="222"/>
                  </a:lnTo>
                  <a:lnTo>
                    <a:pt x="0" y="23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439" y="1604"/>
              <a:ext cx="195" cy="195"/>
            </a:xfrm>
            <a:custGeom>
              <a:avLst/>
              <a:gdLst>
                <a:gd name="T0" fmla="*/ 729 w 1752"/>
                <a:gd name="T1" fmla="*/ 339 h 1753"/>
                <a:gd name="T2" fmla="*/ 609 w 1752"/>
                <a:gd name="T3" fmla="*/ 391 h 1753"/>
                <a:gd name="T4" fmla="*/ 530 w 1752"/>
                <a:gd name="T5" fmla="*/ 469 h 1753"/>
                <a:gd name="T6" fmla="*/ 486 w 1752"/>
                <a:gd name="T7" fmla="*/ 570 h 1753"/>
                <a:gd name="T8" fmla="*/ 479 w 1752"/>
                <a:gd name="T9" fmla="*/ 690 h 1753"/>
                <a:gd name="T10" fmla="*/ 510 w 1752"/>
                <a:gd name="T11" fmla="*/ 800 h 1753"/>
                <a:gd name="T12" fmla="*/ 579 w 1752"/>
                <a:gd name="T13" fmla="*/ 885 h 1753"/>
                <a:gd name="T14" fmla="*/ 686 w 1752"/>
                <a:gd name="T15" fmla="*/ 946 h 1753"/>
                <a:gd name="T16" fmla="*/ 776 w 1752"/>
                <a:gd name="T17" fmla="*/ 1218 h 1753"/>
                <a:gd name="T18" fmla="*/ 711 w 1752"/>
                <a:gd name="T19" fmla="*/ 1187 h 1753"/>
                <a:gd name="T20" fmla="*/ 685 w 1752"/>
                <a:gd name="T21" fmla="*/ 1149 h 1753"/>
                <a:gd name="T22" fmla="*/ 678 w 1752"/>
                <a:gd name="T23" fmla="*/ 1113 h 1753"/>
                <a:gd name="T24" fmla="*/ 479 w 1752"/>
                <a:gd name="T25" fmla="*/ 1143 h 1753"/>
                <a:gd name="T26" fmla="*/ 510 w 1752"/>
                <a:gd name="T27" fmla="*/ 1253 h 1753"/>
                <a:gd name="T28" fmla="*/ 579 w 1752"/>
                <a:gd name="T29" fmla="*/ 1338 h 1753"/>
                <a:gd name="T30" fmla="*/ 686 w 1752"/>
                <a:gd name="T31" fmla="*/ 1400 h 1753"/>
                <a:gd name="T32" fmla="*/ 776 w 1752"/>
                <a:gd name="T33" fmla="*/ 1522 h 1753"/>
                <a:gd name="T34" fmla="*/ 1023 w 1752"/>
                <a:gd name="T35" fmla="*/ 1413 h 1753"/>
                <a:gd name="T36" fmla="*/ 1143 w 1752"/>
                <a:gd name="T37" fmla="*/ 1362 h 1753"/>
                <a:gd name="T38" fmla="*/ 1223 w 1752"/>
                <a:gd name="T39" fmla="*/ 1284 h 1753"/>
                <a:gd name="T40" fmla="*/ 1267 w 1752"/>
                <a:gd name="T41" fmla="*/ 1182 h 1753"/>
                <a:gd name="T42" fmla="*/ 1273 w 1752"/>
                <a:gd name="T43" fmla="*/ 1062 h 1753"/>
                <a:gd name="T44" fmla="*/ 1241 w 1752"/>
                <a:gd name="T45" fmla="*/ 954 h 1753"/>
                <a:gd name="T46" fmla="*/ 1174 w 1752"/>
                <a:gd name="T47" fmla="*/ 868 h 1753"/>
                <a:gd name="T48" fmla="*/ 1067 w 1752"/>
                <a:gd name="T49" fmla="*/ 806 h 1753"/>
                <a:gd name="T50" fmla="*/ 977 w 1752"/>
                <a:gd name="T51" fmla="*/ 534 h 1753"/>
                <a:gd name="T52" fmla="*/ 1040 w 1752"/>
                <a:gd name="T53" fmla="*/ 565 h 1753"/>
                <a:gd name="T54" fmla="*/ 1068 w 1752"/>
                <a:gd name="T55" fmla="*/ 605 h 1753"/>
                <a:gd name="T56" fmla="*/ 1074 w 1752"/>
                <a:gd name="T57" fmla="*/ 641 h 1753"/>
                <a:gd name="T58" fmla="*/ 1273 w 1752"/>
                <a:gd name="T59" fmla="*/ 609 h 1753"/>
                <a:gd name="T60" fmla="*/ 1241 w 1752"/>
                <a:gd name="T61" fmla="*/ 500 h 1753"/>
                <a:gd name="T62" fmla="*/ 1174 w 1752"/>
                <a:gd name="T63" fmla="*/ 414 h 1753"/>
                <a:gd name="T64" fmla="*/ 1067 w 1752"/>
                <a:gd name="T65" fmla="*/ 353 h 1753"/>
                <a:gd name="T66" fmla="*/ 977 w 1752"/>
                <a:gd name="T67" fmla="*/ 231 h 1753"/>
                <a:gd name="T68" fmla="*/ 951 w 1752"/>
                <a:gd name="T69" fmla="*/ 3 h 1753"/>
                <a:gd name="T70" fmla="*/ 1167 w 1752"/>
                <a:gd name="T71" fmla="*/ 49 h 1753"/>
                <a:gd name="T72" fmla="*/ 1358 w 1752"/>
                <a:gd name="T73" fmla="*/ 145 h 1753"/>
                <a:gd name="T74" fmla="*/ 1520 w 1752"/>
                <a:gd name="T75" fmla="*/ 283 h 1753"/>
                <a:gd name="T76" fmla="*/ 1644 w 1752"/>
                <a:gd name="T77" fmla="*/ 455 h 1753"/>
                <a:gd name="T78" fmla="*/ 1724 w 1752"/>
                <a:gd name="T79" fmla="*/ 655 h 1753"/>
                <a:gd name="T80" fmla="*/ 1752 w 1752"/>
                <a:gd name="T81" fmla="*/ 877 h 1753"/>
                <a:gd name="T82" fmla="*/ 1724 w 1752"/>
                <a:gd name="T83" fmla="*/ 1097 h 1753"/>
                <a:gd name="T84" fmla="*/ 1644 w 1752"/>
                <a:gd name="T85" fmla="*/ 1298 h 1753"/>
                <a:gd name="T86" fmla="*/ 1520 w 1752"/>
                <a:gd name="T87" fmla="*/ 1471 h 1753"/>
                <a:gd name="T88" fmla="*/ 1358 w 1752"/>
                <a:gd name="T89" fmla="*/ 1608 h 1753"/>
                <a:gd name="T90" fmla="*/ 1167 w 1752"/>
                <a:gd name="T91" fmla="*/ 1703 h 1753"/>
                <a:gd name="T92" fmla="*/ 951 w 1752"/>
                <a:gd name="T93" fmla="*/ 1749 h 1753"/>
                <a:gd name="T94" fmla="*/ 727 w 1752"/>
                <a:gd name="T95" fmla="*/ 1740 h 1753"/>
                <a:gd name="T96" fmla="*/ 518 w 1752"/>
                <a:gd name="T97" fmla="*/ 1677 h 1753"/>
                <a:gd name="T98" fmla="*/ 336 w 1752"/>
                <a:gd name="T99" fmla="*/ 1567 h 1753"/>
                <a:gd name="T100" fmla="*/ 186 w 1752"/>
                <a:gd name="T101" fmla="*/ 1416 h 1753"/>
                <a:gd name="T102" fmla="*/ 75 w 1752"/>
                <a:gd name="T103" fmla="*/ 1234 h 1753"/>
                <a:gd name="T104" fmla="*/ 12 w 1752"/>
                <a:gd name="T105" fmla="*/ 1025 h 1753"/>
                <a:gd name="T106" fmla="*/ 3 w 1752"/>
                <a:gd name="T107" fmla="*/ 801 h 1753"/>
                <a:gd name="T108" fmla="*/ 49 w 1752"/>
                <a:gd name="T109" fmla="*/ 586 h 1753"/>
                <a:gd name="T110" fmla="*/ 144 w 1752"/>
                <a:gd name="T111" fmla="*/ 394 h 1753"/>
                <a:gd name="T112" fmla="*/ 283 w 1752"/>
                <a:gd name="T113" fmla="*/ 233 h 1753"/>
                <a:gd name="T114" fmla="*/ 455 w 1752"/>
                <a:gd name="T115" fmla="*/ 108 h 1753"/>
                <a:gd name="T116" fmla="*/ 655 w 1752"/>
                <a:gd name="T117" fmla="*/ 29 h 1753"/>
                <a:gd name="T118" fmla="*/ 876 w 1752"/>
                <a:gd name="T119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52" h="1753">
                  <a:moveTo>
                    <a:pt x="776" y="231"/>
                  </a:moveTo>
                  <a:lnTo>
                    <a:pt x="776" y="330"/>
                  </a:lnTo>
                  <a:lnTo>
                    <a:pt x="729" y="339"/>
                  </a:lnTo>
                  <a:lnTo>
                    <a:pt x="686" y="353"/>
                  </a:lnTo>
                  <a:lnTo>
                    <a:pt x="646" y="370"/>
                  </a:lnTo>
                  <a:lnTo>
                    <a:pt x="609" y="391"/>
                  </a:lnTo>
                  <a:lnTo>
                    <a:pt x="579" y="414"/>
                  </a:lnTo>
                  <a:lnTo>
                    <a:pt x="552" y="440"/>
                  </a:lnTo>
                  <a:lnTo>
                    <a:pt x="530" y="469"/>
                  </a:lnTo>
                  <a:lnTo>
                    <a:pt x="510" y="500"/>
                  </a:lnTo>
                  <a:lnTo>
                    <a:pt x="496" y="534"/>
                  </a:lnTo>
                  <a:lnTo>
                    <a:pt x="486" y="570"/>
                  </a:lnTo>
                  <a:lnTo>
                    <a:pt x="479" y="609"/>
                  </a:lnTo>
                  <a:lnTo>
                    <a:pt x="476" y="650"/>
                  </a:lnTo>
                  <a:lnTo>
                    <a:pt x="479" y="690"/>
                  </a:lnTo>
                  <a:lnTo>
                    <a:pt x="486" y="729"/>
                  </a:lnTo>
                  <a:lnTo>
                    <a:pt x="496" y="766"/>
                  </a:lnTo>
                  <a:lnTo>
                    <a:pt x="510" y="800"/>
                  </a:lnTo>
                  <a:lnTo>
                    <a:pt x="530" y="831"/>
                  </a:lnTo>
                  <a:lnTo>
                    <a:pt x="552" y="859"/>
                  </a:lnTo>
                  <a:lnTo>
                    <a:pt x="579" y="885"/>
                  </a:lnTo>
                  <a:lnTo>
                    <a:pt x="609" y="909"/>
                  </a:lnTo>
                  <a:lnTo>
                    <a:pt x="646" y="930"/>
                  </a:lnTo>
                  <a:lnTo>
                    <a:pt x="686" y="946"/>
                  </a:lnTo>
                  <a:lnTo>
                    <a:pt x="729" y="960"/>
                  </a:lnTo>
                  <a:lnTo>
                    <a:pt x="776" y="970"/>
                  </a:lnTo>
                  <a:lnTo>
                    <a:pt x="776" y="1218"/>
                  </a:lnTo>
                  <a:lnTo>
                    <a:pt x="749" y="1210"/>
                  </a:lnTo>
                  <a:lnTo>
                    <a:pt x="728" y="1200"/>
                  </a:lnTo>
                  <a:lnTo>
                    <a:pt x="711" y="1187"/>
                  </a:lnTo>
                  <a:lnTo>
                    <a:pt x="699" y="1175"/>
                  </a:lnTo>
                  <a:lnTo>
                    <a:pt x="690" y="1162"/>
                  </a:lnTo>
                  <a:lnTo>
                    <a:pt x="685" y="1149"/>
                  </a:lnTo>
                  <a:lnTo>
                    <a:pt x="680" y="1135"/>
                  </a:lnTo>
                  <a:lnTo>
                    <a:pt x="678" y="1123"/>
                  </a:lnTo>
                  <a:lnTo>
                    <a:pt x="678" y="1113"/>
                  </a:lnTo>
                  <a:lnTo>
                    <a:pt x="678" y="1103"/>
                  </a:lnTo>
                  <a:lnTo>
                    <a:pt x="476" y="1103"/>
                  </a:lnTo>
                  <a:lnTo>
                    <a:pt x="479" y="1143"/>
                  </a:lnTo>
                  <a:lnTo>
                    <a:pt x="486" y="1182"/>
                  </a:lnTo>
                  <a:lnTo>
                    <a:pt x="496" y="1219"/>
                  </a:lnTo>
                  <a:lnTo>
                    <a:pt x="510" y="1253"/>
                  </a:lnTo>
                  <a:lnTo>
                    <a:pt x="530" y="1284"/>
                  </a:lnTo>
                  <a:lnTo>
                    <a:pt x="552" y="1313"/>
                  </a:lnTo>
                  <a:lnTo>
                    <a:pt x="579" y="1338"/>
                  </a:lnTo>
                  <a:lnTo>
                    <a:pt x="609" y="1362"/>
                  </a:lnTo>
                  <a:lnTo>
                    <a:pt x="646" y="1383"/>
                  </a:lnTo>
                  <a:lnTo>
                    <a:pt x="686" y="1400"/>
                  </a:lnTo>
                  <a:lnTo>
                    <a:pt x="729" y="1413"/>
                  </a:lnTo>
                  <a:lnTo>
                    <a:pt x="776" y="1423"/>
                  </a:lnTo>
                  <a:lnTo>
                    <a:pt x="776" y="1522"/>
                  </a:lnTo>
                  <a:lnTo>
                    <a:pt x="977" y="1522"/>
                  </a:lnTo>
                  <a:lnTo>
                    <a:pt x="977" y="1423"/>
                  </a:lnTo>
                  <a:lnTo>
                    <a:pt x="1023" y="1413"/>
                  </a:lnTo>
                  <a:lnTo>
                    <a:pt x="1067" y="1400"/>
                  </a:lnTo>
                  <a:lnTo>
                    <a:pt x="1107" y="1383"/>
                  </a:lnTo>
                  <a:lnTo>
                    <a:pt x="1143" y="1362"/>
                  </a:lnTo>
                  <a:lnTo>
                    <a:pt x="1174" y="1338"/>
                  </a:lnTo>
                  <a:lnTo>
                    <a:pt x="1200" y="1313"/>
                  </a:lnTo>
                  <a:lnTo>
                    <a:pt x="1223" y="1284"/>
                  </a:lnTo>
                  <a:lnTo>
                    <a:pt x="1241" y="1253"/>
                  </a:lnTo>
                  <a:lnTo>
                    <a:pt x="1256" y="1219"/>
                  </a:lnTo>
                  <a:lnTo>
                    <a:pt x="1267" y="1182"/>
                  </a:lnTo>
                  <a:lnTo>
                    <a:pt x="1273" y="1143"/>
                  </a:lnTo>
                  <a:lnTo>
                    <a:pt x="1275" y="1103"/>
                  </a:lnTo>
                  <a:lnTo>
                    <a:pt x="1273" y="1062"/>
                  </a:lnTo>
                  <a:lnTo>
                    <a:pt x="1267" y="1023"/>
                  </a:lnTo>
                  <a:lnTo>
                    <a:pt x="1256" y="988"/>
                  </a:lnTo>
                  <a:lnTo>
                    <a:pt x="1241" y="954"/>
                  </a:lnTo>
                  <a:lnTo>
                    <a:pt x="1223" y="922"/>
                  </a:lnTo>
                  <a:lnTo>
                    <a:pt x="1200" y="893"/>
                  </a:lnTo>
                  <a:lnTo>
                    <a:pt x="1174" y="868"/>
                  </a:lnTo>
                  <a:lnTo>
                    <a:pt x="1143" y="844"/>
                  </a:lnTo>
                  <a:lnTo>
                    <a:pt x="1107" y="823"/>
                  </a:lnTo>
                  <a:lnTo>
                    <a:pt x="1067" y="806"/>
                  </a:lnTo>
                  <a:lnTo>
                    <a:pt x="1023" y="793"/>
                  </a:lnTo>
                  <a:lnTo>
                    <a:pt x="977" y="783"/>
                  </a:lnTo>
                  <a:lnTo>
                    <a:pt x="977" y="534"/>
                  </a:lnTo>
                  <a:lnTo>
                    <a:pt x="1002" y="543"/>
                  </a:lnTo>
                  <a:lnTo>
                    <a:pt x="1024" y="554"/>
                  </a:lnTo>
                  <a:lnTo>
                    <a:pt x="1040" y="565"/>
                  </a:lnTo>
                  <a:lnTo>
                    <a:pt x="1053" y="578"/>
                  </a:lnTo>
                  <a:lnTo>
                    <a:pt x="1062" y="592"/>
                  </a:lnTo>
                  <a:lnTo>
                    <a:pt x="1068" y="605"/>
                  </a:lnTo>
                  <a:lnTo>
                    <a:pt x="1071" y="617"/>
                  </a:lnTo>
                  <a:lnTo>
                    <a:pt x="1073" y="630"/>
                  </a:lnTo>
                  <a:lnTo>
                    <a:pt x="1074" y="641"/>
                  </a:lnTo>
                  <a:lnTo>
                    <a:pt x="1074" y="650"/>
                  </a:lnTo>
                  <a:lnTo>
                    <a:pt x="1275" y="650"/>
                  </a:lnTo>
                  <a:lnTo>
                    <a:pt x="1273" y="609"/>
                  </a:lnTo>
                  <a:lnTo>
                    <a:pt x="1267" y="570"/>
                  </a:lnTo>
                  <a:lnTo>
                    <a:pt x="1256" y="534"/>
                  </a:lnTo>
                  <a:lnTo>
                    <a:pt x="1241" y="500"/>
                  </a:lnTo>
                  <a:lnTo>
                    <a:pt x="1223" y="469"/>
                  </a:lnTo>
                  <a:lnTo>
                    <a:pt x="1200" y="440"/>
                  </a:lnTo>
                  <a:lnTo>
                    <a:pt x="1174" y="414"/>
                  </a:lnTo>
                  <a:lnTo>
                    <a:pt x="1143" y="391"/>
                  </a:lnTo>
                  <a:lnTo>
                    <a:pt x="1107" y="370"/>
                  </a:lnTo>
                  <a:lnTo>
                    <a:pt x="1067" y="353"/>
                  </a:lnTo>
                  <a:lnTo>
                    <a:pt x="1023" y="339"/>
                  </a:lnTo>
                  <a:lnTo>
                    <a:pt x="977" y="330"/>
                  </a:lnTo>
                  <a:lnTo>
                    <a:pt x="977" y="231"/>
                  </a:lnTo>
                  <a:lnTo>
                    <a:pt x="776" y="231"/>
                  </a:lnTo>
                  <a:close/>
                  <a:moveTo>
                    <a:pt x="876" y="0"/>
                  </a:moveTo>
                  <a:lnTo>
                    <a:pt x="951" y="3"/>
                  </a:lnTo>
                  <a:lnTo>
                    <a:pt x="1025" y="12"/>
                  </a:lnTo>
                  <a:lnTo>
                    <a:pt x="1097" y="29"/>
                  </a:lnTo>
                  <a:lnTo>
                    <a:pt x="1167" y="49"/>
                  </a:lnTo>
                  <a:lnTo>
                    <a:pt x="1233" y="76"/>
                  </a:lnTo>
                  <a:lnTo>
                    <a:pt x="1298" y="108"/>
                  </a:lnTo>
                  <a:lnTo>
                    <a:pt x="1358" y="145"/>
                  </a:lnTo>
                  <a:lnTo>
                    <a:pt x="1416" y="187"/>
                  </a:lnTo>
                  <a:lnTo>
                    <a:pt x="1470" y="233"/>
                  </a:lnTo>
                  <a:lnTo>
                    <a:pt x="1520" y="283"/>
                  </a:lnTo>
                  <a:lnTo>
                    <a:pt x="1565" y="336"/>
                  </a:lnTo>
                  <a:lnTo>
                    <a:pt x="1607" y="394"/>
                  </a:lnTo>
                  <a:lnTo>
                    <a:pt x="1644" y="455"/>
                  </a:lnTo>
                  <a:lnTo>
                    <a:pt x="1676" y="519"/>
                  </a:lnTo>
                  <a:lnTo>
                    <a:pt x="1703" y="586"/>
                  </a:lnTo>
                  <a:lnTo>
                    <a:pt x="1724" y="655"/>
                  </a:lnTo>
                  <a:lnTo>
                    <a:pt x="1740" y="727"/>
                  </a:lnTo>
                  <a:lnTo>
                    <a:pt x="1749" y="801"/>
                  </a:lnTo>
                  <a:lnTo>
                    <a:pt x="1752" y="877"/>
                  </a:lnTo>
                  <a:lnTo>
                    <a:pt x="1749" y="952"/>
                  </a:lnTo>
                  <a:lnTo>
                    <a:pt x="1740" y="1025"/>
                  </a:lnTo>
                  <a:lnTo>
                    <a:pt x="1724" y="1097"/>
                  </a:lnTo>
                  <a:lnTo>
                    <a:pt x="1703" y="1167"/>
                  </a:lnTo>
                  <a:lnTo>
                    <a:pt x="1676" y="1234"/>
                  </a:lnTo>
                  <a:lnTo>
                    <a:pt x="1644" y="1298"/>
                  </a:lnTo>
                  <a:lnTo>
                    <a:pt x="1607" y="1359"/>
                  </a:lnTo>
                  <a:lnTo>
                    <a:pt x="1565" y="1416"/>
                  </a:lnTo>
                  <a:lnTo>
                    <a:pt x="1520" y="1471"/>
                  </a:lnTo>
                  <a:lnTo>
                    <a:pt x="1470" y="1521"/>
                  </a:lnTo>
                  <a:lnTo>
                    <a:pt x="1416" y="1567"/>
                  </a:lnTo>
                  <a:lnTo>
                    <a:pt x="1358" y="1608"/>
                  </a:lnTo>
                  <a:lnTo>
                    <a:pt x="1298" y="1645"/>
                  </a:lnTo>
                  <a:lnTo>
                    <a:pt x="1233" y="1677"/>
                  </a:lnTo>
                  <a:lnTo>
                    <a:pt x="1167" y="1703"/>
                  </a:lnTo>
                  <a:lnTo>
                    <a:pt x="1097" y="1725"/>
                  </a:lnTo>
                  <a:lnTo>
                    <a:pt x="1025" y="1740"/>
                  </a:lnTo>
                  <a:lnTo>
                    <a:pt x="951" y="1749"/>
                  </a:lnTo>
                  <a:lnTo>
                    <a:pt x="876" y="1753"/>
                  </a:lnTo>
                  <a:lnTo>
                    <a:pt x="800" y="1749"/>
                  </a:lnTo>
                  <a:lnTo>
                    <a:pt x="727" y="1740"/>
                  </a:lnTo>
                  <a:lnTo>
                    <a:pt x="655" y="1725"/>
                  </a:lnTo>
                  <a:lnTo>
                    <a:pt x="585" y="1703"/>
                  </a:lnTo>
                  <a:lnTo>
                    <a:pt x="518" y="1677"/>
                  </a:lnTo>
                  <a:lnTo>
                    <a:pt x="455" y="1645"/>
                  </a:lnTo>
                  <a:lnTo>
                    <a:pt x="393" y="1608"/>
                  </a:lnTo>
                  <a:lnTo>
                    <a:pt x="336" y="1567"/>
                  </a:lnTo>
                  <a:lnTo>
                    <a:pt x="283" y="1521"/>
                  </a:lnTo>
                  <a:lnTo>
                    <a:pt x="232" y="1471"/>
                  </a:lnTo>
                  <a:lnTo>
                    <a:pt x="186" y="1416"/>
                  </a:lnTo>
                  <a:lnTo>
                    <a:pt x="144" y="1359"/>
                  </a:lnTo>
                  <a:lnTo>
                    <a:pt x="107" y="1298"/>
                  </a:lnTo>
                  <a:lnTo>
                    <a:pt x="75" y="1234"/>
                  </a:lnTo>
                  <a:lnTo>
                    <a:pt x="49" y="1167"/>
                  </a:lnTo>
                  <a:lnTo>
                    <a:pt x="27" y="1097"/>
                  </a:lnTo>
                  <a:lnTo>
                    <a:pt x="12" y="1025"/>
                  </a:lnTo>
                  <a:lnTo>
                    <a:pt x="3" y="952"/>
                  </a:lnTo>
                  <a:lnTo>
                    <a:pt x="0" y="877"/>
                  </a:lnTo>
                  <a:lnTo>
                    <a:pt x="3" y="801"/>
                  </a:lnTo>
                  <a:lnTo>
                    <a:pt x="12" y="727"/>
                  </a:lnTo>
                  <a:lnTo>
                    <a:pt x="27" y="655"/>
                  </a:lnTo>
                  <a:lnTo>
                    <a:pt x="49" y="586"/>
                  </a:lnTo>
                  <a:lnTo>
                    <a:pt x="75" y="519"/>
                  </a:lnTo>
                  <a:lnTo>
                    <a:pt x="107" y="455"/>
                  </a:lnTo>
                  <a:lnTo>
                    <a:pt x="144" y="394"/>
                  </a:lnTo>
                  <a:lnTo>
                    <a:pt x="186" y="336"/>
                  </a:lnTo>
                  <a:lnTo>
                    <a:pt x="232" y="283"/>
                  </a:lnTo>
                  <a:lnTo>
                    <a:pt x="283" y="233"/>
                  </a:lnTo>
                  <a:lnTo>
                    <a:pt x="336" y="187"/>
                  </a:lnTo>
                  <a:lnTo>
                    <a:pt x="393" y="145"/>
                  </a:lnTo>
                  <a:lnTo>
                    <a:pt x="455" y="108"/>
                  </a:lnTo>
                  <a:lnTo>
                    <a:pt x="518" y="76"/>
                  </a:lnTo>
                  <a:lnTo>
                    <a:pt x="585" y="49"/>
                  </a:lnTo>
                  <a:lnTo>
                    <a:pt x="655" y="29"/>
                  </a:lnTo>
                  <a:lnTo>
                    <a:pt x="727" y="12"/>
                  </a:lnTo>
                  <a:lnTo>
                    <a:pt x="800" y="3"/>
                  </a:lnTo>
                  <a:lnTo>
                    <a:pt x="8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Rectangle 43"/>
            <p:cNvSpPr>
              <a:spLocks noChangeArrowheads="1"/>
            </p:cNvSpPr>
            <p:nvPr/>
          </p:nvSpPr>
          <p:spPr bwMode="auto">
            <a:xfrm>
              <a:off x="311" y="1828"/>
              <a:ext cx="55" cy="15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Freeform 44"/>
            <p:cNvSpPr>
              <a:spLocks/>
            </p:cNvSpPr>
            <p:nvPr/>
          </p:nvSpPr>
          <p:spPr bwMode="auto">
            <a:xfrm>
              <a:off x="388" y="1812"/>
              <a:ext cx="299" cy="160"/>
            </a:xfrm>
            <a:custGeom>
              <a:avLst/>
              <a:gdLst>
                <a:gd name="T0" fmla="*/ 846 w 2684"/>
                <a:gd name="T1" fmla="*/ 0 h 1441"/>
                <a:gd name="T2" fmla="*/ 1771 w 2684"/>
                <a:gd name="T3" fmla="*/ 232 h 1441"/>
                <a:gd name="T4" fmla="*/ 1771 w 2684"/>
                <a:gd name="T5" fmla="*/ 491 h 1441"/>
                <a:gd name="T6" fmla="*/ 1770 w 2684"/>
                <a:gd name="T7" fmla="*/ 491 h 1441"/>
                <a:gd name="T8" fmla="*/ 1108 w 2684"/>
                <a:gd name="T9" fmla="*/ 330 h 1441"/>
                <a:gd name="T10" fmla="*/ 1061 w 2684"/>
                <a:gd name="T11" fmla="*/ 524 h 1441"/>
                <a:gd name="T12" fmla="*/ 1773 w 2684"/>
                <a:gd name="T13" fmla="*/ 699 h 1441"/>
                <a:gd name="T14" fmla="*/ 2610 w 2684"/>
                <a:gd name="T15" fmla="*/ 469 h 1441"/>
                <a:gd name="T16" fmla="*/ 2684 w 2684"/>
                <a:gd name="T17" fmla="*/ 753 h 1441"/>
                <a:gd name="T18" fmla="*/ 1436 w 2684"/>
                <a:gd name="T19" fmla="*/ 1441 h 1441"/>
                <a:gd name="T20" fmla="*/ 489 w 2684"/>
                <a:gd name="T21" fmla="*/ 1176 h 1441"/>
                <a:gd name="T22" fmla="*/ 0 w 2684"/>
                <a:gd name="T23" fmla="*/ 1230 h 1441"/>
                <a:gd name="T24" fmla="*/ 0 w 2684"/>
                <a:gd name="T25" fmla="*/ 132 h 1441"/>
                <a:gd name="T26" fmla="*/ 846 w 2684"/>
                <a:gd name="T2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84" h="1441">
                  <a:moveTo>
                    <a:pt x="846" y="0"/>
                  </a:moveTo>
                  <a:lnTo>
                    <a:pt x="1771" y="232"/>
                  </a:lnTo>
                  <a:lnTo>
                    <a:pt x="1771" y="491"/>
                  </a:lnTo>
                  <a:lnTo>
                    <a:pt x="1770" y="491"/>
                  </a:lnTo>
                  <a:lnTo>
                    <a:pt x="1108" y="330"/>
                  </a:lnTo>
                  <a:lnTo>
                    <a:pt x="1061" y="524"/>
                  </a:lnTo>
                  <a:lnTo>
                    <a:pt x="1773" y="699"/>
                  </a:lnTo>
                  <a:lnTo>
                    <a:pt x="2610" y="469"/>
                  </a:lnTo>
                  <a:lnTo>
                    <a:pt x="2684" y="753"/>
                  </a:lnTo>
                  <a:lnTo>
                    <a:pt x="1436" y="1441"/>
                  </a:lnTo>
                  <a:lnTo>
                    <a:pt x="489" y="1176"/>
                  </a:lnTo>
                  <a:lnTo>
                    <a:pt x="0" y="1230"/>
                  </a:lnTo>
                  <a:lnTo>
                    <a:pt x="0" y="132"/>
                  </a:lnTo>
                  <a:lnTo>
                    <a:pt x="8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2" name="Group 47"/>
          <p:cNvGrpSpPr>
            <a:grpSpLocks noChangeAspect="1"/>
          </p:cNvGrpSpPr>
          <p:nvPr/>
        </p:nvGrpSpPr>
        <p:grpSpPr bwMode="auto">
          <a:xfrm>
            <a:off x="585788" y="1459141"/>
            <a:ext cx="549275" cy="639763"/>
            <a:chOff x="369" y="974"/>
            <a:chExt cx="346" cy="403"/>
          </a:xfrm>
          <a:solidFill>
            <a:srgbClr val="002F53"/>
          </a:solidFill>
        </p:grpSpPr>
        <p:sp>
          <p:nvSpPr>
            <p:cNvPr id="55" name="Freeform 49"/>
            <p:cNvSpPr>
              <a:spLocks noEditPoints="1"/>
            </p:cNvSpPr>
            <p:nvPr/>
          </p:nvSpPr>
          <p:spPr bwMode="auto">
            <a:xfrm>
              <a:off x="369" y="974"/>
              <a:ext cx="203" cy="203"/>
            </a:xfrm>
            <a:custGeom>
              <a:avLst/>
              <a:gdLst>
                <a:gd name="T0" fmla="*/ 847 w 1830"/>
                <a:gd name="T1" fmla="*/ 296 h 1827"/>
                <a:gd name="T2" fmla="*/ 838 w 1830"/>
                <a:gd name="T3" fmla="*/ 381 h 1827"/>
                <a:gd name="T4" fmla="*/ 828 w 1830"/>
                <a:gd name="T5" fmla="*/ 430 h 1827"/>
                <a:gd name="T6" fmla="*/ 753 w 1830"/>
                <a:gd name="T7" fmla="*/ 463 h 1827"/>
                <a:gd name="T8" fmla="*/ 644 w 1830"/>
                <a:gd name="T9" fmla="*/ 551 h 1827"/>
                <a:gd name="T10" fmla="*/ 598 w 1830"/>
                <a:gd name="T11" fmla="*/ 690 h 1827"/>
                <a:gd name="T12" fmla="*/ 624 w 1830"/>
                <a:gd name="T13" fmla="*/ 817 h 1827"/>
                <a:gd name="T14" fmla="*/ 710 w 1830"/>
                <a:gd name="T15" fmla="*/ 909 h 1827"/>
                <a:gd name="T16" fmla="*/ 871 w 1830"/>
                <a:gd name="T17" fmla="*/ 988 h 1827"/>
                <a:gd name="T18" fmla="*/ 980 w 1830"/>
                <a:gd name="T19" fmla="*/ 1044 h 1827"/>
                <a:gd name="T20" fmla="*/ 1017 w 1830"/>
                <a:gd name="T21" fmla="*/ 1118 h 1827"/>
                <a:gd name="T22" fmla="*/ 979 w 1830"/>
                <a:gd name="T23" fmla="*/ 1187 h 1827"/>
                <a:gd name="T24" fmla="*/ 876 w 1830"/>
                <a:gd name="T25" fmla="*/ 1216 h 1827"/>
                <a:gd name="T26" fmla="*/ 715 w 1830"/>
                <a:gd name="T27" fmla="*/ 1180 h 1827"/>
                <a:gd name="T28" fmla="*/ 640 w 1830"/>
                <a:gd name="T29" fmla="*/ 1154 h 1827"/>
                <a:gd name="T30" fmla="*/ 608 w 1830"/>
                <a:gd name="T31" fmla="*/ 1229 h 1827"/>
                <a:gd name="T32" fmla="*/ 593 w 1830"/>
                <a:gd name="T33" fmla="*/ 1316 h 1827"/>
                <a:gd name="T34" fmla="*/ 663 w 1830"/>
                <a:gd name="T35" fmla="*/ 1357 h 1827"/>
                <a:gd name="T36" fmla="*/ 799 w 1830"/>
                <a:gd name="T37" fmla="*/ 1389 h 1827"/>
                <a:gd name="T38" fmla="*/ 824 w 1830"/>
                <a:gd name="T39" fmla="*/ 1420 h 1827"/>
                <a:gd name="T40" fmla="*/ 832 w 1830"/>
                <a:gd name="T41" fmla="*/ 1521 h 1827"/>
                <a:gd name="T42" fmla="*/ 908 w 1830"/>
                <a:gd name="T43" fmla="*/ 1538 h 1827"/>
                <a:gd name="T44" fmla="*/ 981 w 1830"/>
                <a:gd name="T45" fmla="*/ 1522 h 1827"/>
                <a:gd name="T46" fmla="*/ 987 w 1830"/>
                <a:gd name="T47" fmla="*/ 1418 h 1827"/>
                <a:gd name="T48" fmla="*/ 1010 w 1830"/>
                <a:gd name="T49" fmla="*/ 1375 h 1827"/>
                <a:gd name="T50" fmla="*/ 1123 w 1830"/>
                <a:gd name="T51" fmla="*/ 1323 h 1827"/>
                <a:gd name="T52" fmla="*/ 1217 w 1830"/>
                <a:gd name="T53" fmla="*/ 1207 h 1827"/>
                <a:gd name="T54" fmla="*/ 1236 w 1830"/>
                <a:gd name="T55" fmla="*/ 1064 h 1827"/>
                <a:gd name="T56" fmla="*/ 1179 w 1830"/>
                <a:gd name="T57" fmla="*/ 931 h 1827"/>
                <a:gd name="T58" fmla="*/ 1038 w 1830"/>
                <a:gd name="T59" fmla="*/ 830 h 1827"/>
                <a:gd name="T60" fmla="*/ 877 w 1830"/>
                <a:gd name="T61" fmla="*/ 757 h 1827"/>
                <a:gd name="T62" fmla="*/ 819 w 1830"/>
                <a:gd name="T63" fmla="*/ 687 h 1827"/>
                <a:gd name="T64" fmla="*/ 849 w 1830"/>
                <a:gd name="T65" fmla="*/ 620 h 1827"/>
                <a:gd name="T66" fmla="*/ 970 w 1830"/>
                <a:gd name="T67" fmla="*/ 599 h 1827"/>
                <a:gd name="T68" fmla="*/ 1128 w 1830"/>
                <a:gd name="T69" fmla="*/ 643 h 1827"/>
                <a:gd name="T70" fmla="*/ 1160 w 1830"/>
                <a:gd name="T71" fmla="*/ 629 h 1827"/>
                <a:gd name="T72" fmla="*/ 1197 w 1830"/>
                <a:gd name="T73" fmla="*/ 498 h 1827"/>
                <a:gd name="T74" fmla="*/ 1132 w 1830"/>
                <a:gd name="T75" fmla="*/ 451 h 1827"/>
                <a:gd name="T76" fmla="*/ 1014 w 1830"/>
                <a:gd name="T77" fmla="*/ 423 h 1827"/>
                <a:gd name="T78" fmla="*/ 995 w 1830"/>
                <a:gd name="T79" fmla="*/ 386 h 1827"/>
                <a:gd name="T80" fmla="*/ 990 w 1830"/>
                <a:gd name="T81" fmla="*/ 307 h 1827"/>
                <a:gd name="T82" fmla="*/ 942 w 1830"/>
                <a:gd name="T83" fmla="*/ 287 h 1827"/>
                <a:gd name="T84" fmla="*/ 993 w 1830"/>
                <a:gd name="T85" fmla="*/ 3 h 1827"/>
                <a:gd name="T86" fmla="*/ 1289 w 1830"/>
                <a:gd name="T87" fmla="*/ 79 h 1827"/>
                <a:gd name="T88" fmla="*/ 1535 w 1830"/>
                <a:gd name="T89" fmla="*/ 242 h 1827"/>
                <a:gd name="T90" fmla="*/ 1717 w 1830"/>
                <a:gd name="T91" fmla="*/ 474 h 1827"/>
                <a:gd name="T92" fmla="*/ 1816 w 1830"/>
                <a:gd name="T93" fmla="*/ 758 h 1827"/>
                <a:gd name="T94" fmla="*/ 1816 w 1830"/>
                <a:gd name="T95" fmla="*/ 1069 h 1827"/>
                <a:gd name="T96" fmla="*/ 1717 w 1830"/>
                <a:gd name="T97" fmla="*/ 1353 h 1827"/>
                <a:gd name="T98" fmla="*/ 1535 w 1830"/>
                <a:gd name="T99" fmla="*/ 1585 h 1827"/>
                <a:gd name="T100" fmla="*/ 1289 w 1830"/>
                <a:gd name="T101" fmla="*/ 1748 h 1827"/>
                <a:gd name="T102" fmla="*/ 993 w 1830"/>
                <a:gd name="T103" fmla="*/ 1823 h 1827"/>
                <a:gd name="T104" fmla="*/ 684 w 1830"/>
                <a:gd name="T105" fmla="*/ 1797 h 1827"/>
                <a:gd name="T106" fmla="*/ 412 w 1830"/>
                <a:gd name="T107" fmla="*/ 1675 h 1827"/>
                <a:gd name="T108" fmla="*/ 195 w 1830"/>
                <a:gd name="T109" fmla="*/ 1476 h 1827"/>
                <a:gd name="T110" fmla="*/ 52 w 1830"/>
                <a:gd name="T111" fmla="*/ 1216 h 1827"/>
                <a:gd name="T112" fmla="*/ 0 w 1830"/>
                <a:gd name="T113" fmla="*/ 913 h 1827"/>
                <a:gd name="T114" fmla="*/ 52 w 1830"/>
                <a:gd name="T115" fmla="*/ 610 h 1827"/>
                <a:gd name="T116" fmla="*/ 195 w 1830"/>
                <a:gd name="T117" fmla="*/ 351 h 1827"/>
                <a:gd name="T118" fmla="*/ 412 w 1830"/>
                <a:gd name="T119" fmla="*/ 151 h 1827"/>
                <a:gd name="T120" fmla="*/ 684 w 1830"/>
                <a:gd name="T121" fmla="*/ 30 h 1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30" h="1827">
                  <a:moveTo>
                    <a:pt x="882" y="287"/>
                  </a:moveTo>
                  <a:lnTo>
                    <a:pt x="866" y="288"/>
                  </a:lnTo>
                  <a:lnTo>
                    <a:pt x="855" y="291"/>
                  </a:lnTo>
                  <a:lnTo>
                    <a:pt x="847" y="296"/>
                  </a:lnTo>
                  <a:lnTo>
                    <a:pt x="841" y="304"/>
                  </a:lnTo>
                  <a:lnTo>
                    <a:pt x="839" y="315"/>
                  </a:lnTo>
                  <a:lnTo>
                    <a:pt x="838" y="332"/>
                  </a:lnTo>
                  <a:lnTo>
                    <a:pt x="838" y="381"/>
                  </a:lnTo>
                  <a:lnTo>
                    <a:pt x="837" y="400"/>
                  </a:lnTo>
                  <a:lnTo>
                    <a:pt x="836" y="413"/>
                  </a:lnTo>
                  <a:lnTo>
                    <a:pt x="834" y="423"/>
                  </a:lnTo>
                  <a:lnTo>
                    <a:pt x="828" y="430"/>
                  </a:lnTo>
                  <a:lnTo>
                    <a:pt x="819" y="435"/>
                  </a:lnTo>
                  <a:lnTo>
                    <a:pt x="807" y="441"/>
                  </a:lnTo>
                  <a:lnTo>
                    <a:pt x="790" y="447"/>
                  </a:lnTo>
                  <a:lnTo>
                    <a:pt x="753" y="463"/>
                  </a:lnTo>
                  <a:lnTo>
                    <a:pt x="721" y="480"/>
                  </a:lnTo>
                  <a:lnTo>
                    <a:pt x="692" y="501"/>
                  </a:lnTo>
                  <a:lnTo>
                    <a:pt x="666" y="524"/>
                  </a:lnTo>
                  <a:lnTo>
                    <a:pt x="644" y="551"/>
                  </a:lnTo>
                  <a:lnTo>
                    <a:pt x="627" y="581"/>
                  </a:lnTo>
                  <a:lnTo>
                    <a:pt x="612" y="614"/>
                  </a:lnTo>
                  <a:lnTo>
                    <a:pt x="604" y="651"/>
                  </a:lnTo>
                  <a:lnTo>
                    <a:pt x="598" y="690"/>
                  </a:lnTo>
                  <a:lnTo>
                    <a:pt x="599" y="725"/>
                  </a:lnTo>
                  <a:lnTo>
                    <a:pt x="604" y="758"/>
                  </a:lnTo>
                  <a:lnTo>
                    <a:pt x="612" y="788"/>
                  </a:lnTo>
                  <a:lnTo>
                    <a:pt x="624" y="817"/>
                  </a:lnTo>
                  <a:lnTo>
                    <a:pt x="641" y="843"/>
                  </a:lnTo>
                  <a:lnTo>
                    <a:pt x="661" y="867"/>
                  </a:lnTo>
                  <a:lnTo>
                    <a:pt x="684" y="889"/>
                  </a:lnTo>
                  <a:lnTo>
                    <a:pt x="710" y="909"/>
                  </a:lnTo>
                  <a:lnTo>
                    <a:pt x="739" y="928"/>
                  </a:lnTo>
                  <a:lnTo>
                    <a:pt x="782" y="951"/>
                  </a:lnTo>
                  <a:lnTo>
                    <a:pt x="826" y="970"/>
                  </a:lnTo>
                  <a:lnTo>
                    <a:pt x="871" y="988"/>
                  </a:lnTo>
                  <a:lnTo>
                    <a:pt x="916" y="1007"/>
                  </a:lnTo>
                  <a:lnTo>
                    <a:pt x="938" y="1017"/>
                  </a:lnTo>
                  <a:lnTo>
                    <a:pt x="959" y="1030"/>
                  </a:lnTo>
                  <a:lnTo>
                    <a:pt x="980" y="1044"/>
                  </a:lnTo>
                  <a:lnTo>
                    <a:pt x="997" y="1061"/>
                  </a:lnTo>
                  <a:lnTo>
                    <a:pt x="1008" y="1079"/>
                  </a:lnTo>
                  <a:lnTo>
                    <a:pt x="1014" y="1098"/>
                  </a:lnTo>
                  <a:lnTo>
                    <a:pt x="1017" y="1118"/>
                  </a:lnTo>
                  <a:lnTo>
                    <a:pt x="1014" y="1138"/>
                  </a:lnTo>
                  <a:lnTo>
                    <a:pt x="1007" y="1156"/>
                  </a:lnTo>
                  <a:lnTo>
                    <a:pt x="996" y="1173"/>
                  </a:lnTo>
                  <a:lnTo>
                    <a:pt x="979" y="1187"/>
                  </a:lnTo>
                  <a:lnTo>
                    <a:pt x="959" y="1198"/>
                  </a:lnTo>
                  <a:lnTo>
                    <a:pt x="932" y="1208"/>
                  </a:lnTo>
                  <a:lnTo>
                    <a:pt x="904" y="1213"/>
                  </a:lnTo>
                  <a:lnTo>
                    <a:pt x="876" y="1216"/>
                  </a:lnTo>
                  <a:lnTo>
                    <a:pt x="846" y="1213"/>
                  </a:lnTo>
                  <a:lnTo>
                    <a:pt x="802" y="1206"/>
                  </a:lnTo>
                  <a:lnTo>
                    <a:pt x="758" y="1196"/>
                  </a:lnTo>
                  <a:lnTo>
                    <a:pt x="715" y="1180"/>
                  </a:lnTo>
                  <a:lnTo>
                    <a:pt x="674" y="1162"/>
                  </a:lnTo>
                  <a:lnTo>
                    <a:pt x="660" y="1155"/>
                  </a:lnTo>
                  <a:lnTo>
                    <a:pt x="649" y="1153"/>
                  </a:lnTo>
                  <a:lnTo>
                    <a:pt x="640" y="1154"/>
                  </a:lnTo>
                  <a:lnTo>
                    <a:pt x="632" y="1160"/>
                  </a:lnTo>
                  <a:lnTo>
                    <a:pt x="627" y="1169"/>
                  </a:lnTo>
                  <a:lnTo>
                    <a:pt x="621" y="1184"/>
                  </a:lnTo>
                  <a:lnTo>
                    <a:pt x="608" y="1229"/>
                  </a:lnTo>
                  <a:lnTo>
                    <a:pt x="596" y="1274"/>
                  </a:lnTo>
                  <a:lnTo>
                    <a:pt x="591" y="1291"/>
                  </a:lnTo>
                  <a:lnTo>
                    <a:pt x="590" y="1306"/>
                  </a:lnTo>
                  <a:lnTo>
                    <a:pt x="593" y="1316"/>
                  </a:lnTo>
                  <a:lnTo>
                    <a:pt x="599" y="1326"/>
                  </a:lnTo>
                  <a:lnTo>
                    <a:pt x="610" y="1333"/>
                  </a:lnTo>
                  <a:lnTo>
                    <a:pt x="626" y="1341"/>
                  </a:lnTo>
                  <a:lnTo>
                    <a:pt x="663" y="1357"/>
                  </a:lnTo>
                  <a:lnTo>
                    <a:pt x="702" y="1369"/>
                  </a:lnTo>
                  <a:lnTo>
                    <a:pt x="741" y="1378"/>
                  </a:lnTo>
                  <a:lnTo>
                    <a:pt x="781" y="1386"/>
                  </a:lnTo>
                  <a:lnTo>
                    <a:pt x="799" y="1389"/>
                  </a:lnTo>
                  <a:lnTo>
                    <a:pt x="811" y="1393"/>
                  </a:lnTo>
                  <a:lnTo>
                    <a:pt x="818" y="1398"/>
                  </a:lnTo>
                  <a:lnTo>
                    <a:pt x="823" y="1407"/>
                  </a:lnTo>
                  <a:lnTo>
                    <a:pt x="824" y="1420"/>
                  </a:lnTo>
                  <a:lnTo>
                    <a:pt x="825" y="1438"/>
                  </a:lnTo>
                  <a:lnTo>
                    <a:pt x="826" y="1497"/>
                  </a:lnTo>
                  <a:lnTo>
                    <a:pt x="827" y="1510"/>
                  </a:lnTo>
                  <a:lnTo>
                    <a:pt x="832" y="1521"/>
                  </a:lnTo>
                  <a:lnTo>
                    <a:pt x="839" y="1530"/>
                  </a:lnTo>
                  <a:lnTo>
                    <a:pt x="850" y="1534"/>
                  </a:lnTo>
                  <a:lnTo>
                    <a:pt x="863" y="1537"/>
                  </a:lnTo>
                  <a:lnTo>
                    <a:pt x="908" y="1538"/>
                  </a:lnTo>
                  <a:lnTo>
                    <a:pt x="951" y="1537"/>
                  </a:lnTo>
                  <a:lnTo>
                    <a:pt x="964" y="1535"/>
                  </a:lnTo>
                  <a:lnTo>
                    <a:pt x="974" y="1530"/>
                  </a:lnTo>
                  <a:lnTo>
                    <a:pt x="981" y="1522"/>
                  </a:lnTo>
                  <a:lnTo>
                    <a:pt x="986" y="1512"/>
                  </a:lnTo>
                  <a:lnTo>
                    <a:pt x="987" y="1499"/>
                  </a:lnTo>
                  <a:lnTo>
                    <a:pt x="988" y="1458"/>
                  </a:lnTo>
                  <a:lnTo>
                    <a:pt x="987" y="1418"/>
                  </a:lnTo>
                  <a:lnTo>
                    <a:pt x="988" y="1404"/>
                  </a:lnTo>
                  <a:lnTo>
                    <a:pt x="991" y="1391"/>
                  </a:lnTo>
                  <a:lnTo>
                    <a:pt x="999" y="1383"/>
                  </a:lnTo>
                  <a:lnTo>
                    <a:pt x="1010" y="1375"/>
                  </a:lnTo>
                  <a:lnTo>
                    <a:pt x="1024" y="1369"/>
                  </a:lnTo>
                  <a:lnTo>
                    <a:pt x="1060" y="1358"/>
                  </a:lnTo>
                  <a:lnTo>
                    <a:pt x="1093" y="1342"/>
                  </a:lnTo>
                  <a:lnTo>
                    <a:pt x="1123" y="1323"/>
                  </a:lnTo>
                  <a:lnTo>
                    <a:pt x="1152" y="1299"/>
                  </a:lnTo>
                  <a:lnTo>
                    <a:pt x="1177" y="1273"/>
                  </a:lnTo>
                  <a:lnTo>
                    <a:pt x="1199" y="1241"/>
                  </a:lnTo>
                  <a:lnTo>
                    <a:pt x="1217" y="1207"/>
                  </a:lnTo>
                  <a:lnTo>
                    <a:pt x="1229" y="1172"/>
                  </a:lnTo>
                  <a:lnTo>
                    <a:pt x="1237" y="1136"/>
                  </a:lnTo>
                  <a:lnTo>
                    <a:pt x="1239" y="1100"/>
                  </a:lnTo>
                  <a:lnTo>
                    <a:pt x="1236" y="1064"/>
                  </a:lnTo>
                  <a:lnTo>
                    <a:pt x="1229" y="1029"/>
                  </a:lnTo>
                  <a:lnTo>
                    <a:pt x="1216" y="995"/>
                  </a:lnTo>
                  <a:lnTo>
                    <a:pt x="1199" y="962"/>
                  </a:lnTo>
                  <a:lnTo>
                    <a:pt x="1179" y="931"/>
                  </a:lnTo>
                  <a:lnTo>
                    <a:pt x="1152" y="902"/>
                  </a:lnTo>
                  <a:lnTo>
                    <a:pt x="1122" y="877"/>
                  </a:lnTo>
                  <a:lnTo>
                    <a:pt x="1088" y="855"/>
                  </a:lnTo>
                  <a:lnTo>
                    <a:pt x="1038" y="830"/>
                  </a:lnTo>
                  <a:lnTo>
                    <a:pt x="987" y="807"/>
                  </a:lnTo>
                  <a:lnTo>
                    <a:pt x="935" y="786"/>
                  </a:lnTo>
                  <a:lnTo>
                    <a:pt x="905" y="773"/>
                  </a:lnTo>
                  <a:lnTo>
                    <a:pt x="877" y="757"/>
                  </a:lnTo>
                  <a:lnTo>
                    <a:pt x="850" y="739"/>
                  </a:lnTo>
                  <a:lnTo>
                    <a:pt x="835" y="723"/>
                  </a:lnTo>
                  <a:lnTo>
                    <a:pt x="824" y="706"/>
                  </a:lnTo>
                  <a:lnTo>
                    <a:pt x="819" y="687"/>
                  </a:lnTo>
                  <a:lnTo>
                    <a:pt x="819" y="668"/>
                  </a:lnTo>
                  <a:lnTo>
                    <a:pt x="824" y="651"/>
                  </a:lnTo>
                  <a:lnTo>
                    <a:pt x="835" y="634"/>
                  </a:lnTo>
                  <a:lnTo>
                    <a:pt x="849" y="620"/>
                  </a:lnTo>
                  <a:lnTo>
                    <a:pt x="869" y="609"/>
                  </a:lnTo>
                  <a:lnTo>
                    <a:pt x="894" y="601"/>
                  </a:lnTo>
                  <a:lnTo>
                    <a:pt x="921" y="598"/>
                  </a:lnTo>
                  <a:lnTo>
                    <a:pt x="970" y="599"/>
                  </a:lnTo>
                  <a:lnTo>
                    <a:pt x="1020" y="606"/>
                  </a:lnTo>
                  <a:lnTo>
                    <a:pt x="1067" y="618"/>
                  </a:lnTo>
                  <a:lnTo>
                    <a:pt x="1115" y="637"/>
                  </a:lnTo>
                  <a:lnTo>
                    <a:pt x="1128" y="643"/>
                  </a:lnTo>
                  <a:lnTo>
                    <a:pt x="1139" y="645"/>
                  </a:lnTo>
                  <a:lnTo>
                    <a:pt x="1147" y="643"/>
                  </a:lnTo>
                  <a:lnTo>
                    <a:pt x="1154" y="639"/>
                  </a:lnTo>
                  <a:lnTo>
                    <a:pt x="1160" y="629"/>
                  </a:lnTo>
                  <a:lnTo>
                    <a:pt x="1165" y="615"/>
                  </a:lnTo>
                  <a:lnTo>
                    <a:pt x="1181" y="565"/>
                  </a:lnTo>
                  <a:lnTo>
                    <a:pt x="1195" y="513"/>
                  </a:lnTo>
                  <a:lnTo>
                    <a:pt x="1197" y="498"/>
                  </a:lnTo>
                  <a:lnTo>
                    <a:pt x="1194" y="485"/>
                  </a:lnTo>
                  <a:lnTo>
                    <a:pt x="1185" y="475"/>
                  </a:lnTo>
                  <a:lnTo>
                    <a:pt x="1172" y="466"/>
                  </a:lnTo>
                  <a:lnTo>
                    <a:pt x="1132" y="451"/>
                  </a:lnTo>
                  <a:lnTo>
                    <a:pt x="1092" y="439"/>
                  </a:lnTo>
                  <a:lnTo>
                    <a:pt x="1050" y="430"/>
                  </a:lnTo>
                  <a:lnTo>
                    <a:pt x="1030" y="426"/>
                  </a:lnTo>
                  <a:lnTo>
                    <a:pt x="1014" y="423"/>
                  </a:lnTo>
                  <a:lnTo>
                    <a:pt x="1004" y="419"/>
                  </a:lnTo>
                  <a:lnTo>
                    <a:pt x="999" y="411"/>
                  </a:lnTo>
                  <a:lnTo>
                    <a:pt x="996" y="401"/>
                  </a:lnTo>
                  <a:lnTo>
                    <a:pt x="995" y="386"/>
                  </a:lnTo>
                  <a:lnTo>
                    <a:pt x="995" y="366"/>
                  </a:lnTo>
                  <a:lnTo>
                    <a:pt x="995" y="340"/>
                  </a:lnTo>
                  <a:lnTo>
                    <a:pt x="993" y="320"/>
                  </a:lnTo>
                  <a:lnTo>
                    <a:pt x="990" y="307"/>
                  </a:lnTo>
                  <a:lnTo>
                    <a:pt x="985" y="297"/>
                  </a:lnTo>
                  <a:lnTo>
                    <a:pt x="976" y="291"/>
                  </a:lnTo>
                  <a:lnTo>
                    <a:pt x="962" y="288"/>
                  </a:lnTo>
                  <a:lnTo>
                    <a:pt x="942" y="287"/>
                  </a:lnTo>
                  <a:lnTo>
                    <a:pt x="916" y="287"/>
                  </a:lnTo>
                  <a:lnTo>
                    <a:pt x="882" y="287"/>
                  </a:lnTo>
                  <a:close/>
                  <a:moveTo>
                    <a:pt x="915" y="0"/>
                  </a:moveTo>
                  <a:lnTo>
                    <a:pt x="993" y="3"/>
                  </a:lnTo>
                  <a:lnTo>
                    <a:pt x="1071" y="13"/>
                  </a:lnTo>
                  <a:lnTo>
                    <a:pt x="1145" y="30"/>
                  </a:lnTo>
                  <a:lnTo>
                    <a:pt x="1218" y="52"/>
                  </a:lnTo>
                  <a:lnTo>
                    <a:pt x="1289" y="79"/>
                  </a:lnTo>
                  <a:lnTo>
                    <a:pt x="1355" y="112"/>
                  </a:lnTo>
                  <a:lnTo>
                    <a:pt x="1419" y="151"/>
                  </a:lnTo>
                  <a:lnTo>
                    <a:pt x="1479" y="195"/>
                  </a:lnTo>
                  <a:lnTo>
                    <a:pt x="1535" y="242"/>
                  </a:lnTo>
                  <a:lnTo>
                    <a:pt x="1587" y="295"/>
                  </a:lnTo>
                  <a:lnTo>
                    <a:pt x="1636" y="351"/>
                  </a:lnTo>
                  <a:lnTo>
                    <a:pt x="1679" y="411"/>
                  </a:lnTo>
                  <a:lnTo>
                    <a:pt x="1717" y="474"/>
                  </a:lnTo>
                  <a:lnTo>
                    <a:pt x="1750" y="541"/>
                  </a:lnTo>
                  <a:lnTo>
                    <a:pt x="1779" y="611"/>
                  </a:lnTo>
                  <a:lnTo>
                    <a:pt x="1801" y="684"/>
                  </a:lnTo>
                  <a:lnTo>
                    <a:pt x="1816" y="758"/>
                  </a:lnTo>
                  <a:lnTo>
                    <a:pt x="1826" y="835"/>
                  </a:lnTo>
                  <a:lnTo>
                    <a:pt x="1830" y="913"/>
                  </a:lnTo>
                  <a:lnTo>
                    <a:pt x="1826" y="992"/>
                  </a:lnTo>
                  <a:lnTo>
                    <a:pt x="1816" y="1069"/>
                  </a:lnTo>
                  <a:lnTo>
                    <a:pt x="1801" y="1144"/>
                  </a:lnTo>
                  <a:lnTo>
                    <a:pt x="1779" y="1217"/>
                  </a:lnTo>
                  <a:lnTo>
                    <a:pt x="1750" y="1286"/>
                  </a:lnTo>
                  <a:lnTo>
                    <a:pt x="1717" y="1353"/>
                  </a:lnTo>
                  <a:lnTo>
                    <a:pt x="1679" y="1416"/>
                  </a:lnTo>
                  <a:lnTo>
                    <a:pt x="1636" y="1476"/>
                  </a:lnTo>
                  <a:lnTo>
                    <a:pt x="1587" y="1532"/>
                  </a:lnTo>
                  <a:lnTo>
                    <a:pt x="1535" y="1585"/>
                  </a:lnTo>
                  <a:lnTo>
                    <a:pt x="1479" y="1632"/>
                  </a:lnTo>
                  <a:lnTo>
                    <a:pt x="1419" y="1675"/>
                  </a:lnTo>
                  <a:lnTo>
                    <a:pt x="1355" y="1713"/>
                  </a:lnTo>
                  <a:lnTo>
                    <a:pt x="1289" y="1748"/>
                  </a:lnTo>
                  <a:lnTo>
                    <a:pt x="1218" y="1775"/>
                  </a:lnTo>
                  <a:lnTo>
                    <a:pt x="1145" y="1797"/>
                  </a:lnTo>
                  <a:lnTo>
                    <a:pt x="1071" y="1812"/>
                  </a:lnTo>
                  <a:lnTo>
                    <a:pt x="993" y="1823"/>
                  </a:lnTo>
                  <a:lnTo>
                    <a:pt x="915" y="1827"/>
                  </a:lnTo>
                  <a:lnTo>
                    <a:pt x="836" y="1823"/>
                  </a:lnTo>
                  <a:lnTo>
                    <a:pt x="759" y="1812"/>
                  </a:lnTo>
                  <a:lnTo>
                    <a:pt x="684" y="1797"/>
                  </a:lnTo>
                  <a:lnTo>
                    <a:pt x="611" y="1775"/>
                  </a:lnTo>
                  <a:lnTo>
                    <a:pt x="542" y="1746"/>
                  </a:lnTo>
                  <a:lnTo>
                    <a:pt x="475" y="1713"/>
                  </a:lnTo>
                  <a:lnTo>
                    <a:pt x="412" y="1675"/>
                  </a:lnTo>
                  <a:lnTo>
                    <a:pt x="351" y="1632"/>
                  </a:lnTo>
                  <a:lnTo>
                    <a:pt x="295" y="1584"/>
                  </a:lnTo>
                  <a:lnTo>
                    <a:pt x="242" y="1532"/>
                  </a:lnTo>
                  <a:lnTo>
                    <a:pt x="195" y="1476"/>
                  </a:lnTo>
                  <a:lnTo>
                    <a:pt x="152" y="1416"/>
                  </a:lnTo>
                  <a:lnTo>
                    <a:pt x="113" y="1352"/>
                  </a:lnTo>
                  <a:lnTo>
                    <a:pt x="79" y="1285"/>
                  </a:lnTo>
                  <a:lnTo>
                    <a:pt x="52" y="1216"/>
                  </a:lnTo>
                  <a:lnTo>
                    <a:pt x="30" y="1143"/>
                  </a:lnTo>
                  <a:lnTo>
                    <a:pt x="13" y="1068"/>
                  </a:lnTo>
                  <a:lnTo>
                    <a:pt x="3" y="991"/>
                  </a:lnTo>
                  <a:lnTo>
                    <a:pt x="0" y="913"/>
                  </a:lnTo>
                  <a:lnTo>
                    <a:pt x="3" y="834"/>
                  </a:lnTo>
                  <a:lnTo>
                    <a:pt x="13" y="757"/>
                  </a:lnTo>
                  <a:lnTo>
                    <a:pt x="30" y="683"/>
                  </a:lnTo>
                  <a:lnTo>
                    <a:pt x="52" y="610"/>
                  </a:lnTo>
                  <a:lnTo>
                    <a:pt x="79" y="541"/>
                  </a:lnTo>
                  <a:lnTo>
                    <a:pt x="113" y="474"/>
                  </a:lnTo>
                  <a:lnTo>
                    <a:pt x="152" y="410"/>
                  </a:lnTo>
                  <a:lnTo>
                    <a:pt x="195" y="351"/>
                  </a:lnTo>
                  <a:lnTo>
                    <a:pt x="242" y="293"/>
                  </a:lnTo>
                  <a:lnTo>
                    <a:pt x="295" y="242"/>
                  </a:lnTo>
                  <a:lnTo>
                    <a:pt x="351" y="195"/>
                  </a:lnTo>
                  <a:lnTo>
                    <a:pt x="412" y="151"/>
                  </a:lnTo>
                  <a:lnTo>
                    <a:pt x="475" y="112"/>
                  </a:lnTo>
                  <a:lnTo>
                    <a:pt x="542" y="79"/>
                  </a:lnTo>
                  <a:lnTo>
                    <a:pt x="611" y="52"/>
                  </a:lnTo>
                  <a:lnTo>
                    <a:pt x="684" y="30"/>
                  </a:lnTo>
                  <a:lnTo>
                    <a:pt x="759" y="13"/>
                  </a:lnTo>
                  <a:lnTo>
                    <a:pt x="836" y="3"/>
                  </a:lnTo>
                  <a:lnTo>
                    <a:pt x="9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50"/>
            <p:cNvSpPr>
              <a:spLocks noEditPoints="1"/>
            </p:cNvSpPr>
            <p:nvPr/>
          </p:nvSpPr>
          <p:spPr bwMode="auto">
            <a:xfrm>
              <a:off x="385" y="1068"/>
              <a:ext cx="330" cy="309"/>
            </a:xfrm>
            <a:custGeom>
              <a:avLst/>
              <a:gdLst>
                <a:gd name="T0" fmla="*/ 2148 w 2968"/>
                <a:gd name="T1" fmla="*/ 870 h 2780"/>
                <a:gd name="T2" fmla="*/ 2103 w 2968"/>
                <a:gd name="T3" fmla="*/ 963 h 2780"/>
                <a:gd name="T4" fmla="*/ 2148 w 2968"/>
                <a:gd name="T5" fmla="*/ 1056 h 2780"/>
                <a:gd name="T6" fmla="*/ 2250 w 2968"/>
                <a:gd name="T7" fmla="*/ 1079 h 2780"/>
                <a:gd name="T8" fmla="*/ 2329 w 2968"/>
                <a:gd name="T9" fmla="*/ 1015 h 2780"/>
                <a:gd name="T10" fmla="*/ 2329 w 2968"/>
                <a:gd name="T11" fmla="*/ 910 h 2780"/>
                <a:gd name="T12" fmla="*/ 2250 w 2968"/>
                <a:gd name="T13" fmla="*/ 847 h 2780"/>
                <a:gd name="T14" fmla="*/ 2344 w 2968"/>
                <a:gd name="T15" fmla="*/ 7 h 2780"/>
                <a:gd name="T16" fmla="*/ 2395 w 2968"/>
                <a:gd name="T17" fmla="*/ 70 h 2780"/>
                <a:gd name="T18" fmla="*/ 2365 w 2968"/>
                <a:gd name="T19" fmla="*/ 164 h 2780"/>
                <a:gd name="T20" fmla="*/ 2312 w 2968"/>
                <a:gd name="T21" fmla="*/ 309 h 2780"/>
                <a:gd name="T22" fmla="*/ 2319 w 2968"/>
                <a:gd name="T23" fmla="*/ 480 h 2780"/>
                <a:gd name="T24" fmla="*/ 2451 w 2968"/>
                <a:gd name="T25" fmla="*/ 620 h 2780"/>
                <a:gd name="T26" fmla="*/ 2650 w 2968"/>
                <a:gd name="T27" fmla="*/ 899 h 2780"/>
                <a:gd name="T28" fmla="*/ 2851 w 2968"/>
                <a:gd name="T29" fmla="*/ 1059 h 2780"/>
                <a:gd name="T30" fmla="*/ 2943 w 2968"/>
                <a:gd name="T31" fmla="*/ 1119 h 2780"/>
                <a:gd name="T32" fmla="*/ 2968 w 2968"/>
                <a:gd name="T33" fmla="*/ 1558 h 2780"/>
                <a:gd name="T34" fmla="*/ 2926 w 2968"/>
                <a:gd name="T35" fmla="*/ 1661 h 2780"/>
                <a:gd name="T36" fmla="*/ 2822 w 2968"/>
                <a:gd name="T37" fmla="*/ 1703 h 2780"/>
                <a:gd name="T38" fmla="*/ 2628 w 2968"/>
                <a:gd name="T39" fmla="*/ 1923 h 2780"/>
                <a:gd name="T40" fmla="*/ 2433 w 2968"/>
                <a:gd name="T41" fmla="*/ 2180 h 2780"/>
                <a:gd name="T42" fmla="*/ 2352 w 2968"/>
                <a:gd name="T43" fmla="*/ 2255 h 2780"/>
                <a:gd name="T44" fmla="*/ 2238 w 2968"/>
                <a:gd name="T45" fmla="*/ 2402 h 2780"/>
                <a:gd name="T46" fmla="*/ 2195 w 2968"/>
                <a:gd name="T47" fmla="*/ 2528 h 2780"/>
                <a:gd name="T48" fmla="*/ 2189 w 2968"/>
                <a:gd name="T49" fmla="*/ 2702 h 2780"/>
                <a:gd name="T50" fmla="*/ 2149 w 2968"/>
                <a:gd name="T51" fmla="*/ 2769 h 2780"/>
                <a:gd name="T52" fmla="*/ 1609 w 2968"/>
                <a:gd name="T53" fmla="*/ 2777 h 2780"/>
                <a:gd name="T54" fmla="*/ 1555 w 2968"/>
                <a:gd name="T55" fmla="*/ 2722 h 2780"/>
                <a:gd name="T56" fmla="*/ 1384 w 2968"/>
                <a:gd name="T57" fmla="*/ 2598 h 2780"/>
                <a:gd name="T58" fmla="*/ 1171 w 2968"/>
                <a:gd name="T59" fmla="*/ 2702 h 2780"/>
                <a:gd name="T60" fmla="*/ 1132 w 2968"/>
                <a:gd name="T61" fmla="*/ 2769 h 2780"/>
                <a:gd name="T62" fmla="*/ 594 w 2968"/>
                <a:gd name="T63" fmla="*/ 2778 h 2780"/>
                <a:gd name="T64" fmla="*/ 539 w 2968"/>
                <a:gd name="T65" fmla="*/ 2726 h 2780"/>
                <a:gd name="T66" fmla="*/ 530 w 2968"/>
                <a:gd name="T67" fmla="*/ 2611 h 2780"/>
                <a:gd name="T68" fmla="*/ 493 w 2968"/>
                <a:gd name="T69" fmla="*/ 2457 h 2780"/>
                <a:gd name="T70" fmla="*/ 393 w 2968"/>
                <a:gd name="T71" fmla="*/ 2279 h 2780"/>
                <a:gd name="T72" fmla="*/ 236 w 2968"/>
                <a:gd name="T73" fmla="*/ 2089 h 2780"/>
                <a:gd name="T74" fmla="*/ 123 w 2968"/>
                <a:gd name="T75" fmla="*/ 1885 h 2780"/>
                <a:gd name="T76" fmla="*/ 31 w 2968"/>
                <a:gd name="T77" fmla="*/ 1645 h 2780"/>
                <a:gd name="T78" fmla="*/ 14 w 2968"/>
                <a:gd name="T79" fmla="*/ 1559 h 2780"/>
                <a:gd name="T80" fmla="*/ 11 w 2968"/>
                <a:gd name="T81" fmla="*/ 1232 h 2780"/>
                <a:gd name="T82" fmla="*/ 100 w 2968"/>
                <a:gd name="T83" fmla="*/ 939 h 2780"/>
                <a:gd name="T84" fmla="*/ 372 w 2968"/>
                <a:gd name="T85" fmla="*/ 1092 h 2780"/>
                <a:gd name="T86" fmla="*/ 686 w 2968"/>
                <a:gd name="T87" fmla="*/ 1163 h 2780"/>
                <a:gd name="T88" fmla="*/ 1020 w 2968"/>
                <a:gd name="T89" fmla="*/ 1137 h 2780"/>
                <a:gd name="T90" fmla="*/ 1322 w 2968"/>
                <a:gd name="T91" fmla="*/ 1017 h 2780"/>
                <a:gd name="T92" fmla="*/ 1573 w 2968"/>
                <a:gd name="T93" fmla="*/ 818 h 2780"/>
                <a:gd name="T94" fmla="*/ 1756 w 2968"/>
                <a:gd name="T95" fmla="*/ 554 h 2780"/>
                <a:gd name="T96" fmla="*/ 1852 w 2968"/>
                <a:gd name="T97" fmla="*/ 285 h 2780"/>
                <a:gd name="T98" fmla="*/ 1948 w 2968"/>
                <a:gd name="T99" fmla="*/ 148 h 2780"/>
                <a:gd name="T100" fmla="*/ 2091 w 2968"/>
                <a:gd name="T101" fmla="*/ 56 h 2780"/>
                <a:gd name="T102" fmla="*/ 2299 w 2968"/>
                <a:gd name="T103" fmla="*/ 0 h 2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68" h="2780">
                  <a:moveTo>
                    <a:pt x="2222" y="845"/>
                  </a:moveTo>
                  <a:lnTo>
                    <a:pt x="2195" y="847"/>
                  </a:lnTo>
                  <a:lnTo>
                    <a:pt x="2170" y="857"/>
                  </a:lnTo>
                  <a:lnTo>
                    <a:pt x="2148" y="870"/>
                  </a:lnTo>
                  <a:lnTo>
                    <a:pt x="2130" y="888"/>
                  </a:lnTo>
                  <a:lnTo>
                    <a:pt x="2115" y="910"/>
                  </a:lnTo>
                  <a:lnTo>
                    <a:pt x="2107" y="936"/>
                  </a:lnTo>
                  <a:lnTo>
                    <a:pt x="2103" y="963"/>
                  </a:lnTo>
                  <a:lnTo>
                    <a:pt x="2107" y="990"/>
                  </a:lnTo>
                  <a:lnTo>
                    <a:pt x="2115" y="1015"/>
                  </a:lnTo>
                  <a:lnTo>
                    <a:pt x="2130" y="1037"/>
                  </a:lnTo>
                  <a:lnTo>
                    <a:pt x="2148" y="1056"/>
                  </a:lnTo>
                  <a:lnTo>
                    <a:pt x="2170" y="1070"/>
                  </a:lnTo>
                  <a:lnTo>
                    <a:pt x="2195" y="1079"/>
                  </a:lnTo>
                  <a:lnTo>
                    <a:pt x="2222" y="1082"/>
                  </a:lnTo>
                  <a:lnTo>
                    <a:pt x="2250" y="1079"/>
                  </a:lnTo>
                  <a:lnTo>
                    <a:pt x="2275" y="1070"/>
                  </a:lnTo>
                  <a:lnTo>
                    <a:pt x="2297" y="1056"/>
                  </a:lnTo>
                  <a:lnTo>
                    <a:pt x="2315" y="1037"/>
                  </a:lnTo>
                  <a:lnTo>
                    <a:pt x="2329" y="1015"/>
                  </a:lnTo>
                  <a:lnTo>
                    <a:pt x="2338" y="990"/>
                  </a:lnTo>
                  <a:lnTo>
                    <a:pt x="2341" y="963"/>
                  </a:lnTo>
                  <a:lnTo>
                    <a:pt x="2338" y="936"/>
                  </a:lnTo>
                  <a:lnTo>
                    <a:pt x="2329" y="910"/>
                  </a:lnTo>
                  <a:lnTo>
                    <a:pt x="2315" y="888"/>
                  </a:lnTo>
                  <a:lnTo>
                    <a:pt x="2297" y="870"/>
                  </a:lnTo>
                  <a:lnTo>
                    <a:pt x="2275" y="857"/>
                  </a:lnTo>
                  <a:lnTo>
                    <a:pt x="2250" y="847"/>
                  </a:lnTo>
                  <a:lnTo>
                    <a:pt x="2222" y="845"/>
                  </a:lnTo>
                  <a:close/>
                  <a:moveTo>
                    <a:pt x="2299" y="0"/>
                  </a:moveTo>
                  <a:lnTo>
                    <a:pt x="2322" y="0"/>
                  </a:lnTo>
                  <a:lnTo>
                    <a:pt x="2344" y="7"/>
                  </a:lnTo>
                  <a:lnTo>
                    <a:pt x="2362" y="17"/>
                  </a:lnTo>
                  <a:lnTo>
                    <a:pt x="2377" y="32"/>
                  </a:lnTo>
                  <a:lnTo>
                    <a:pt x="2388" y="50"/>
                  </a:lnTo>
                  <a:lnTo>
                    <a:pt x="2395" y="70"/>
                  </a:lnTo>
                  <a:lnTo>
                    <a:pt x="2397" y="91"/>
                  </a:lnTo>
                  <a:lnTo>
                    <a:pt x="2393" y="111"/>
                  </a:lnTo>
                  <a:lnTo>
                    <a:pt x="2384" y="133"/>
                  </a:lnTo>
                  <a:lnTo>
                    <a:pt x="2365" y="164"/>
                  </a:lnTo>
                  <a:lnTo>
                    <a:pt x="2349" y="197"/>
                  </a:lnTo>
                  <a:lnTo>
                    <a:pt x="2333" y="232"/>
                  </a:lnTo>
                  <a:lnTo>
                    <a:pt x="2321" y="270"/>
                  </a:lnTo>
                  <a:lnTo>
                    <a:pt x="2312" y="309"/>
                  </a:lnTo>
                  <a:lnTo>
                    <a:pt x="2307" y="350"/>
                  </a:lnTo>
                  <a:lnTo>
                    <a:pt x="2306" y="392"/>
                  </a:lnTo>
                  <a:lnTo>
                    <a:pt x="2309" y="436"/>
                  </a:lnTo>
                  <a:lnTo>
                    <a:pt x="2319" y="480"/>
                  </a:lnTo>
                  <a:lnTo>
                    <a:pt x="2321" y="491"/>
                  </a:lnTo>
                  <a:lnTo>
                    <a:pt x="2322" y="500"/>
                  </a:lnTo>
                  <a:lnTo>
                    <a:pt x="2390" y="559"/>
                  </a:lnTo>
                  <a:lnTo>
                    <a:pt x="2451" y="620"/>
                  </a:lnTo>
                  <a:lnTo>
                    <a:pt x="2509" y="685"/>
                  </a:lnTo>
                  <a:lnTo>
                    <a:pt x="2561" y="753"/>
                  </a:lnTo>
                  <a:lnTo>
                    <a:pt x="2608" y="825"/>
                  </a:lnTo>
                  <a:lnTo>
                    <a:pt x="2650" y="899"/>
                  </a:lnTo>
                  <a:lnTo>
                    <a:pt x="2685" y="976"/>
                  </a:lnTo>
                  <a:lnTo>
                    <a:pt x="2715" y="1056"/>
                  </a:lnTo>
                  <a:lnTo>
                    <a:pt x="2821" y="1056"/>
                  </a:lnTo>
                  <a:lnTo>
                    <a:pt x="2851" y="1059"/>
                  </a:lnTo>
                  <a:lnTo>
                    <a:pt x="2878" y="1068"/>
                  </a:lnTo>
                  <a:lnTo>
                    <a:pt x="2903" y="1081"/>
                  </a:lnTo>
                  <a:lnTo>
                    <a:pt x="2924" y="1098"/>
                  </a:lnTo>
                  <a:lnTo>
                    <a:pt x="2943" y="1119"/>
                  </a:lnTo>
                  <a:lnTo>
                    <a:pt x="2956" y="1145"/>
                  </a:lnTo>
                  <a:lnTo>
                    <a:pt x="2965" y="1172"/>
                  </a:lnTo>
                  <a:lnTo>
                    <a:pt x="2968" y="1201"/>
                  </a:lnTo>
                  <a:lnTo>
                    <a:pt x="2968" y="1558"/>
                  </a:lnTo>
                  <a:lnTo>
                    <a:pt x="2966" y="1587"/>
                  </a:lnTo>
                  <a:lnTo>
                    <a:pt x="2957" y="1615"/>
                  </a:lnTo>
                  <a:lnTo>
                    <a:pt x="2944" y="1639"/>
                  </a:lnTo>
                  <a:lnTo>
                    <a:pt x="2926" y="1661"/>
                  </a:lnTo>
                  <a:lnTo>
                    <a:pt x="2904" y="1679"/>
                  </a:lnTo>
                  <a:lnTo>
                    <a:pt x="2880" y="1692"/>
                  </a:lnTo>
                  <a:lnTo>
                    <a:pt x="2852" y="1701"/>
                  </a:lnTo>
                  <a:lnTo>
                    <a:pt x="2822" y="1703"/>
                  </a:lnTo>
                  <a:lnTo>
                    <a:pt x="2722" y="1703"/>
                  </a:lnTo>
                  <a:lnTo>
                    <a:pt x="2696" y="1779"/>
                  </a:lnTo>
                  <a:lnTo>
                    <a:pt x="2664" y="1852"/>
                  </a:lnTo>
                  <a:lnTo>
                    <a:pt x="2628" y="1923"/>
                  </a:lnTo>
                  <a:lnTo>
                    <a:pt x="2586" y="1992"/>
                  </a:lnTo>
                  <a:lnTo>
                    <a:pt x="2539" y="2057"/>
                  </a:lnTo>
                  <a:lnTo>
                    <a:pt x="2488" y="2121"/>
                  </a:lnTo>
                  <a:lnTo>
                    <a:pt x="2433" y="2180"/>
                  </a:lnTo>
                  <a:lnTo>
                    <a:pt x="2372" y="2237"/>
                  </a:lnTo>
                  <a:lnTo>
                    <a:pt x="2370" y="2238"/>
                  </a:lnTo>
                  <a:lnTo>
                    <a:pt x="2368" y="2240"/>
                  </a:lnTo>
                  <a:lnTo>
                    <a:pt x="2352" y="2255"/>
                  </a:lnTo>
                  <a:lnTo>
                    <a:pt x="2315" y="2291"/>
                  </a:lnTo>
                  <a:lnTo>
                    <a:pt x="2284" y="2328"/>
                  </a:lnTo>
                  <a:lnTo>
                    <a:pt x="2259" y="2366"/>
                  </a:lnTo>
                  <a:lnTo>
                    <a:pt x="2238" y="2402"/>
                  </a:lnTo>
                  <a:lnTo>
                    <a:pt x="2221" y="2437"/>
                  </a:lnTo>
                  <a:lnTo>
                    <a:pt x="2209" y="2470"/>
                  </a:lnTo>
                  <a:lnTo>
                    <a:pt x="2201" y="2501"/>
                  </a:lnTo>
                  <a:lnTo>
                    <a:pt x="2195" y="2528"/>
                  </a:lnTo>
                  <a:lnTo>
                    <a:pt x="2191" y="2551"/>
                  </a:lnTo>
                  <a:lnTo>
                    <a:pt x="2189" y="2570"/>
                  </a:lnTo>
                  <a:lnTo>
                    <a:pt x="2189" y="2583"/>
                  </a:lnTo>
                  <a:lnTo>
                    <a:pt x="2189" y="2702"/>
                  </a:lnTo>
                  <a:lnTo>
                    <a:pt x="2186" y="2723"/>
                  </a:lnTo>
                  <a:lnTo>
                    <a:pt x="2178" y="2742"/>
                  </a:lnTo>
                  <a:lnTo>
                    <a:pt x="2166" y="2757"/>
                  </a:lnTo>
                  <a:lnTo>
                    <a:pt x="2149" y="2769"/>
                  </a:lnTo>
                  <a:lnTo>
                    <a:pt x="2131" y="2777"/>
                  </a:lnTo>
                  <a:lnTo>
                    <a:pt x="2110" y="2780"/>
                  </a:lnTo>
                  <a:lnTo>
                    <a:pt x="1631" y="2780"/>
                  </a:lnTo>
                  <a:lnTo>
                    <a:pt x="1609" y="2777"/>
                  </a:lnTo>
                  <a:lnTo>
                    <a:pt x="1590" y="2769"/>
                  </a:lnTo>
                  <a:lnTo>
                    <a:pt x="1574" y="2757"/>
                  </a:lnTo>
                  <a:lnTo>
                    <a:pt x="1562" y="2740"/>
                  </a:lnTo>
                  <a:lnTo>
                    <a:pt x="1555" y="2722"/>
                  </a:lnTo>
                  <a:lnTo>
                    <a:pt x="1551" y="2702"/>
                  </a:lnTo>
                  <a:lnTo>
                    <a:pt x="1551" y="2589"/>
                  </a:lnTo>
                  <a:lnTo>
                    <a:pt x="1469" y="2595"/>
                  </a:lnTo>
                  <a:lnTo>
                    <a:pt x="1384" y="2598"/>
                  </a:lnTo>
                  <a:lnTo>
                    <a:pt x="1312" y="2596"/>
                  </a:lnTo>
                  <a:lnTo>
                    <a:pt x="1242" y="2591"/>
                  </a:lnTo>
                  <a:lnTo>
                    <a:pt x="1171" y="2583"/>
                  </a:lnTo>
                  <a:lnTo>
                    <a:pt x="1171" y="2702"/>
                  </a:lnTo>
                  <a:lnTo>
                    <a:pt x="1168" y="2723"/>
                  </a:lnTo>
                  <a:lnTo>
                    <a:pt x="1160" y="2742"/>
                  </a:lnTo>
                  <a:lnTo>
                    <a:pt x="1148" y="2757"/>
                  </a:lnTo>
                  <a:lnTo>
                    <a:pt x="1132" y="2769"/>
                  </a:lnTo>
                  <a:lnTo>
                    <a:pt x="1113" y="2777"/>
                  </a:lnTo>
                  <a:lnTo>
                    <a:pt x="1092" y="2780"/>
                  </a:lnTo>
                  <a:lnTo>
                    <a:pt x="614" y="2780"/>
                  </a:lnTo>
                  <a:lnTo>
                    <a:pt x="594" y="2778"/>
                  </a:lnTo>
                  <a:lnTo>
                    <a:pt x="575" y="2770"/>
                  </a:lnTo>
                  <a:lnTo>
                    <a:pt x="560" y="2759"/>
                  </a:lnTo>
                  <a:lnTo>
                    <a:pt x="548" y="2744"/>
                  </a:lnTo>
                  <a:lnTo>
                    <a:pt x="539" y="2726"/>
                  </a:lnTo>
                  <a:lnTo>
                    <a:pt x="535" y="2706"/>
                  </a:lnTo>
                  <a:lnTo>
                    <a:pt x="535" y="2666"/>
                  </a:lnTo>
                  <a:lnTo>
                    <a:pt x="534" y="2640"/>
                  </a:lnTo>
                  <a:lnTo>
                    <a:pt x="530" y="2611"/>
                  </a:lnTo>
                  <a:lnTo>
                    <a:pt x="525" y="2577"/>
                  </a:lnTo>
                  <a:lnTo>
                    <a:pt x="517" y="2539"/>
                  </a:lnTo>
                  <a:lnTo>
                    <a:pt x="507" y="2499"/>
                  </a:lnTo>
                  <a:lnTo>
                    <a:pt x="493" y="2457"/>
                  </a:lnTo>
                  <a:lnTo>
                    <a:pt x="475" y="2413"/>
                  </a:lnTo>
                  <a:lnTo>
                    <a:pt x="452" y="2368"/>
                  </a:lnTo>
                  <a:lnTo>
                    <a:pt x="426" y="2323"/>
                  </a:lnTo>
                  <a:lnTo>
                    <a:pt x="393" y="2279"/>
                  </a:lnTo>
                  <a:lnTo>
                    <a:pt x="355" y="2236"/>
                  </a:lnTo>
                  <a:lnTo>
                    <a:pt x="312" y="2189"/>
                  </a:lnTo>
                  <a:lnTo>
                    <a:pt x="272" y="2139"/>
                  </a:lnTo>
                  <a:lnTo>
                    <a:pt x="236" y="2089"/>
                  </a:lnTo>
                  <a:lnTo>
                    <a:pt x="203" y="2037"/>
                  </a:lnTo>
                  <a:lnTo>
                    <a:pt x="173" y="1985"/>
                  </a:lnTo>
                  <a:lnTo>
                    <a:pt x="146" y="1935"/>
                  </a:lnTo>
                  <a:lnTo>
                    <a:pt x="123" y="1885"/>
                  </a:lnTo>
                  <a:lnTo>
                    <a:pt x="94" y="1827"/>
                  </a:lnTo>
                  <a:lnTo>
                    <a:pt x="70" y="1768"/>
                  </a:lnTo>
                  <a:lnTo>
                    <a:pt x="49" y="1706"/>
                  </a:lnTo>
                  <a:lnTo>
                    <a:pt x="31" y="1645"/>
                  </a:lnTo>
                  <a:lnTo>
                    <a:pt x="31" y="1642"/>
                  </a:lnTo>
                  <a:lnTo>
                    <a:pt x="31" y="1641"/>
                  </a:lnTo>
                  <a:lnTo>
                    <a:pt x="31" y="1640"/>
                  </a:lnTo>
                  <a:lnTo>
                    <a:pt x="14" y="1559"/>
                  </a:lnTo>
                  <a:lnTo>
                    <a:pt x="4" y="1475"/>
                  </a:lnTo>
                  <a:lnTo>
                    <a:pt x="0" y="1390"/>
                  </a:lnTo>
                  <a:lnTo>
                    <a:pt x="4" y="1311"/>
                  </a:lnTo>
                  <a:lnTo>
                    <a:pt x="11" y="1232"/>
                  </a:lnTo>
                  <a:lnTo>
                    <a:pt x="26" y="1157"/>
                  </a:lnTo>
                  <a:lnTo>
                    <a:pt x="46" y="1082"/>
                  </a:lnTo>
                  <a:lnTo>
                    <a:pt x="70" y="1009"/>
                  </a:lnTo>
                  <a:lnTo>
                    <a:pt x="100" y="939"/>
                  </a:lnTo>
                  <a:lnTo>
                    <a:pt x="163" y="984"/>
                  </a:lnTo>
                  <a:lnTo>
                    <a:pt x="230" y="1025"/>
                  </a:lnTo>
                  <a:lnTo>
                    <a:pt x="300" y="1061"/>
                  </a:lnTo>
                  <a:lnTo>
                    <a:pt x="372" y="1092"/>
                  </a:lnTo>
                  <a:lnTo>
                    <a:pt x="448" y="1118"/>
                  </a:lnTo>
                  <a:lnTo>
                    <a:pt x="525" y="1139"/>
                  </a:lnTo>
                  <a:lnTo>
                    <a:pt x="604" y="1153"/>
                  </a:lnTo>
                  <a:lnTo>
                    <a:pt x="686" y="1163"/>
                  </a:lnTo>
                  <a:lnTo>
                    <a:pt x="769" y="1167"/>
                  </a:lnTo>
                  <a:lnTo>
                    <a:pt x="855" y="1163"/>
                  </a:lnTo>
                  <a:lnTo>
                    <a:pt x="939" y="1153"/>
                  </a:lnTo>
                  <a:lnTo>
                    <a:pt x="1020" y="1137"/>
                  </a:lnTo>
                  <a:lnTo>
                    <a:pt x="1100" y="1115"/>
                  </a:lnTo>
                  <a:lnTo>
                    <a:pt x="1177" y="1088"/>
                  </a:lnTo>
                  <a:lnTo>
                    <a:pt x="1252" y="1056"/>
                  </a:lnTo>
                  <a:lnTo>
                    <a:pt x="1322" y="1017"/>
                  </a:lnTo>
                  <a:lnTo>
                    <a:pt x="1391" y="974"/>
                  </a:lnTo>
                  <a:lnTo>
                    <a:pt x="1456" y="926"/>
                  </a:lnTo>
                  <a:lnTo>
                    <a:pt x="1516" y="874"/>
                  </a:lnTo>
                  <a:lnTo>
                    <a:pt x="1573" y="818"/>
                  </a:lnTo>
                  <a:lnTo>
                    <a:pt x="1626" y="758"/>
                  </a:lnTo>
                  <a:lnTo>
                    <a:pt x="1674" y="693"/>
                  </a:lnTo>
                  <a:lnTo>
                    <a:pt x="1718" y="626"/>
                  </a:lnTo>
                  <a:lnTo>
                    <a:pt x="1756" y="554"/>
                  </a:lnTo>
                  <a:lnTo>
                    <a:pt x="1789" y="481"/>
                  </a:lnTo>
                  <a:lnTo>
                    <a:pt x="1818" y="404"/>
                  </a:lnTo>
                  <a:lnTo>
                    <a:pt x="1840" y="325"/>
                  </a:lnTo>
                  <a:lnTo>
                    <a:pt x="1852" y="285"/>
                  </a:lnTo>
                  <a:lnTo>
                    <a:pt x="1870" y="247"/>
                  </a:lnTo>
                  <a:lnTo>
                    <a:pt x="1892" y="210"/>
                  </a:lnTo>
                  <a:lnTo>
                    <a:pt x="1917" y="177"/>
                  </a:lnTo>
                  <a:lnTo>
                    <a:pt x="1948" y="148"/>
                  </a:lnTo>
                  <a:lnTo>
                    <a:pt x="1978" y="123"/>
                  </a:lnTo>
                  <a:lnTo>
                    <a:pt x="2012" y="99"/>
                  </a:lnTo>
                  <a:lnTo>
                    <a:pt x="2050" y="77"/>
                  </a:lnTo>
                  <a:lnTo>
                    <a:pt x="2091" y="56"/>
                  </a:lnTo>
                  <a:lnTo>
                    <a:pt x="2137" y="39"/>
                  </a:lnTo>
                  <a:lnTo>
                    <a:pt x="2187" y="23"/>
                  </a:lnTo>
                  <a:lnTo>
                    <a:pt x="2241" y="10"/>
                  </a:lnTo>
                  <a:lnTo>
                    <a:pt x="22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5" name="Rectangle 2"/>
          <p:cNvSpPr/>
          <p:nvPr/>
        </p:nvSpPr>
        <p:spPr>
          <a:xfrm>
            <a:off x="6210646" y="6191122"/>
            <a:ext cx="5342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err="1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</a:t>
            </a:r>
            <a:r>
              <a:rPr lang="en-US" sz="1200" i="1" dirty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Report on European EPC Market (</a:t>
            </a:r>
            <a:r>
              <a:rPr lang="en-US" sz="1200" i="1" dirty="0" err="1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guarantEE</a:t>
            </a:r>
            <a:r>
              <a:rPr lang="en-US" sz="1200" i="1" dirty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2016), http://guarantee-project.eu/wp-content/uploads/2016/12/guarantEE_EU_EPC_Market_Report.pdf</a:t>
            </a:r>
          </a:p>
        </p:txBody>
      </p:sp>
    </p:spTree>
    <p:extLst>
      <p:ext uri="{BB962C8B-B14F-4D97-AF65-F5344CB8AC3E}">
        <p14:creationId xmlns:p14="http://schemas.microsoft.com/office/powerpoint/2010/main" val="165149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1"/>
          <p:cNvSpPr>
            <a:spLocks noChangeArrowheads="1"/>
          </p:cNvSpPr>
          <p:nvPr/>
        </p:nvSpPr>
        <p:spPr bwMode="auto">
          <a:xfrm>
            <a:off x="1297561" y="705595"/>
            <a:ext cx="1116050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uk-UA" altLang="en-US" sz="30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Кредитування місцевих бюджетів в Україні практично відсутнє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8968" y="1303370"/>
            <a:ext cx="11408146" cy="5366356"/>
            <a:chOff x="520322" y="1073594"/>
            <a:chExt cx="10927608" cy="5366356"/>
          </a:xfrm>
        </p:grpSpPr>
        <p:graphicFrame>
          <p:nvGraphicFramePr>
            <p:cNvPr id="9" name="Диаграмма 8"/>
            <p:cNvGraphicFramePr/>
            <p:nvPr>
              <p:extLst/>
            </p:nvPr>
          </p:nvGraphicFramePr>
          <p:xfrm>
            <a:off x="834788" y="1169041"/>
            <a:ext cx="10522423" cy="45002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926740" y="1073594"/>
              <a:ext cx="1042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2000" b="1" dirty="0" smtClean="0">
                  <a:solidFill>
                    <a:srgbClr val="008BC1"/>
                  </a:solidFill>
                </a:rPr>
                <a:t>Співвідношення обсягу запозичень (кредитного портфелю) до доходів місцевих бюджетів* у</a:t>
              </a:r>
              <a:r>
                <a:rPr lang="en-US" sz="2000" b="1" dirty="0" smtClean="0">
                  <a:solidFill>
                    <a:srgbClr val="008BC1"/>
                  </a:solidFill>
                </a:rPr>
                <a:t> </a:t>
              </a:r>
              <a:r>
                <a:rPr lang="uk-UA" sz="2000" b="1" dirty="0" smtClean="0">
                  <a:solidFill>
                    <a:srgbClr val="008BC1"/>
                  </a:solidFill>
                </a:rPr>
                <a:t>країнах ЄС та в Україні</a:t>
              </a:r>
              <a:endParaRPr lang="uk-UA" sz="2000" b="1" dirty="0">
                <a:solidFill>
                  <a:srgbClr val="008BC1"/>
                </a:solidFill>
              </a:endParaRPr>
            </a:p>
          </p:txBody>
        </p:sp>
        <p:sp>
          <p:nvSpPr>
            <p:cNvPr id="11" name="Прямоугольник 62"/>
            <p:cNvSpPr/>
            <p:nvPr/>
          </p:nvSpPr>
          <p:spPr>
            <a:xfrm>
              <a:off x="520322" y="5449801"/>
              <a:ext cx="961826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sz="1200" i="1" dirty="0" smtClean="0">
                  <a:solidFill>
                    <a:srgbClr val="616466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*під місцевими бюджетами мається на увазі всі бюджети територіальних одиниць крім Державного бюджету країни</a:t>
              </a:r>
            </a:p>
            <a:p>
              <a:r>
                <a:rPr lang="uk-UA" sz="1200" i="1" dirty="0" smtClean="0">
                  <a:solidFill>
                    <a:srgbClr val="616466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Джерело:  дані </a:t>
              </a:r>
              <a:r>
                <a:rPr lang="en-US" sz="1200" i="1" dirty="0" smtClean="0">
                  <a:solidFill>
                    <a:srgbClr val="616466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eurostat.org </a:t>
              </a:r>
              <a:r>
                <a:rPr lang="uk-UA" sz="1200" i="1" dirty="0" smtClean="0">
                  <a:solidFill>
                    <a:srgbClr val="616466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(2015) та ДКУ (2016)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308137" y="2994770"/>
              <a:ext cx="24189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i="1" dirty="0">
                  <a:solidFill>
                    <a:srgbClr val="008BC1"/>
                  </a:solidFill>
                </a:rPr>
                <a:t>в</a:t>
              </a:r>
              <a:r>
                <a:rPr lang="uk-UA" i="1" dirty="0" smtClean="0">
                  <a:solidFill>
                    <a:srgbClr val="008BC1"/>
                  </a:solidFill>
                </a:rPr>
                <a:t> середньому по ЄС 28</a:t>
              </a:r>
              <a:endParaRPr lang="uk-UA" i="1" dirty="0">
                <a:solidFill>
                  <a:srgbClr val="008BC1"/>
                </a:solidFill>
              </a:endParaRPr>
            </a:p>
          </p:txBody>
        </p:sp>
        <p:pic>
          <p:nvPicPr>
            <p:cNvPr id="1026" name="Picture 2" descr="Результат пошуку зображень за запитом &quot;spain flag&quot;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740" y="4945059"/>
              <a:ext cx="540211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Результат пошуку зображень за запитом &quot;germany flag&quot;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2638" y="4963059"/>
              <a:ext cx="540000" cy="3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Результат пошуку зображень за запитом &quot;france flag&quot;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7381" y="4945059"/>
              <a:ext cx="540135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Результат пошуку зображень за запитом &quot;belgium flag&quot;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6715" y="4945059"/>
              <a:ext cx="504000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Результат пошуку зображень за запитом &quot;ireland flag&quot;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5242" y="4945059"/>
              <a:ext cx="491983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Результат пошуку зображень за запитом &quot;latvia flag&quot;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4792" y="4945059"/>
              <a:ext cx="526176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Результат пошуку зображень за запитом &quot;netherlands flag&quot;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351" y="4945059"/>
              <a:ext cx="540135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Результат пошуку зображень за запитом &quot;austria flag&quot;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5169" y="4945059"/>
              <a:ext cx="539831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Результат пошуку зображень за запитом &quot;uk flag&quot;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7507" y="4945059"/>
              <a:ext cx="528193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Результат пошуку зображень за запитом &quot;poland flag&quot;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6371" y="4945059"/>
              <a:ext cx="489566" cy="360000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2" name="Picture 28" descr="Результат пошуку зображень за запитом &quot;lithuania flag&quot;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82949" y="4945059"/>
              <a:ext cx="489076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4" name="Picture 30" descr="Результат пошуку зображень за запитом &quot;czech flag&quot;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24448" y="4945059"/>
              <a:ext cx="540000" cy="360000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6" name="Picture 32" descr="Результат пошуку зображень за запитом &quot;denmark  flag&quot;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2789" y="4945059"/>
              <a:ext cx="475561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8" name="Picture 34" descr="Результат пошуку зображень за запитом &quot;ukraine flag&quot;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15837" y="4945059"/>
              <a:ext cx="540211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0566921" y="4303507"/>
              <a:ext cx="881009" cy="1183342"/>
            </a:xfrm>
            <a:prstGeom prst="rect">
              <a:avLst/>
            </a:prstGeom>
            <a:noFill/>
            <a:ln>
              <a:solidFill>
                <a:srgbClr val="CD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947035" y="5978285"/>
              <a:ext cx="75705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008BC1"/>
                  </a:solidFill>
                </a:rPr>
                <a:t>&gt;</a:t>
              </a:r>
              <a:r>
                <a:rPr lang="uk-UA" sz="2400" b="1" dirty="0" smtClean="0">
                  <a:solidFill>
                    <a:srgbClr val="008BC1"/>
                  </a:solidFill>
                </a:rPr>
                <a:t>80</a:t>
              </a:r>
              <a:r>
                <a:rPr lang="en-US" sz="2400" b="1" dirty="0" smtClean="0">
                  <a:solidFill>
                    <a:srgbClr val="008BC1"/>
                  </a:solidFill>
                </a:rPr>
                <a:t>% </a:t>
              </a:r>
              <a:r>
                <a:rPr lang="uk-UA" sz="2400" b="1" dirty="0" smtClean="0">
                  <a:solidFill>
                    <a:srgbClr val="008BC1"/>
                  </a:solidFill>
                </a:rPr>
                <a:t>всіх запозичень припадає на м. Київ</a:t>
              </a:r>
              <a:endParaRPr lang="en-US" sz="2400" b="1" dirty="0">
                <a:solidFill>
                  <a:srgbClr val="008BC1"/>
                </a:solidFill>
              </a:endParaRPr>
            </a:p>
          </p:txBody>
        </p:sp>
        <p:cxnSp>
          <p:nvCxnSpPr>
            <p:cNvPr id="8" name="Elbow Connector 7"/>
            <p:cNvCxnSpPr>
              <a:stCxn id="2" idx="2"/>
              <a:endCxn id="3" idx="3"/>
            </p:cNvCxnSpPr>
            <p:nvPr/>
          </p:nvCxnSpPr>
          <p:spPr>
            <a:xfrm rot="5400000">
              <a:off x="9901379" y="5103070"/>
              <a:ext cx="722269" cy="1489826"/>
            </a:xfrm>
            <a:prstGeom prst="bentConnector2">
              <a:avLst/>
            </a:prstGeom>
            <a:ln>
              <a:solidFill>
                <a:srgbClr val="CD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Номер слайда 7"/>
          <p:cNvSpPr txBox="1">
            <a:spLocks/>
          </p:cNvSpPr>
          <p:nvPr/>
        </p:nvSpPr>
        <p:spPr>
          <a:xfrm>
            <a:off x="9648396" y="6525348"/>
            <a:ext cx="2208245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02FE95-47BD-4873-8606-162A2877824F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8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93518" y="3439042"/>
            <a:ext cx="10681551" cy="2178747"/>
          </a:xfrm>
          <a:prstGeom prst="rect">
            <a:avLst/>
          </a:prstGeom>
          <a:ln>
            <a:noFill/>
          </a:ln>
        </p:spPr>
        <p:txBody>
          <a:bodyPr vert="horz" lIns="66945" tIns="33475" rIns="66945" bIns="33475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ts val="0"/>
              </a:spcBef>
              <a:spcAft>
                <a:spcPct val="0"/>
              </a:spcAft>
              <a:buNone/>
              <a:tabLst>
                <a:tab pos="659459" algn="l"/>
              </a:tabLst>
            </a:pPr>
            <a:r>
              <a:rPr lang="uk-UA" altLang="ru-RU" sz="4000" dirty="0">
                <a:solidFill>
                  <a:srgbClr val="002F53"/>
                </a:solidFill>
                <a:latin typeface="Calibri" pitchFamily="34" charset="0"/>
                <a:cs typeface="Arial" pitchFamily="34" charset="0"/>
              </a:rPr>
              <a:t>РОЗВИТОК КОМЕРЦІЙНОГО КРЕДИТУВАННЯ ДЛЯ МУНІЦИПАЛІТЕТІВ</a:t>
            </a:r>
          </a:p>
          <a:p>
            <a:pPr marL="0" indent="0" algn="ctr" fontAlgn="base">
              <a:spcBef>
                <a:spcPts val="0"/>
              </a:spcBef>
              <a:spcAft>
                <a:spcPct val="0"/>
              </a:spcAft>
              <a:buNone/>
              <a:tabLst>
                <a:tab pos="659459" algn="l"/>
              </a:tabLst>
            </a:pPr>
            <a:r>
              <a:rPr lang="uk-UA" altLang="en-US" sz="4000" b="1" dirty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«ЕНЕРГОКРЕДИТ</a:t>
            </a:r>
            <a:r>
              <a:rPr lang="uk-UA" altLang="en-US" sz="40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»</a:t>
            </a:r>
            <a:endParaRPr lang="ru-RU" altLang="en-US" sz="4000" b="1" dirty="0">
              <a:solidFill>
                <a:srgbClr val="002F53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0" indent="0" algn="ctr" fontAlgn="base">
              <a:spcBef>
                <a:spcPts val="0"/>
              </a:spcBef>
              <a:spcAft>
                <a:spcPct val="0"/>
              </a:spcAft>
              <a:buNone/>
              <a:tabLst>
                <a:tab pos="659459" algn="l"/>
              </a:tabLst>
            </a:pPr>
            <a:endParaRPr lang="uk-UA" altLang="ru-RU" sz="3600" i="1" dirty="0">
              <a:solidFill>
                <a:srgbClr val="002F53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28" name="Picture 4" descr="Результат пошуку зображень за запитом &quot;ощадбанк логотип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187" y="810504"/>
            <a:ext cx="3170452" cy="150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105" y="287122"/>
            <a:ext cx="1215684" cy="21900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334" y="640177"/>
            <a:ext cx="3147272" cy="18370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773956" y="3244334"/>
            <a:ext cx="644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346252" y="498086"/>
            <a:ext cx="104923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uk-UA" altLang="en-US" sz="3200" b="1" dirty="0" smtClean="0">
                <a:solidFill>
                  <a:srgbClr val="002F53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Ключові кроки процесу залучення позики</a:t>
            </a:r>
            <a:endParaRPr lang="ru-RU" altLang="en-US" sz="3200" b="1" dirty="0">
              <a:solidFill>
                <a:srgbClr val="002F53"/>
              </a:solidFill>
              <a:latin typeface="Antiqua"/>
              <a:cs typeface="Times New Roman" panose="02020603050405020304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820613"/>
              </p:ext>
            </p:extLst>
          </p:nvPr>
        </p:nvGraphicFramePr>
        <p:xfrm>
          <a:off x="1507523" y="849266"/>
          <a:ext cx="10229534" cy="5444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008">
                  <a:extLst>
                    <a:ext uri="{9D8B030D-6E8A-4147-A177-3AD203B41FA5}">
                      <a16:colId xmlns="" xmlns:a16="http://schemas.microsoft.com/office/drawing/2014/main" val="2587060557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1515884494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2462947068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455085502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2611185448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2358786172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3210188150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621533322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1241845548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516359113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3053557199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3884005593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11409467"/>
                    </a:ext>
                  </a:extLst>
                </a:gridCol>
                <a:gridCol w="417502">
                  <a:extLst>
                    <a:ext uri="{9D8B030D-6E8A-4147-A177-3AD203B41FA5}">
                      <a16:colId xmlns="" xmlns:a16="http://schemas.microsoft.com/office/drawing/2014/main" val="403634212"/>
                    </a:ext>
                  </a:extLst>
                </a:gridCol>
              </a:tblGrid>
              <a:tr h="3549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rgbClr val="616466"/>
                          </a:solidFill>
                          <a:latin typeface="+mn-lt"/>
                        </a:rPr>
                        <a:t>1</a:t>
                      </a:r>
                      <a:endParaRPr lang="ru-RU" sz="1400" dirty="0">
                        <a:solidFill>
                          <a:srgbClr val="616466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rgbClr val="616466"/>
                          </a:solidFill>
                          <a:latin typeface="+mn-lt"/>
                        </a:rPr>
                        <a:t>2</a:t>
                      </a:r>
                      <a:endParaRPr lang="ru-RU" sz="1400" dirty="0">
                        <a:solidFill>
                          <a:srgbClr val="616466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rgbClr val="616466"/>
                          </a:solidFill>
                          <a:latin typeface="+mn-lt"/>
                        </a:rPr>
                        <a:t>3</a:t>
                      </a:r>
                      <a:endParaRPr lang="ru-RU" sz="1400" dirty="0">
                        <a:solidFill>
                          <a:srgbClr val="616466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61646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30424770"/>
                  </a:ext>
                </a:extLst>
              </a:tr>
              <a:tr h="5063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потреби у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кредиті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основі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розробленого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ТЕО проекту (див.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розділ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164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286843"/>
                  </a:ext>
                </a:extLst>
              </a:tr>
              <a:tr h="1211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4687603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Співпраця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рейтинговим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агентством для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оцінки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кредитоспроможності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отримання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рейтингу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72831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946195"/>
                  </a:ext>
                </a:extLst>
              </a:tr>
              <a:tr h="532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solidFill>
                          <a:srgbClr val="6164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36710068"/>
                  </a:ext>
                </a:extLst>
              </a:tr>
              <a:tr h="145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43697532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Узгодження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 банком умов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запланованого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запозичення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подання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необхідних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документів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05378016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3705916"/>
                  </a:ext>
                </a:extLst>
              </a:tr>
              <a:tr h="33521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2024479"/>
                  </a:ext>
                </a:extLst>
              </a:tr>
              <a:tr h="145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26322259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Підготовка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документів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подання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Мінфіну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погодження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обсягу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умов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запозичення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(ПКМУ №110)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14770243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8590130"/>
                  </a:ext>
                </a:extLst>
              </a:tr>
              <a:tr h="57183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1134736"/>
                  </a:ext>
                </a:extLst>
              </a:tr>
              <a:tr h="145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4019162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Отримання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погодження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Мінфіну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704748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4387343"/>
                  </a:ext>
                </a:extLst>
              </a:tr>
              <a:tr h="12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41564904"/>
                  </a:ext>
                </a:extLst>
              </a:tr>
              <a:tr h="145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4380041"/>
                  </a:ext>
                </a:extLst>
              </a:tr>
              <a:tr h="0">
                <a:tc rowSpan="3"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Розгляд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затвердження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міською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радою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проектів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рішень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1) П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зміни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бюджету та 2) Про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здійснення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запозичення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08960552"/>
                  </a:ext>
                </a:extLst>
              </a:tr>
              <a:tr h="0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4506136"/>
                  </a:ext>
                </a:extLst>
              </a:tr>
              <a:tr h="335216"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2821187"/>
                  </a:ext>
                </a:extLst>
              </a:tr>
              <a:tr h="145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84681007"/>
                  </a:ext>
                </a:extLst>
              </a:tr>
              <a:tr h="0">
                <a:tc rowSpan="3"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Підписання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кредитної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угоди та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реєстрація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ДКСУ.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Отримання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коштів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42525447"/>
                  </a:ext>
                </a:extLst>
              </a:tr>
              <a:tr h="0"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BC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5381773"/>
                  </a:ext>
                </a:extLst>
              </a:tr>
              <a:tr h="335216"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57220604"/>
                  </a:ext>
                </a:extLst>
              </a:tr>
            </a:tbl>
          </a:graphicData>
        </a:graphic>
      </p:graphicFrame>
      <p:sp>
        <p:nvSpPr>
          <p:cNvPr id="39" name="Блок-схема: решение 38"/>
          <p:cNvSpPr/>
          <p:nvPr/>
        </p:nvSpPr>
        <p:spPr>
          <a:xfrm>
            <a:off x="6434456" y="1365922"/>
            <a:ext cx="252000" cy="252000"/>
          </a:xfrm>
          <a:prstGeom prst="flowChartDecision">
            <a:avLst/>
          </a:prstGeom>
          <a:solidFill>
            <a:srgbClr val="2E7D6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43151" y="1353240"/>
            <a:ext cx="964371" cy="317753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F53"/>
                </a:solidFill>
              </a:rPr>
              <a:t>Етап</a:t>
            </a:r>
            <a:r>
              <a:rPr lang="ru-RU" sz="1600" dirty="0" smtClean="0">
                <a:solidFill>
                  <a:srgbClr val="002F53"/>
                </a:solidFill>
              </a:rPr>
              <a:t> </a:t>
            </a:r>
            <a:r>
              <a:rPr lang="en-US" sz="1600" dirty="0" smtClean="0">
                <a:solidFill>
                  <a:srgbClr val="002F53"/>
                </a:solidFill>
              </a:rPr>
              <a:t>0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41" name="Блок-схема: решение 40"/>
          <p:cNvSpPr/>
          <p:nvPr/>
        </p:nvSpPr>
        <p:spPr>
          <a:xfrm>
            <a:off x="7666488" y="1987437"/>
            <a:ext cx="252000" cy="252000"/>
          </a:xfrm>
          <a:prstGeom prst="flowChartDecision">
            <a:avLst/>
          </a:prstGeom>
          <a:solidFill>
            <a:srgbClr val="C43D5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42" name="Блок-схема: решение 41"/>
          <p:cNvSpPr/>
          <p:nvPr/>
        </p:nvSpPr>
        <p:spPr>
          <a:xfrm>
            <a:off x="8048166" y="2748903"/>
            <a:ext cx="252000" cy="252000"/>
          </a:xfrm>
          <a:prstGeom prst="flowChartDecision">
            <a:avLst/>
          </a:prstGeom>
          <a:solidFill>
            <a:srgbClr val="C43D5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43" name="Блок-схема: решение 42"/>
          <p:cNvSpPr/>
          <p:nvPr/>
        </p:nvSpPr>
        <p:spPr>
          <a:xfrm>
            <a:off x="7691409" y="3598198"/>
            <a:ext cx="252000" cy="252000"/>
          </a:xfrm>
          <a:prstGeom prst="flowChartDecision">
            <a:avLst/>
          </a:prstGeom>
          <a:solidFill>
            <a:srgbClr val="C43D5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44" name="Блок-схема: решение 43"/>
          <p:cNvSpPr/>
          <p:nvPr/>
        </p:nvSpPr>
        <p:spPr>
          <a:xfrm>
            <a:off x="9749234" y="4434233"/>
            <a:ext cx="252000" cy="252000"/>
          </a:xfrm>
          <a:prstGeom prst="flowChartDecision">
            <a:avLst/>
          </a:prstGeom>
          <a:solidFill>
            <a:srgbClr val="C43D5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45" name="Блок-схема: решение 44"/>
          <p:cNvSpPr/>
          <p:nvPr/>
        </p:nvSpPr>
        <p:spPr>
          <a:xfrm>
            <a:off x="10586593" y="5070667"/>
            <a:ext cx="252000" cy="252000"/>
          </a:xfrm>
          <a:prstGeom prst="flowChartDecision">
            <a:avLst/>
          </a:prstGeom>
          <a:solidFill>
            <a:srgbClr val="C43D5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46" name="Блок-схема: решение 45"/>
          <p:cNvSpPr/>
          <p:nvPr/>
        </p:nvSpPr>
        <p:spPr>
          <a:xfrm>
            <a:off x="11417528" y="5905701"/>
            <a:ext cx="252000" cy="252000"/>
          </a:xfrm>
          <a:prstGeom prst="flowChartDecision">
            <a:avLst/>
          </a:prstGeom>
          <a:solidFill>
            <a:srgbClr val="2E7D6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8096207" y="2720953"/>
            <a:ext cx="169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616466"/>
                </a:solidFill>
              </a:rPr>
              <a:t>~</a:t>
            </a:r>
            <a:r>
              <a:rPr lang="uk-UA" sz="1600" b="1" i="1" dirty="0" smtClean="0">
                <a:solidFill>
                  <a:srgbClr val="616466"/>
                </a:solidFill>
              </a:rPr>
              <a:t>2 тижні</a:t>
            </a:r>
            <a:endParaRPr lang="ru-RU" sz="1600" b="1" i="1" dirty="0">
              <a:solidFill>
                <a:srgbClr val="616466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775732" y="1974490"/>
            <a:ext cx="169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616466"/>
                </a:solidFill>
              </a:rPr>
              <a:t>~</a:t>
            </a:r>
            <a:r>
              <a:rPr lang="uk-UA" sz="1600" b="1" i="1" dirty="0">
                <a:solidFill>
                  <a:srgbClr val="616466"/>
                </a:solidFill>
              </a:rPr>
              <a:t>2-3 </a:t>
            </a:r>
            <a:r>
              <a:rPr lang="uk-UA" sz="1600" b="1" i="1" dirty="0" smtClean="0">
                <a:solidFill>
                  <a:srgbClr val="616466"/>
                </a:solidFill>
              </a:rPr>
              <a:t>тижні</a:t>
            </a:r>
            <a:endParaRPr lang="ru-RU" sz="1600" b="1" i="1" dirty="0">
              <a:solidFill>
                <a:srgbClr val="616466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800677" y="3570255"/>
            <a:ext cx="169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rgbClr val="616466"/>
                </a:solidFill>
              </a:rPr>
              <a:t>~</a:t>
            </a:r>
            <a:r>
              <a:rPr lang="uk-UA" sz="1600" b="1" i="1" dirty="0" smtClean="0">
                <a:solidFill>
                  <a:srgbClr val="616466"/>
                </a:solidFill>
              </a:rPr>
              <a:t>1-2 тижні</a:t>
            </a:r>
            <a:endParaRPr lang="ru-RU" sz="1600" b="1" i="1" dirty="0">
              <a:solidFill>
                <a:srgbClr val="616466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354872" y="4390956"/>
            <a:ext cx="169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rgbClr val="616466"/>
                </a:solidFill>
              </a:rPr>
              <a:t>~</a:t>
            </a:r>
            <a:r>
              <a:rPr lang="uk-UA" sz="1600" b="1" i="1" dirty="0" smtClean="0">
                <a:solidFill>
                  <a:srgbClr val="616466"/>
                </a:solidFill>
              </a:rPr>
              <a:t>1 місяць</a:t>
            </a:r>
            <a:endParaRPr lang="ru-RU" sz="1600" b="1" i="1" dirty="0">
              <a:solidFill>
                <a:srgbClr val="616466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85235" y="5024918"/>
            <a:ext cx="169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>
                <a:solidFill>
                  <a:srgbClr val="616466"/>
                </a:solidFill>
              </a:rPr>
              <a:t>~10 днів</a:t>
            </a:r>
            <a:endParaRPr lang="ru-RU" sz="1600" b="1" i="1" dirty="0">
              <a:solidFill>
                <a:srgbClr val="616466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226403" y="5875922"/>
            <a:ext cx="1693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rgbClr val="616466"/>
                </a:solidFill>
              </a:rPr>
              <a:t>~</a:t>
            </a:r>
            <a:r>
              <a:rPr lang="uk-UA" sz="1600" b="1" i="1" dirty="0" smtClean="0">
                <a:solidFill>
                  <a:srgbClr val="616466"/>
                </a:solidFill>
              </a:rPr>
              <a:t>1-2 тижні</a:t>
            </a:r>
            <a:endParaRPr lang="ru-RU" sz="1600" b="1" i="1" dirty="0">
              <a:solidFill>
                <a:srgbClr val="616466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20456" y="6295486"/>
            <a:ext cx="8700425" cy="47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008BC1"/>
                </a:solidFill>
              </a:rPr>
              <a:t>Цільовий строк залучення фінансування складає </a:t>
            </a:r>
            <a:r>
              <a:rPr lang="en-US" sz="2400" b="1" i="1" dirty="0" smtClean="0">
                <a:solidFill>
                  <a:srgbClr val="008BC1"/>
                </a:solidFill>
              </a:rPr>
              <a:t>~3</a:t>
            </a:r>
            <a:r>
              <a:rPr lang="ru-RU" sz="2400" b="1" i="1" dirty="0" smtClean="0">
                <a:solidFill>
                  <a:srgbClr val="008BC1"/>
                </a:solidFill>
              </a:rPr>
              <a:t> м</a:t>
            </a:r>
            <a:r>
              <a:rPr lang="uk-UA" sz="2400" b="1" i="1" dirty="0" err="1" smtClean="0">
                <a:solidFill>
                  <a:srgbClr val="008BC1"/>
                </a:solidFill>
              </a:rPr>
              <a:t>ісяці</a:t>
            </a:r>
            <a:endParaRPr lang="ru-RU" sz="2400" b="1" i="1" dirty="0">
              <a:solidFill>
                <a:srgbClr val="008BC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43152" y="2091769"/>
            <a:ext cx="964370" cy="33885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F53"/>
                </a:solidFill>
              </a:rPr>
              <a:t>Етап</a:t>
            </a:r>
            <a:r>
              <a:rPr lang="ru-RU" sz="1600" dirty="0" smtClean="0">
                <a:solidFill>
                  <a:srgbClr val="002F53"/>
                </a:solidFill>
              </a:rPr>
              <a:t> 1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43152" y="2893100"/>
            <a:ext cx="964370" cy="305058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F53"/>
                </a:solidFill>
              </a:rPr>
              <a:t>Етап</a:t>
            </a:r>
            <a:r>
              <a:rPr lang="ru-RU" sz="1600" dirty="0" smtClean="0">
                <a:solidFill>
                  <a:srgbClr val="002F53"/>
                </a:solidFill>
              </a:rPr>
              <a:t> 2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543152" y="3746397"/>
            <a:ext cx="964370" cy="29490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F53"/>
                </a:solidFill>
              </a:rPr>
              <a:t>Етап</a:t>
            </a:r>
            <a:r>
              <a:rPr lang="ru-RU" sz="1600" dirty="0" smtClean="0">
                <a:solidFill>
                  <a:srgbClr val="002F53"/>
                </a:solidFill>
              </a:rPr>
              <a:t> 3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43152" y="4462081"/>
            <a:ext cx="964370" cy="34676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F53"/>
                </a:solidFill>
              </a:rPr>
              <a:t>Етап</a:t>
            </a:r>
            <a:r>
              <a:rPr lang="ru-RU" sz="1600" dirty="0" smtClean="0">
                <a:solidFill>
                  <a:srgbClr val="002F53"/>
                </a:solidFill>
              </a:rPr>
              <a:t> 4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43152" y="5170856"/>
            <a:ext cx="964370" cy="290829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F53"/>
                </a:solidFill>
              </a:rPr>
              <a:t>Етап</a:t>
            </a:r>
            <a:r>
              <a:rPr lang="ru-RU" sz="1600" dirty="0" smtClean="0">
                <a:solidFill>
                  <a:srgbClr val="002F53"/>
                </a:solidFill>
              </a:rPr>
              <a:t> 5</a:t>
            </a:r>
            <a:endParaRPr lang="ru-RU" sz="1600" dirty="0">
              <a:solidFill>
                <a:srgbClr val="002F53"/>
              </a:solidFill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43152" y="5823700"/>
            <a:ext cx="964370" cy="30186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8B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002F53"/>
                </a:solidFill>
              </a:rPr>
              <a:t>Етап</a:t>
            </a:r>
            <a:r>
              <a:rPr lang="ru-RU" sz="1600" dirty="0" smtClean="0">
                <a:solidFill>
                  <a:srgbClr val="002F53"/>
                </a:solidFill>
              </a:rPr>
              <a:t> </a:t>
            </a:r>
            <a:r>
              <a:rPr lang="ru-RU" sz="1600" dirty="0">
                <a:solidFill>
                  <a:srgbClr val="002F53"/>
                </a:solidFill>
              </a:rPr>
              <a:t>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796951" y="1212033"/>
            <a:ext cx="940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i="1" dirty="0" smtClean="0">
                <a:solidFill>
                  <a:srgbClr val="616466"/>
                </a:solidFill>
              </a:rPr>
              <a:t>тижні</a:t>
            </a:r>
            <a:endParaRPr lang="ru-RU" sz="1400" i="1" dirty="0">
              <a:solidFill>
                <a:srgbClr val="616466"/>
              </a:solidFill>
            </a:endParaRPr>
          </a:p>
        </p:txBody>
      </p:sp>
      <p:sp>
        <p:nvSpPr>
          <p:cNvPr id="65" name="Rectangle 2"/>
          <p:cNvSpPr/>
          <p:nvPr/>
        </p:nvSpPr>
        <p:spPr>
          <a:xfrm>
            <a:off x="520815" y="6492394"/>
            <a:ext cx="21996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i="1" dirty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</a:t>
            </a:r>
            <a:r>
              <a:rPr lang="uk-UA" sz="1200" i="1" dirty="0" smtClean="0">
                <a:solidFill>
                  <a:srgbClr val="616466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аналіз Робочої групи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621</Words>
  <Application>Microsoft Office PowerPoint</Application>
  <PresentationFormat>Widescreen</PresentationFormat>
  <Paragraphs>121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Antiqua</vt:lpstr>
      <vt:lpstr>Arial</vt:lpstr>
      <vt:lpstr>Calibri</vt:lpstr>
      <vt:lpstr>Calibri Light</vt:lpstr>
      <vt:lpstr>Century Gothic</vt:lpstr>
      <vt:lpstr>Palatino Linotype</vt:lpstr>
      <vt:lpstr>Times New Roman</vt:lpstr>
      <vt:lpstr>Trebuchet MS</vt:lpstr>
      <vt:lpstr>Verdana</vt:lpstr>
      <vt:lpstr>Wingdings</vt:lpstr>
      <vt:lpstr>Wingdings 2</vt:lpstr>
      <vt:lpstr>Presentation on brainstorming</vt:lpstr>
      <vt:lpstr>Проект UNDP «Розвиток та комерціалізація ринку біоенергетичних технологій в муніципальному секторі України»</vt:lpstr>
      <vt:lpstr>Мета проекту </vt:lpstr>
      <vt:lpstr>Стратегія проекту </vt:lpstr>
      <vt:lpstr>Потреби в розвитку та комерціалізації  біоенергетичних технологій в Україні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Дякую Вам!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2014-10-12T22:02:06Z</dcterms:created>
  <dcterms:modified xsi:type="dcterms:W3CDTF">2017-11-22T16:22:39Z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