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drawings/drawing2.xml" ContentType="application/vnd.openxmlformats-officedocument.drawingml.chartshape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charts/chart7.xml" ContentType="application/vnd.openxmlformats-officedocument.drawingml.chart+xml"/>
  <Override PartName="/ppt/notesSlides/notesSlide12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drawings/drawing3.xml" ContentType="application/vnd.openxmlformats-officedocument.drawingml.chartshape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charts/chart8.xml" ContentType="application/vnd.openxmlformats-officedocument.drawingml.chart+xml"/>
  <Override PartName="/ppt/notesSlides/notesSlide13.xml" ContentType="application/vnd.openxmlformats-officedocument.presentationml.notesSlide+xml"/>
  <Default Extension="wdp" ContentType="image/vnd.ms-photo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slideMasters/slideMaster7.xml" ContentType="application/vnd.openxmlformats-officedocument.presentationml.slideMaster+xml"/>
  <Override PartName="/ppt/theme/theme9.xml" ContentType="application/vnd.openxmlformats-officedocument.theme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drawings/drawing6.xml" ContentType="application/vnd.openxmlformats-officedocument.drawingml.chartshape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drawings/drawing4.xml" ContentType="application/vnd.openxmlformats-officedocument.drawingml.chartshape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charts/chart9.xml" ContentType="application/vnd.openxmlformats-officedocument.drawingml.chart+xml"/>
  <Override PartName="/ppt/notesSlides/notesSlide9.xml" ContentType="application/vnd.openxmlformats-officedocument.presentationml.notesSlide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drawings/drawing5.xml" ContentType="application/vnd.openxmlformats-officedocument.drawingml.chartshapes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9" r:id="rId1"/>
    <p:sldMasterId id="2147484120" r:id="rId2"/>
    <p:sldMasterId id="2147484144" r:id="rId3"/>
    <p:sldMasterId id="2147484168" r:id="rId4"/>
    <p:sldMasterId id="2147484180" r:id="rId5"/>
    <p:sldMasterId id="2147484192" r:id="rId6"/>
    <p:sldMasterId id="2147484216" r:id="rId7"/>
  </p:sldMasterIdLst>
  <p:notesMasterIdLst>
    <p:notesMasterId r:id="rId21"/>
  </p:notesMasterIdLst>
  <p:handoutMasterIdLst>
    <p:handoutMasterId r:id="rId22"/>
  </p:handoutMasterIdLst>
  <p:sldIdLst>
    <p:sldId id="430" r:id="rId8"/>
    <p:sldId id="437" r:id="rId9"/>
    <p:sldId id="425" r:id="rId10"/>
    <p:sldId id="435" r:id="rId11"/>
    <p:sldId id="433" r:id="rId12"/>
    <p:sldId id="416" r:id="rId13"/>
    <p:sldId id="418" r:id="rId14"/>
    <p:sldId id="419" r:id="rId15"/>
    <p:sldId id="439" r:id="rId16"/>
    <p:sldId id="450" r:id="rId17"/>
    <p:sldId id="401" r:id="rId18"/>
    <p:sldId id="443" r:id="rId19"/>
    <p:sldId id="424" r:id="rId20"/>
  </p:sldIdLst>
  <p:sldSz cx="10326688" cy="7192963"/>
  <p:notesSz cx="6761163" cy="9942513"/>
  <p:defaultTextStyle>
    <a:defPPr>
      <a:defRPr lang="ru-RU"/>
    </a:defPPr>
    <a:lvl1pPr marL="0" algn="l" defTabSz="960383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480202" algn="l" defTabSz="960383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960383" algn="l" defTabSz="960383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440562" algn="l" defTabSz="960383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1920744" algn="l" defTabSz="960383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400914" algn="l" defTabSz="960383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2881084" algn="l" defTabSz="960383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361289" algn="l" defTabSz="960383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3841467" algn="l" defTabSz="960383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17375E"/>
    <a:srgbClr val="0B4B7F"/>
    <a:srgbClr val="0099FF"/>
    <a:srgbClr val="1BA99B"/>
    <a:srgbClr val="0C4C46"/>
    <a:srgbClr val="1DB9AA"/>
    <a:srgbClr val="371B03"/>
    <a:srgbClr val="C994D6"/>
    <a:srgbClr val="2D8BA9"/>
    <a:srgbClr val="B0A15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14" autoAdjust="0"/>
    <p:restoredTop sz="92236" autoAdjust="0"/>
  </p:normalViewPr>
  <p:slideViewPr>
    <p:cSldViewPr>
      <p:cViewPr varScale="1">
        <p:scale>
          <a:sx n="90" d="100"/>
          <a:sy n="90" d="100"/>
        </p:scale>
        <p:origin x="-282" y="-102"/>
      </p:cViewPr>
      <p:guideLst>
        <p:guide orient="horz" pos="2266"/>
        <p:guide pos="32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presProps" Target="pres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_Microsoft_Office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_Microsoft_Office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_Microsoft_Office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Microsoft_Office_Excel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_Microsoft_Office_Excel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>
        <c:manualLayout>
          <c:layoutTarget val="inner"/>
          <c:xMode val="edge"/>
          <c:yMode val="edge"/>
          <c:x val="3.5767619095846359E-2"/>
          <c:y val="1.7377861927798041E-2"/>
          <c:w val="0.96227152338376165"/>
          <c:h val="0.81547400480954768"/>
        </c:manualLayout>
      </c:layout>
      <c:barChart>
        <c:barDir val="col"/>
        <c:grouping val="stacked"/>
        <c:ser>
          <c:idx val="2"/>
          <c:order val="0"/>
          <c:tx>
            <c:strRef>
              <c:f>Лист1!$A$4</c:f>
              <c:strCache>
                <c:ptCount val="1"/>
                <c:pt idx="0">
                  <c:v>Households</c:v>
                </c:pt>
              </c:strCache>
            </c:strRef>
          </c:tx>
          <c:spPr>
            <a:solidFill>
              <a:srgbClr val="20AAD0"/>
            </a:solidFill>
          </c:spPr>
          <c:dPt>
            <c:idx val="2"/>
            <c:spPr>
              <a:solidFill>
                <a:srgbClr val="20AAD0"/>
              </a:solidFill>
              <a:ln>
                <a:prstDash val="dash"/>
              </a:ln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Лист1!$B$1:$D$1</c:f>
              <c:strCache>
                <c:ptCount val="2"/>
                <c:pt idx="0">
                  <c:v>2014</c:v>
                </c:pt>
                <c:pt idx="1">
                  <c:v>2018</c:v>
                </c:pt>
              </c:strCache>
            </c:strRef>
          </c:cat>
          <c:val>
            <c:numRef>
              <c:f>Лист1!$B$4:$D$4</c:f>
              <c:numCache>
                <c:formatCode>#,##0.0</c:formatCode>
                <c:ptCount val="3"/>
                <c:pt idx="0" formatCode="0.0">
                  <c:v>14.8</c:v>
                </c:pt>
                <c:pt idx="1">
                  <c:v>10.6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District heating companies</c:v>
                </c:pt>
              </c:strCache>
            </c:strRef>
          </c:tx>
          <c:spPr>
            <a:solidFill>
              <a:srgbClr val="94BF61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chemeClr val="accent3">
                        <a:lumMod val="50000"/>
                      </a:schemeClr>
                    </a:solidFill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Лист1!$B$1:$D$1</c:f>
              <c:strCache>
                <c:ptCount val="2"/>
                <c:pt idx="0">
                  <c:v>2014</c:v>
                </c:pt>
                <c:pt idx="1">
                  <c:v>2018</c:v>
                </c:pt>
              </c:strCache>
            </c:strRef>
          </c:cat>
          <c:val>
            <c:numRef>
              <c:f>Лист1!$B$3:$D$3</c:f>
              <c:numCache>
                <c:formatCode>#,##0.0</c:formatCode>
                <c:ptCount val="3"/>
                <c:pt idx="0" formatCode="0.0">
                  <c:v>8.4</c:v>
                </c:pt>
                <c:pt idx="1">
                  <c:v>7.1</c:v>
                </c:pt>
              </c:numCache>
            </c:numRef>
          </c:val>
        </c:ser>
        <c:ser>
          <c:idx val="0"/>
          <c:order val="2"/>
          <c:tx>
            <c:strRef>
              <c:f>Лист1!$A$2</c:f>
              <c:strCache>
                <c:ptCount val="1"/>
                <c:pt idx="0">
                  <c:v>Public sector</c:v>
                </c:pt>
              </c:strCache>
            </c:strRef>
          </c:tx>
          <c:spPr>
            <a:solidFill>
              <a:srgbClr val="E8AA5E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chemeClr val="accent6">
                        <a:lumMod val="50000"/>
                      </a:schemeClr>
                    </a:solidFill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Лист1!$B$1:$D$1</c:f>
              <c:strCache>
                <c:ptCount val="2"/>
                <c:pt idx="0">
                  <c:v>2014</c:v>
                </c:pt>
                <c:pt idx="1">
                  <c:v>2018</c:v>
                </c:pt>
              </c:strCache>
            </c:strRef>
          </c:cat>
          <c:val>
            <c:numRef>
              <c:f>Лист1!$B$2:$D$2</c:f>
              <c:numCache>
                <c:formatCode>#,##0.00</c:formatCode>
                <c:ptCount val="3"/>
                <c:pt idx="0" formatCode="0.00">
                  <c:v>0.66000000000000081</c:v>
                </c:pt>
                <c:pt idx="1">
                  <c:v>0.49634346400000023</c:v>
                </c:pt>
              </c:numCache>
            </c:numRef>
          </c:val>
        </c:ser>
        <c:dLbls/>
        <c:gapWidth val="106"/>
        <c:overlap val="100"/>
        <c:axId val="81736064"/>
        <c:axId val="81737600"/>
      </c:barChart>
      <c:catAx>
        <c:axId val="81736064"/>
        <c:scaling>
          <c:orientation val="minMax"/>
        </c:scaling>
        <c:axPos val="b"/>
        <c:numFmt formatCode="General" sourceLinked="0"/>
        <c:tickLblPos val="nextTo"/>
        <c:spPr>
          <a:ln>
            <a:noFill/>
          </a:ln>
          <a:effectLst>
            <a:outerShdw blurRad="50800" dist="2540000" dir="5400000" algn="ctr" rotWithShape="0">
              <a:srgbClr val="000000">
                <a:alpha val="43137"/>
              </a:srgbClr>
            </a:outerShdw>
          </a:effectLst>
        </c:spPr>
        <c:txPr>
          <a:bodyPr/>
          <a:lstStyle/>
          <a:p>
            <a:pPr>
              <a:defRPr sz="1600" b="1"/>
            </a:pPr>
            <a:endParaRPr lang="ru-RU"/>
          </a:p>
        </c:txPr>
        <c:crossAx val="81737600"/>
        <c:crosses val="autoZero"/>
        <c:auto val="1"/>
        <c:lblAlgn val="ctr"/>
        <c:lblOffset val="100"/>
        <c:tickLblSkip val="1"/>
      </c:catAx>
      <c:valAx>
        <c:axId val="81737600"/>
        <c:scaling>
          <c:orientation val="minMax"/>
        </c:scaling>
        <c:delete val="1"/>
        <c:axPos val="l"/>
        <c:numFmt formatCode="0.0" sourceLinked="1"/>
        <c:tickLblPos val="none"/>
        <c:crossAx val="81736064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6200118221640869"/>
          <c:y val="0.28349642221471538"/>
          <c:w val="0.17979043021057173"/>
          <c:h val="0.54183735530966259"/>
        </c:manualLayout>
      </c:layout>
      <c:txPr>
        <a:bodyPr/>
        <a:lstStyle/>
        <a:p>
          <a:pPr>
            <a:defRPr sz="1050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.10677468762182118"/>
          <c:y val="0.15396882540116688"/>
          <c:w val="0.89322531237818237"/>
          <c:h val="0.67519430022398308"/>
        </c:manualLayout>
      </c:layout>
      <c:areaChart>
        <c:grouping val="standard"/>
        <c:ser>
          <c:idx val="0"/>
          <c:order val="0"/>
          <c:tx>
            <c:v>Ціль</c:v>
          </c:tx>
          <c:spPr>
            <a:gradFill>
              <a:gsLst>
                <a:gs pos="53000">
                  <a:srgbClr val="086F7A">
                    <a:alpha val="87000"/>
                  </a:srgbClr>
                </a:gs>
                <a:gs pos="0">
                  <a:srgbClr val="086F7A">
                    <a:alpha val="99000"/>
                  </a:srgbClr>
                </a:gs>
                <a:gs pos="100000">
                  <a:srgbClr val="0BD7D7">
                    <a:alpha val="11000"/>
                  </a:srgbClr>
                </a:gs>
              </a:gsLst>
              <a:lin ang="4200000" scaled="0"/>
            </a:gradFill>
            <a:ln w="28575">
              <a:solidFill>
                <a:schemeClr val="bg1"/>
              </a:solidFill>
            </a:ln>
          </c:spPr>
          <c:dLbls>
            <c:dLbl>
              <c:idx val="0"/>
              <c:layout>
                <c:manualLayout>
                  <c:x val="-1.8303236829525622E-17"/>
                  <c:y val="-0.22611447730878878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EF7-4477-8162-C5950FE5E597}"/>
                </c:ext>
              </c:extLst>
            </c:dLbl>
            <c:dLbl>
              <c:idx val="1"/>
              <c:layout>
                <c:manualLayout>
                  <c:x val="1.9967398112813659E-3"/>
                  <c:y val="-0.23968134594731641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EF7-4477-8162-C5950FE5E597}"/>
                </c:ext>
              </c:extLst>
            </c:dLbl>
            <c:dLbl>
              <c:idx val="2"/>
              <c:layout>
                <c:manualLayout>
                  <c:x val="1.996739811281293E-3"/>
                  <c:y val="-0.26681508322437225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EF7-4477-8162-C5950FE5E597}"/>
                </c:ext>
              </c:extLst>
            </c:dLbl>
            <c:dLbl>
              <c:idx val="3"/>
              <c:layout>
                <c:manualLayout>
                  <c:x val="0"/>
                  <c:y val="-0.29394882050142584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EF7-4477-8162-C5950FE5E597}"/>
                </c:ext>
              </c:extLst>
            </c:dLbl>
            <c:dLbl>
              <c:idx val="4"/>
              <c:layout>
                <c:manualLayout>
                  <c:x val="1.9967398112814391E-3"/>
                  <c:y val="-0.3188214130053936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EF7-4477-8162-C5950FE5E597}"/>
                </c:ext>
              </c:extLst>
            </c:dLbl>
            <c:dLbl>
              <c:idx val="5"/>
              <c:layout>
                <c:manualLayout>
                  <c:x val="-5.9902194338441132E-3"/>
                  <c:y val="-0.35273858460171076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EF7-4477-8162-C5950FE5E597}"/>
                </c:ext>
              </c:extLst>
            </c:dLbl>
            <c:dLbl>
              <c:idx val="6"/>
              <c:layout>
                <c:manualLayout>
                  <c:x val="-1.4282768736648101E-2"/>
                  <c:y val="-0.37765721372906647"/>
                </c:manualLayout>
              </c:layout>
              <c:spPr>
                <a:ln>
                  <a:noFill/>
                </a:ln>
              </c:spPr>
              <c:txPr>
                <a:bodyPr/>
                <a:lstStyle/>
                <a:p>
                  <a:pPr>
                    <a:defRPr sz="2400" b="1">
                      <a:solidFill>
                        <a:srgbClr val="FF0000"/>
                      </a:solidFill>
                    </a:defRPr>
                  </a:pPr>
                  <a:endParaRPr lang="ru-RU"/>
                </a:p>
              </c:txPr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BEF7-4477-8162-C5950FE5E597}"/>
                </c:ext>
              </c:extLst>
            </c:dLbl>
            <c:dLbl>
              <c:idx val="7"/>
              <c:layout>
                <c:manualLayout>
                  <c:x val="-1.464258946362053E-16"/>
                  <c:y val="6.7834343192636889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EF7-4477-8162-C5950FE5E597}"/>
                </c:ext>
              </c:extLst>
            </c:dLbl>
            <c:spPr>
              <a:ln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</c:numCache>
            </c:num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5.9</c:v>
                </c:pt>
                <c:pt idx="1">
                  <c:v>6.7</c:v>
                </c:pt>
                <c:pt idx="2">
                  <c:v>7.4</c:v>
                </c:pt>
                <c:pt idx="3">
                  <c:v>8.3000000000000007</c:v>
                </c:pt>
                <c:pt idx="4">
                  <c:v>9.1</c:v>
                </c:pt>
                <c:pt idx="5">
                  <c:v>10.1</c:v>
                </c:pt>
                <c:pt idx="6">
                  <c:v>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BEF7-4477-8162-C5950FE5E597}"/>
            </c:ext>
          </c:extLst>
        </c:ser>
        <c:ser>
          <c:idx val="1"/>
          <c:order val="1"/>
          <c:tx>
            <c:v>Реальна частка</c:v>
          </c:tx>
          <c:spPr>
            <a:gradFill flip="none" rotWithShape="1">
              <a:gsLst>
                <a:gs pos="47000">
                  <a:srgbClr val="086F7A">
                    <a:lumMod val="33000"/>
                  </a:srgbClr>
                </a:gs>
                <a:gs pos="0">
                  <a:srgbClr val="086F7A">
                    <a:lumMod val="25000"/>
                  </a:srgbClr>
                </a:gs>
                <a:gs pos="100000">
                  <a:srgbClr val="0BD7D7">
                    <a:alpha val="54000"/>
                  </a:srgbClr>
                </a:gs>
              </a:gsLst>
              <a:lin ang="4800000" scaled="0"/>
              <a:tileRect/>
            </a:gradFill>
            <a:ln w="28575">
              <a:solidFill>
                <a:schemeClr val="bg1"/>
              </a:solidFill>
            </a:ln>
          </c:spPr>
          <c:dLbls>
            <c:dLbl>
              <c:idx val="0"/>
              <c:layout>
                <c:manualLayout>
                  <c:x val="2.0578334929144512E-2"/>
                  <c:y val="-0.1684259252026116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BEF7-4477-8162-C5950FE5E597}"/>
                </c:ext>
              </c:extLst>
            </c:dLbl>
            <c:dLbl>
              <c:idx val="1"/>
              <c:layout>
                <c:manualLayout>
                  <c:x val="1.3718889952763031E-2"/>
                  <c:y val="-0.19149796975091471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BEF7-4477-8162-C5950FE5E597}"/>
                </c:ext>
              </c:extLst>
            </c:dLbl>
            <c:dLbl>
              <c:idx val="2"/>
              <c:layout>
                <c:manualLayout>
                  <c:x val="1.3718889952763031E-2"/>
                  <c:y val="-0.2145700142992175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BEF7-4477-8162-C5950FE5E597}"/>
                </c:ext>
              </c:extLst>
            </c:dLbl>
            <c:dLbl>
              <c:idx val="3"/>
              <c:layout>
                <c:manualLayout>
                  <c:x val="1.7148612440954377E-3"/>
                  <c:y val="-0.23994926330235089"/>
                </c:manualLayout>
              </c:layout>
              <c:showVal val="1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</c:numCache>
            </c:numRef>
          </c:cat>
          <c:val>
            <c:numRef>
              <c:f>Лист1!$C$2:$C$5</c:f>
              <c:numCache>
                <c:formatCode>0.0</c:formatCode>
                <c:ptCount val="4"/>
                <c:pt idx="0">
                  <c:v>3.9</c:v>
                </c:pt>
                <c:pt idx="1">
                  <c:v>4.9000000000000004</c:v>
                </c:pt>
                <c:pt idx="2">
                  <c:v>5.8</c:v>
                </c:pt>
                <c:pt idx="3" formatCode="General">
                  <c:v>6.7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BEF7-4477-8162-C5950FE5E597}"/>
            </c:ext>
          </c:extLst>
        </c:ser>
        <c:dLbls/>
        <c:axId val="83049472"/>
        <c:axId val="83055360"/>
      </c:areaChart>
      <c:catAx>
        <c:axId val="83049472"/>
        <c:scaling>
          <c:orientation val="minMax"/>
        </c:scaling>
        <c:axPos val="b"/>
        <c:numFmt formatCode="General" sourceLinked="1"/>
        <c:minorTickMark val="out"/>
        <c:tickLblPos val="nextTo"/>
        <c:crossAx val="83055360"/>
        <c:crossesAt val="0"/>
        <c:lblAlgn val="ctr"/>
        <c:lblOffset val="100"/>
        <c:tickLblSkip val="1"/>
        <c:tickMarkSkip val="1"/>
      </c:catAx>
      <c:valAx>
        <c:axId val="83055360"/>
        <c:scaling>
          <c:orientation val="minMax"/>
          <c:max val="11"/>
          <c:min val="0"/>
        </c:scaling>
        <c:axPos val="l"/>
        <c:majorGridlines>
          <c:spPr>
            <a:ln>
              <a:solidFill>
                <a:schemeClr val="bg1">
                  <a:lumMod val="65000"/>
                </a:schemeClr>
              </a:solidFill>
            </a:ln>
          </c:spPr>
        </c:majorGridlines>
        <c:numFmt formatCode="General" sourceLinked="1"/>
        <c:tickLblPos val="nextTo"/>
        <c:crossAx val="83049472"/>
        <c:crossesAt val="1"/>
        <c:crossBetween val="between"/>
        <c:majorUnit val="1"/>
      </c:valAx>
      <c:spPr>
        <a:noFill/>
        <a:ln cap="rnd"/>
      </c:spPr>
    </c:plotArea>
    <c:legend>
      <c:legendPos val="r"/>
      <c:layout>
        <c:manualLayout>
          <c:xMode val="edge"/>
          <c:yMode val="edge"/>
          <c:x val="0.22164135986066144"/>
          <c:y val="0.90855803899974852"/>
          <c:w val="0.64271028013406162"/>
          <c:h val="6.0646039328963473E-2"/>
        </c:manualLayout>
      </c:layout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2.3396647076878474E-4"/>
          <c:y val="7.6335606166069395E-2"/>
          <c:w val="0.98289596824458336"/>
          <c:h val="0.91629931890806871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Частка енергії з ВДЕ у виробництві електроенергії</c:v>
                </c:pt>
              </c:strCache>
            </c:strRef>
          </c:tx>
          <c:spPr>
            <a:ln>
              <a:solidFill>
                <a:srgbClr val="0070C0"/>
              </a:solidFill>
            </a:ln>
          </c:spPr>
          <c:marker>
            <c:symbol val="diamond"/>
            <c:size val="10"/>
            <c:spPr>
              <a:solidFill>
                <a:srgbClr val="0070C0"/>
              </a:solidFill>
              <a:ln>
                <a:solidFill>
                  <a:srgbClr val="0070C0"/>
                </a:solidFill>
              </a:ln>
            </c:spPr>
          </c:marke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2000" b="1" smtClean="0"/>
                      <a:t>5%</a:t>
                    </a:r>
                    <a:endParaRPr lang="en-US"/>
                  </a:p>
                </c:rich>
              </c:tx>
              <c:dLblPos val="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2000" b="1" smtClean="0"/>
                      <a:t>11%</a:t>
                    </a:r>
                    <a:endParaRPr lang="en-US"/>
                  </a:p>
                </c:rich>
              </c:tx>
              <c:dLblPos val="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2000" b="1" smtClean="0"/>
                      <a:t>16%</a:t>
                    </a:r>
                    <a:endParaRPr lang="en-US"/>
                  </a:p>
                </c:rich>
              </c:tx>
              <c:dLblPos val="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z="2000" b="1" smtClean="0"/>
                      <a:t>21%</a:t>
                    </a:r>
                    <a:endParaRPr lang="en-US"/>
                  </a:p>
                </c:rich>
              </c:tx>
              <c:dLblPos val="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4.6853309133876093E-2"/>
                  <c:y val="-5.1197635599687472E-2"/>
                </c:manualLayout>
              </c:layout>
              <c:tx>
                <c:rich>
                  <a:bodyPr/>
                  <a:lstStyle/>
                  <a:p>
                    <a:r>
                      <a:rPr lang="en-US" sz="2000" b="1" smtClean="0"/>
                      <a:t>25%</a:t>
                    </a:r>
                    <a:endParaRPr lang="en-US"/>
                  </a:p>
                </c:rich>
              </c:tx>
              <c:dLblPos val="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2015</c:v>
                </c:pt>
                <c:pt idx="1">
                  <c:v>2020</c:v>
                </c:pt>
                <c:pt idx="2">
                  <c:v>2025</c:v>
                </c:pt>
                <c:pt idx="3">
                  <c:v>2030</c:v>
                </c:pt>
                <c:pt idx="4">
                  <c:v>2035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5</c:v>
                </c:pt>
                <c:pt idx="1">
                  <c:v>11</c:v>
                </c:pt>
                <c:pt idx="2">
                  <c:v>16</c:v>
                </c:pt>
                <c:pt idx="3">
                  <c:v>21</c:v>
                </c:pt>
                <c:pt idx="4">
                  <c:v>25</c:v>
                </c:pt>
              </c:numCache>
            </c:numRef>
          </c:val>
        </c:ser>
        <c:dLbls/>
        <c:marker val="1"/>
        <c:axId val="86697088"/>
        <c:axId val="86699392"/>
      </c:lineChart>
      <c:catAx>
        <c:axId val="86697088"/>
        <c:scaling>
          <c:orientation val="minMax"/>
        </c:scaling>
        <c:delete val="1"/>
        <c:axPos val="b"/>
        <c:numFmt formatCode="General" sourceLinked="1"/>
        <c:tickLblPos val="none"/>
        <c:crossAx val="86699392"/>
        <c:crosses val="autoZero"/>
        <c:auto val="1"/>
        <c:lblAlgn val="ctr"/>
        <c:lblOffset val="100"/>
      </c:catAx>
      <c:valAx>
        <c:axId val="86699392"/>
        <c:scaling>
          <c:orientation val="minMax"/>
        </c:scaling>
        <c:delete val="1"/>
        <c:axPos val="l"/>
        <c:numFmt formatCode="General" sourceLinked="1"/>
        <c:tickLblPos val="none"/>
        <c:crossAx val="86697088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6.5718134165074519E-4"/>
          <c:y val="0.16488994762855802"/>
          <c:w val="0.93198348643919549"/>
          <c:h val="0.71636500983094886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large Hydro</c:v>
                </c:pt>
              </c:strCache>
            </c:strRef>
          </c:tx>
          <c:spPr>
            <a:solidFill>
              <a:srgbClr val="00B0F0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c:spPr>
          <c:dLbls>
            <c:dLbl>
              <c:idx val="0"/>
              <c:layout>
                <c:manualLayout>
                  <c:x val="-5.5555555555555558E-3"/>
                  <c:y val="2.675009624253636E-2"/>
                </c:manualLayout>
              </c:layout>
              <c:dLblPos val="ct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2.7777777777777297E-3"/>
                  <c:y val="1.5781192270626413E-2"/>
                </c:manualLayout>
              </c:layout>
              <c:dLblPos val="ctr"/>
              <c:showVal val="1"/>
            </c:dLbl>
            <c:dLbl>
              <c:idx val="2"/>
              <c:layout>
                <c:manualLayout>
                  <c:x val="-1.3888888888888389E-3"/>
                  <c:y val="1.8376188175474043E-2"/>
                </c:manualLayout>
              </c:layout>
              <c:dLblPos val="ctr"/>
              <c:showVal val="1"/>
            </c:dLbl>
            <c:dLbl>
              <c:idx val="3"/>
              <c:layout>
                <c:manualLayout>
                  <c:x val="1.38888888888889E-3"/>
                  <c:y val="1.8376188175474043E-2"/>
                </c:manualLayout>
              </c:layout>
              <c:dLblPos val="ctr"/>
              <c:showVal val="1"/>
            </c:dLbl>
            <c:dLbl>
              <c:idx val="4"/>
              <c:layout>
                <c:manualLayout>
                  <c:x val="2.777777777777882E-3"/>
                  <c:y val="1.8376188175474043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4,</a:t>
                    </a:r>
                    <a:r>
                      <a:rPr lang="uk-UA" dirty="0" smtClean="0"/>
                      <a:t>7</a:t>
                    </a:r>
                    <a:endParaRPr lang="en-US" dirty="0"/>
                  </a:p>
                </c:rich>
              </c:tx>
              <c:dLblPos val="ctr"/>
              <c:showVal val="1"/>
            </c:dLbl>
            <c:spPr>
              <a:noFill/>
              <a:ln>
                <a:noFill/>
              </a:ln>
              <a:effectLst/>
            </c:spPr>
            <c:dLblPos val="inEnd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2015 факт</c:v>
                </c:pt>
                <c:pt idx="1">
                  <c:v>2020</c:v>
                </c:pt>
                <c:pt idx="2">
                  <c:v>2025</c:v>
                </c:pt>
                <c:pt idx="3">
                  <c:v>2030</c:v>
                </c:pt>
                <c:pt idx="4">
                  <c:v>2035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4.5999999999999996</c:v>
                </c:pt>
                <c:pt idx="1">
                  <c:v>4.5999999999999996</c:v>
                </c:pt>
                <c:pt idx="2">
                  <c:v>4.7</c:v>
                </c:pt>
                <c:pt idx="3">
                  <c:v>4.7</c:v>
                </c:pt>
                <c:pt idx="4">
                  <c:v>4.8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Small hydro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c:spPr>
          <c:dLbls>
            <c:dLbl>
              <c:idx val="0"/>
              <c:layout>
                <c:manualLayout>
                  <c:x val="1.4574584426946631E-3"/>
                  <c:y val="-2.6472833767824264E-2"/>
                </c:manualLayout>
              </c:layout>
              <c:dLblPos val="ct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2.7777777777777297E-3"/>
                  <c:y val="1.8494715057500079E-2"/>
                </c:manualLayout>
              </c:layout>
              <c:dLblPos val="ctr"/>
              <c:showVal val="1"/>
            </c:dLbl>
            <c:dLbl>
              <c:idx val="2"/>
              <c:layout>
                <c:manualLayout>
                  <c:x val="-1.3889982502187741E-3"/>
                  <c:y val="1.2342297884214416E-2"/>
                </c:manualLayout>
              </c:layout>
              <c:dLblPos val="ctr"/>
              <c:showVal val="1"/>
            </c:dLbl>
            <c:dLbl>
              <c:idx val="3"/>
              <c:layout>
                <c:manualLayout>
                  <c:x val="1.38888888888889E-3"/>
                  <c:y val="2.0545520781928471E-2"/>
                </c:manualLayout>
              </c:layout>
              <c:dLblPos val="ctr"/>
              <c:showVal val="1"/>
            </c:dLbl>
            <c:dLbl>
              <c:idx val="4"/>
              <c:layout>
                <c:manualLayout>
                  <c:x val="2.7776684164479448E-3"/>
                  <c:y val="2.314067816754211E-2"/>
                </c:manualLayout>
              </c:layout>
              <c:dLblPos val="ctr"/>
              <c:showVal val="1"/>
            </c:dLbl>
            <c:spPr>
              <a:noFill/>
              <a:ln>
                <a:noFill/>
              </a:ln>
              <a:effectLst/>
            </c:spPr>
            <c:dLblPos val="inEnd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2015 факт</c:v>
                </c:pt>
                <c:pt idx="1">
                  <c:v>2020</c:v>
                </c:pt>
                <c:pt idx="2">
                  <c:v>2025</c:v>
                </c:pt>
                <c:pt idx="3">
                  <c:v>2030</c:v>
                </c:pt>
                <c:pt idx="4">
                  <c:v>2035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0.1</c:v>
                </c:pt>
                <c:pt idx="1">
                  <c:v>0.1</c:v>
                </c:pt>
                <c:pt idx="2">
                  <c:v>0.2</c:v>
                </c:pt>
                <c:pt idx="3">
                  <c:v>0.2</c:v>
                </c:pt>
                <c:pt idx="4">
                  <c:v>0.30000000000000004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Wind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c:spPr>
          <c:dLbls>
            <c:dLbl>
              <c:idx val="0"/>
              <c:layout>
                <c:manualLayout>
                  <c:x val="0"/>
                  <c:y val="3.5570983069064693E-3"/>
                </c:manualLayout>
              </c:layout>
              <c:dLblPos val="ct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dLblPos val="inEnd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2015 факт</c:v>
                </c:pt>
                <c:pt idx="1">
                  <c:v>2020</c:v>
                </c:pt>
                <c:pt idx="2">
                  <c:v>2025</c:v>
                </c:pt>
                <c:pt idx="3">
                  <c:v>2030</c:v>
                </c:pt>
                <c:pt idx="4">
                  <c:v>2035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0.4</c:v>
                </c:pt>
                <c:pt idx="1">
                  <c:v>1.8</c:v>
                </c:pt>
                <c:pt idx="2">
                  <c:v>3.2</c:v>
                </c:pt>
                <c:pt idx="3">
                  <c:v>4.5</c:v>
                </c:pt>
                <c:pt idx="4">
                  <c:v>5.8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Solar</c:v>
                </c:pt>
              </c:strCache>
            </c:strRef>
          </c:tx>
          <c:spPr>
            <a:solidFill>
              <a:srgbClr val="FFC000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c:spP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"/>
                  <c:y val="4.3367274437206517E-3"/>
                </c:manualLayout>
              </c:layout>
              <c:dLblPos val="ct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dLblPos val="inEnd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2015 факт</c:v>
                </c:pt>
                <c:pt idx="1">
                  <c:v>2020</c:v>
                </c:pt>
                <c:pt idx="2">
                  <c:v>2025</c:v>
                </c:pt>
                <c:pt idx="3">
                  <c:v>2030</c:v>
                </c:pt>
                <c:pt idx="4">
                  <c:v>2035</c:v>
                </c:pt>
              </c:strCache>
            </c:strRef>
          </c:cat>
          <c:val>
            <c:numRef>
              <c:f>Лист1!$E$2:$E$6</c:f>
              <c:numCache>
                <c:formatCode>General</c:formatCode>
                <c:ptCount val="5"/>
                <c:pt idx="0">
                  <c:v>0.4</c:v>
                </c:pt>
                <c:pt idx="1">
                  <c:v>1.9000000000000001</c:v>
                </c:pt>
                <c:pt idx="2">
                  <c:v>3.4</c:v>
                </c:pt>
                <c:pt idx="3">
                  <c:v>4.8</c:v>
                </c:pt>
                <c:pt idx="4">
                  <c:v>6.3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Biomass</c:v>
                </c:pt>
              </c:strCache>
            </c:strRef>
          </c:tx>
          <c:spPr>
            <a:solidFill>
              <a:srgbClr val="92D050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c:spPr>
          <c:dLbls>
            <c:dLbl>
              <c:idx val="0"/>
              <c:layout>
                <c:manualLayout>
                  <c:x val="1.38888888888889E-3"/>
                  <c:y val="5.6915833641223323E-2"/>
                </c:manualLayout>
              </c:layout>
              <c:dLblPos val="ctr"/>
              <c:showVal val="1"/>
            </c:dLbl>
            <c:dLbl>
              <c:idx val="1"/>
              <c:layout>
                <c:manualLayout>
                  <c:x val="-2.7777777777777809E-3"/>
                  <c:y val="3.3030890624555949E-3"/>
                </c:manualLayout>
              </c:layout>
              <c:dLblPos val="ctr"/>
              <c:showVal val="1"/>
            </c:dLbl>
            <c:dLblPos val="inEnd"/>
            <c:showVal val="1"/>
          </c:dLbls>
          <c:cat>
            <c:strRef>
              <c:f>Лист1!$A$2:$A$6</c:f>
              <c:strCache>
                <c:ptCount val="5"/>
                <c:pt idx="0">
                  <c:v>2015 факт</c:v>
                </c:pt>
                <c:pt idx="1">
                  <c:v>2020</c:v>
                </c:pt>
                <c:pt idx="2">
                  <c:v>2025</c:v>
                </c:pt>
                <c:pt idx="3">
                  <c:v>2030</c:v>
                </c:pt>
                <c:pt idx="4">
                  <c:v>2035</c:v>
                </c:pt>
              </c:strCache>
            </c:strRef>
          </c:cat>
          <c:val>
            <c:numRef>
              <c:f>Лист1!$F$2:$F$6</c:f>
              <c:numCache>
                <c:formatCode>General</c:formatCode>
                <c:ptCount val="5"/>
                <c:pt idx="0">
                  <c:v>0.1</c:v>
                </c:pt>
                <c:pt idx="1">
                  <c:v>0.8</c:v>
                </c:pt>
                <c:pt idx="2">
                  <c:v>1.6</c:v>
                </c:pt>
                <c:pt idx="3">
                  <c:v>2.4</c:v>
                </c:pt>
                <c:pt idx="4">
                  <c:v>3.2</c:v>
                </c:pt>
              </c:numCache>
            </c:numRef>
          </c:val>
        </c:ser>
        <c:dLbls>
          <c:showVal val="1"/>
        </c:dLbls>
        <c:overlap val="100"/>
        <c:axId val="9315456"/>
        <c:axId val="9316992"/>
      </c:barChart>
      <c:catAx>
        <c:axId val="931545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9316992"/>
        <c:crosses val="autoZero"/>
        <c:auto val="1"/>
        <c:lblAlgn val="ctr"/>
        <c:lblOffset val="100"/>
      </c:catAx>
      <c:valAx>
        <c:axId val="9316992"/>
        <c:scaling>
          <c:orientation val="minMax"/>
        </c:scaling>
        <c:delete val="1"/>
        <c:axPos val="l"/>
        <c:numFmt formatCode="General" sourceLinked="1"/>
        <c:tickLblPos val="none"/>
        <c:crossAx val="931545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8821095800524918"/>
          <c:y val="0.26298805946626086"/>
          <c:w val="0.10623348643919513"/>
          <c:h val="0.55941054999056927"/>
        </c:manualLayout>
      </c:layout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gap"/>
  </c:chart>
  <c:spPr>
    <a:noFill/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20"/>
      <c:rAngAx val="1"/>
    </c:view3D>
    <c:floor>
      <c:spPr>
        <a:gradFill>
          <a:gsLst>
            <a:gs pos="0">
              <a:schemeClr val="bg1">
                <a:lumMod val="95000"/>
                <a:alpha val="54000"/>
              </a:schemeClr>
            </a:gs>
            <a:gs pos="95000">
              <a:schemeClr val="bg1">
                <a:lumMod val="85000"/>
                <a:alpha val="39000"/>
              </a:schemeClr>
            </a:gs>
          </a:gsLst>
          <a:lin ang="5400000" scaled="0"/>
        </a:gradFill>
      </c:spPr>
    </c:floor>
    <c:sideWall>
      <c:spPr>
        <a:noFill/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"/>
          <c:y val="3.6345354145718299E-3"/>
          <c:w val="1"/>
          <c:h val="0.7742399690561178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SPP</c:v>
                </c:pt>
              </c:strCache>
            </c:strRef>
          </c:tx>
          <c:spPr>
            <a:solidFill>
              <a:srgbClr val="FFC000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500" b="1">
                    <a:latin typeface="+mj-lt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411</c:v>
                </c:pt>
                <c:pt idx="1">
                  <c:v>432</c:v>
                </c:pt>
                <c:pt idx="2">
                  <c:v>531</c:v>
                </c:pt>
                <c:pt idx="3">
                  <c:v>742</c:v>
                </c:pt>
                <c:pt idx="4">
                  <c:v>1388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D63-4DC3-8C95-D2437D49B0E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SPP Households</c:v>
                </c:pt>
              </c:strCache>
            </c:strRef>
          </c:tx>
          <c:spPr>
            <a:solidFill>
              <a:srgbClr val="F0914A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500" b="1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</c:numCache>
            </c:numRef>
          </c:cat>
          <c:val>
            <c:numRef>
              <c:f>Лист1!$C$2:$C$6</c:f>
              <c:numCache>
                <c:formatCode>0</c:formatCode>
                <c:ptCount val="5"/>
                <c:pt idx="0" formatCode="0.0">
                  <c:v>0.1</c:v>
                </c:pt>
                <c:pt idx="1">
                  <c:v>2.2000000000000002</c:v>
                </c:pt>
                <c:pt idx="2">
                  <c:v>16.7</c:v>
                </c:pt>
                <c:pt idx="3">
                  <c:v>51</c:v>
                </c:pt>
                <c:pt idx="4">
                  <c:v>157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AD63-4DC3-8C95-D2437D49B0E7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WPP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500" b="1">
                    <a:latin typeface="+mj-lt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426</c:v>
                </c:pt>
                <c:pt idx="1">
                  <c:v>426</c:v>
                </c:pt>
                <c:pt idx="2">
                  <c:v>438</c:v>
                </c:pt>
                <c:pt idx="3">
                  <c:v>465</c:v>
                </c:pt>
                <c:pt idx="4">
                  <c:v>533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AD63-4DC3-8C95-D2437D49B0E7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Small HPP</c:v>
                </c:pt>
              </c:strCache>
            </c:strRef>
          </c:tx>
          <c:spPr>
            <a:solidFill>
              <a:srgbClr val="00B0F0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c:spPr>
          <c:dLbls>
            <c:dLbl>
              <c:idx val="0"/>
              <c:layout>
                <c:manualLayout>
                  <c:x val="1.4170222983521557E-3"/>
                  <c:y val="1.430779023502706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7BA-48AC-82FA-4EE8A177DD70}"/>
                </c:ext>
              </c:extLst>
            </c:dLbl>
            <c:dLbl>
              <c:idx val="1"/>
              <c:layout>
                <c:manualLayout>
                  <c:x val="1.4170222983521438E-3"/>
                  <c:y val="1.1923158529189265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7BA-48AC-82FA-4EE8A177DD70}"/>
                </c:ext>
              </c:extLst>
            </c:dLbl>
            <c:dLbl>
              <c:idx val="3"/>
              <c:layout>
                <c:manualLayout>
                  <c:x val="6.1728395061728409E-3"/>
                  <c:y val="-2.054768202865695E-7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AD63-4DC3-8C95-D2437D49B0E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500" b="1">
                    <a:latin typeface="+mn-lt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</c:numCache>
            </c:numRef>
          </c:cat>
          <c:val>
            <c:numRef>
              <c:f>Лист1!$E$2:$E$6</c:f>
              <c:numCache>
                <c:formatCode>General</c:formatCode>
                <c:ptCount val="5"/>
                <c:pt idx="0">
                  <c:v>80</c:v>
                </c:pt>
                <c:pt idx="1">
                  <c:v>87</c:v>
                </c:pt>
                <c:pt idx="2">
                  <c:v>90</c:v>
                </c:pt>
                <c:pt idx="3">
                  <c:v>95</c:v>
                </c:pt>
                <c:pt idx="4">
                  <c:v>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AD63-4DC3-8C95-D2437D49B0E7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Biomass</c:v>
                </c:pt>
              </c:strCache>
            </c:strRef>
          </c:tx>
          <c:spPr>
            <a:solidFill>
              <a:schemeClr val="accent3">
                <a:lumMod val="50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c:spPr>
          <c:dLbls>
            <c:dLbl>
              <c:idx val="0"/>
              <c:layout>
                <c:manualLayout>
                  <c:x val="1.5432098765432267E-3"/>
                  <c:y val="-3.4261821441054156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AD63-4DC3-8C95-D2437D49B0E7}"/>
                </c:ext>
              </c:extLst>
            </c:dLbl>
            <c:dLbl>
              <c:idx val="1"/>
              <c:layout>
                <c:manualLayout>
                  <c:x val="2.8339330201453284E-3"/>
                  <c:y val="-4.3771886506552046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AD63-4DC3-8C95-D2437D49B0E7}"/>
                </c:ext>
              </c:extLst>
            </c:dLbl>
            <c:dLbl>
              <c:idx val="2"/>
              <c:layout>
                <c:manualLayout>
                  <c:x val="1.2908292102075578E-3"/>
                  <c:y val="-3.440141050026585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AD63-4DC3-8C95-D2437D49B0E7}"/>
                </c:ext>
              </c:extLst>
            </c:dLbl>
            <c:dLbl>
              <c:idx val="3"/>
              <c:layout>
                <c:manualLayout>
                  <c:x val="4.7558392476348002E-3"/>
                  <c:y val="-3.6561473739947475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AD63-4DC3-8C95-D2437D49B0E7}"/>
                </c:ext>
              </c:extLst>
            </c:dLbl>
            <c:dLbl>
              <c:idx val="4"/>
              <c:layout>
                <c:manualLayout>
                  <c:x val="-1.1157655882145288E-7"/>
                  <c:y val="-4.3819391374392808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7BA-48AC-82FA-4EE8A177DD7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500" b="1">
                    <a:latin typeface="+mn-lt"/>
                    <a:cs typeface="Calibri" panose="020F0502020204030204" pitchFamily="34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</c:numCache>
            </c:numRef>
          </c:cat>
          <c:val>
            <c:numRef>
              <c:f>Лист1!$F$2:$F$6</c:f>
              <c:numCache>
                <c:formatCode>General</c:formatCode>
                <c:ptCount val="5"/>
                <c:pt idx="0">
                  <c:v>35</c:v>
                </c:pt>
                <c:pt idx="1">
                  <c:v>35</c:v>
                </c:pt>
                <c:pt idx="2">
                  <c:v>39</c:v>
                </c:pt>
                <c:pt idx="3">
                  <c:v>39</c:v>
                </c:pt>
                <c:pt idx="4">
                  <c:v>51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F-AD63-4DC3-8C95-D2437D49B0E7}"/>
            </c:ext>
          </c:extLst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Biogas</c:v>
                </c:pt>
              </c:strCache>
            </c:strRef>
          </c:tx>
          <c:spPr>
            <a:solidFill>
              <a:srgbClr val="92D050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c:spPr>
          <c:dLbls>
            <c:dLbl>
              <c:idx val="0"/>
              <c:layout>
                <c:manualLayout>
                  <c:x val="1.4170222983521338E-3"/>
                  <c:y val="7.1538951175135462E-3"/>
                </c:manualLayout>
              </c:layout>
              <c:tx>
                <c:rich>
                  <a:bodyPr/>
                  <a:lstStyle/>
                  <a:p>
                    <a:r>
                      <a:rPr lang="uk-UA" dirty="0" smtClean="0"/>
                      <a:t>15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7BA-48AC-82FA-4EE8A177DD70}"/>
                </c:ext>
              </c:extLst>
            </c:dLbl>
            <c:dLbl>
              <c:idx val="1"/>
              <c:layout>
                <c:manualLayout>
                  <c:x val="1.4170222983521438E-3"/>
                  <c:y val="1.1923158529189225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7BA-48AC-82FA-4EE8A177DD70}"/>
                </c:ext>
              </c:extLst>
            </c:dLbl>
            <c:dLbl>
              <c:idx val="2"/>
              <c:layout>
                <c:manualLayout>
                  <c:x val="1.4170222983521438E-3"/>
                  <c:y val="7.1538951175134802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7BA-48AC-82FA-4EE8A177DD70}"/>
                </c:ext>
              </c:extLst>
            </c:dLbl>
            <c:dLbl>
              <c:idx val="3"/>
              <c:layout>
                <c:manualLayout>
                  <c:x val="5.6680891934085924E-3"/>
                  <c:y val="7.1538951175135462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B7BA-48AC-82FA-4EE8A177DD70}"/>
                </c:ext>
              </c:extLst>
            </c:dLbl>
            <c:dLbl>
              <c:idx val="4"/>
              <c:layout>
                <c:manualLayout>
                  <c:x val="1.4169107217933334E-3"/>
                  <c:y val="9.5385268233513648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7BA-48AC-82FA-4EE8A177DD7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500" b="1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</c:numCache>
            </c:numRef>
          </c:cat>
          <c:val>
            <c:numRef>
              <c:f>Лист1!$G$2:$G$6</c:f>
              <c:numCache>
                <c:formatCode>General</c:formatCode>
                <c:ptCount val="5"/>
                <c:pt idx="0">
                  <c:v>14</c:v>
                </c:pt>
                <c:pt idx="1">
                  <c:v>17</c:v>
                </c:pt>
                <c:pt idx="2">
                  <c:v>20</c:v>
                </c:pt>
                <c:pt idx="3">
                  <c:v>34</c:v>
                </c:pt>
                <c:pt idx="4">
                  <c:v>46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B7BA-48AC-82FA-4EE8A177DD70}"/>
            </c:ext>
          </c:extLst>
        </c:ser>
        <c:dLbls>
          <c:showVal val="1"/>
        </c:dLbls>
        <c:gapWidth val="122"/>
        <c:gapDepth val="0"/>
        <c:shape val="cylinder"/>
        <c:axId val="82798080"/>
        <c:axId val="82799616"/>
        <c:axId val="0"/>
      </c:bar3DChart>
      <c:catAx>
        <c:axId val="8279808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600" b="1">
                <a:latin typeface="+mn-lt"/>
                <a:cs typeface="Times New Roman" panose="02020603050405020304" pitchFamily="18" charset="0"/>
              </a:defRPr>
            </a:pPr>
            <a:endParaRPr lang="ru-RU"/>
          </a:p>
        </c:txPr>
        <c:crossAx val="82799616"/>
        <c:crosses val="autoZero"/>
        <c:auto val="1"/>
        <c:lblAlgn val="ctr"/>
        <c:lblOffset val="100"/>
      </c:catAx>
      <c:valAx>
        <c:axId val="82799616"/>
        <c:scaling>
          <c:orientation val="minMax"/>
        </c:scaling>
        <c:delete val="1"/>
        <c:axPos val="l"/>
        <c:numFmt formatCode="General" sourceLinked="1"/>
        <c:tickLblPos val="none"/>
        <c:crossAx val="82798080"/>
        <c:crosses val="autoZero"/>
        <c:crossBetween val="between"/>
      </c:valAx>
      <c:spPr>
        <a:ln w="25400">
          <a:noFill/>
        </a:ln>
      </c:spPr>
    </c:plotArea>
    <c:legend>
      <c:legendPos val="b"/>
      <c:layout>
        <c:manualLayout>
          <c:xMode val="edge"/>
          <c:yMode val="edge"/>
          <c:x val="7.1432428789608652E-3"/>
          <c:y val="0.85336970177778326"/>
          <c:w val="0.99143973482268499"/>
          <c:h val="6.0413799319159502E-2"/>
        </c:manualLayout>
      </c:layout>
      <c:txPr>
        <a:bodyPr/>
        <a:lstStyle/>
        <a:p>
          <a:pPr>
            <a:defRPr sz="1600" b="0">
              <a:latin typeface="+mj-lt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</c:chart>
  <c:spPr>
    <a:noFill/>
  </c:spPr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6"/>
  <c:chart>
    <c:title>
      <c:tx>
        <c:rich>
          <a:bodyPr/>
          <a:lstStyle/>
          <a:p>
            <a:pPr>
              <a:defRPr b="0">
                <a:latin typeface="+mn-lt"/>
                <a:cs typeface="Times New Roman" panose="02020603050405020304" pitchFamily="18" charset="0"/>
              </a:defRPr>
            </a:pPr>
            <a:r>
              <a:rPr lang="en-US" sz="1800" b="0" dirty="0" smtClean="0">
                <a:latin typeface="+mn-lt"/>
                <a:cs typeface="Times New Roman" panose="02020603050405020304" pitchFamily="18" charset="0"/>
              </a:rPr>
              <a:t>Installed</a:t>
            </a:r>
            <a:r>
              <a:rPr lang="en-US" sz="1800" b="0" baseline="0" dirty="0" smtClean="0">
                <a:latin typeface="+mn-lt"/>
                <a:cs typeface="Times New Roman" panose="02020603050405020304" pitchFamily="18" charset="0"/>
              </a:rPr>
              <a:t> capacity, MW</a:t>
            </a:r>
            <a:endParaRPr lang="ru-RU" sz="1800" b="0" dirty="0">
              <a:latin typeface="+mn-lt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16579444958087503"/>
          <c:y val="2.6754984109242267E-2"/>
        </c:manualLayout>
      </c:layout>
      <c:overlay val="1"/>
    </c:title>
    <c:plotArea>
      <c:layout>
        <c:manualLayout>
          <c:layoutTarget val="inner"/>
          <c:xMode val="edge"/>
          <c:yMode val="edge"/>
          <c:x val="1.2550263202394616E-2"/>
          <c:y val="0.14552109719647324"/>
          <c:w val="0.96751968378075526"/>
          <c:h val="0.78521452400317115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Встановлена потужність, МВт</c:v>
                </c:pt>
              </c:strCache>
            </c:strRef>
          </c:tx>
          <c:spPr>
            <a:solidFill>
              <a:srgbClr val="00D661"/>
            </a:solidFill>
            <a:ln>
              <a:solidFill>
                <a:srgbClr val="00B050"/>
              </a:solidFill>
            </a:ln>
          </c:spPr>
          <c:dPt>
            <c:idx val="8"/>
            <c:spPr>
              <a:solidFill>
                <a:srgbClr val="00D661"/>
              </a:solidFill>
              <a:ln w="6350">
                <a:solidFill>
                  <a:srgbClr val="00B050"/>
                </a:solidFill>
                <a:prstDash val="solid"/>
              </a:ln>
            </c:spPr>
          </c:dPt>
          <c:dPt>
            <c:idx val="11"/>
            <c:spPr>
              <a:solidFill>
                <a:srgbClr val="33D661"/>
              </a:solidFill>
              <a:ln>
                <a:solidFill>
                  <a:srgbClr val="00B050"/>
                </a:solidFill>
              </a:ln>
            </c:spPr>
          </c:dPt>
          <c:dPt>
            <c:idx val="12"/>
            <c:spPr>
              <a:solidFill>
                <a:srgbClr val="33D661"/>
              </a:solidFill>
              <a:ln>
                <a:solidFill>
                  <a:srgbClr val="00B050"/>
                </a:solidFill>
              </a:ln>
            </c:spPr>
          </c:dPt>
          <c:dLbls>
            <c:dLbl>
              <c:idx val="0"/>
              <c:layout>
                <c:manualLayout>
                  <c:x val="-2.1960984115620246E-7"/>
                  <c:y val="2.6852078383634292E-2"/>
                </c:manualLayout>
              </c:layout>
              <c:tx>
                <c:rich>
                  <a:bodyPr/>
                  <a:lstStyle/>
                  <a:p>
                    <a:r>
                      <a:rPr lang="en-US" sz="1100" dirty="0"/>
                      <a:t>0,1</a:t>
                    </a:r>
                    <a:endParaRPr lang="en-US" sz="1600" dirty="0"/>
                  </a:p>
                </c:rich>
              </c:tx>
              <c:dLblPos val="outEnd"/>
              <c:showVal val="1"/>
            </c:dLbl>
            <c:dLbl>
              <c:idx val="1"/>
              <c:layout>
                <c:manualLayout>
                  <c:x val="0"/>
                  <c:y val="2.7980879526793258E-2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-2.7892645925249285E-3"/>
                  <c:y val="2.8891897949022978E-2"/>
                </c:manualLayout>
              </c:layout>
              <c:dLblPos val="outEnd"/>
              <c:showVal val="1"/>
            </c:dLbl>
            <c:dLbl>
              <c:idx val="3"/>
              <c:layout>
                <c:manualLayout>
                  <c:x val="0"/>
                  <c:y val="2.7935276279584888E-2"/>
                </c:manualLayout>
              </c:layout>
              <c:dLblPos val="outEnd"/>
              <c:showVal val="1"/>
            </c:dLbl>
            <c:dLbl>
              <c:idx val="4"/>
              <c:layout>
                <c:manualLayout>
                  <c:x val="0"/>
                  <c:y val="3.2554660740398776E-2"/>
                </c:manualLayout>
              </c:layout>
              <c:dLblPos val="outEnd"/>
              <c:showVal val="1"/>
            </c:dLbl>
            <c:dLbl>
              <c:idx val="5"/>
              <c:layout>
                <c:manualLayout>
                  <c:x val="0"/>
                  <c:y val="4.1001202878498517E-2"/>
                </c:manualLayout>
              </c:layout>
              <c:dLblPos val="outEnd"/>
              <c:showVal val="1"/>
            </c:dLbl>
            <c:dLbl>
              <c:idx val="6"/>
              <c:layout>
                <c:manualLayout>
                  <c:x val="-5.1131900669122865E-17"/>
                  <c:y val="4.8718815855808492E-2"/>
                </c:manualLayout>
              </c:layout>
              <c:dLblPos val="outEnd"/>
              <c:showVal val="1"/>
            </c:dLbl>
            <c:dLbl>
              <c:idx val="7"/>
              <c:layout>
                <c:manualLayout>
                  <c:x val="0"/>
                  <c:y val="5.8018869401571214E-2"/>
                </c:manualLayout>
              </c:layout>
              <c:dLblPos val="outEnd"/>
              <c:showVal val="1"/>
            </c:dLbl>
            <c:dLbl>
              <c:idx val="8"/>
              <c:layout>
                <c:manualLayout>
                  <c:x val="-2.7890449826837652E-3"/>
                  <c:y val="9.2014837141703124E-2"/>
                </c:manualLayout>
              </c:layout>
              <c:dLblPos val="outEnd"/>
              <c:showVal val="1"/>
            </c:dLbl>
            <c:dLbl>
              <c:idx val="9"/>
              <c:layout>
                <c:manualLayout>
                  <c:x val="0"/>
                  <c:y val="0.10440148854536695"/>
                </c:manualLayout>
              </c:layout>
              <c:dLblPos val="outEnd"/>
              <c:showVal val="1"/>
            </c:dLbl>
            <c:dLbl>
              <c:idx val="10"/>
              <c:layout>
                <c:manualLayout>
                  <c:x val="0"/>
                  <c:y val="0.12100179335808897"/>
                </c:manualLayout>
              </c:layout>
              <c:dLblPos val="outEnd"/>
              <c:showVal val="1"/>
            </c:dLbl>
            <c:dLbl>
              <c:idx val="11"/>
              <c:layout>
                <c:manualLayout>
                  <c:x val="2.7888253728426161E-3"/>
                  <c:y val="0.14878206874524441"/>
                </c:manualLayout>
              </c:layout>
              <c:dLblPos val="outEnd"/>
              <c:showVal val="1"/>
            </c:dLbl>
            <c:dLbl>
              <c:idx val="12"/>
              <c:layout>
                <c:manualLayout>
                  <c:x val="-2.7894842023660849E-3"/>
                  <c:y val="0.16547474782719204"/>
                </c:manualLayout>
              </c:layout>
              <c:dLblPos val="outEnd"/>
              <c:showVal val="1"/>
            </c:dLbl>
            <c:dLbl>
              <c:idx val="13"/>
              <c:layout>
                <c:manualLayout>
                  <c:x val="-2.7892645925250287E-3"/>
                  <c:y val="0.17671466102669217"/>
                </c:manualLayout>
              </c:layout>
              <c:dLblPos val="outEnd"/>
              <c:showVal val="1"/>
            </c:dLbl>
            <c:dLbl>
              <c:idx val="14"/>
              <c:layout>
                <c:manualLayout>
                  <c:x val="1.0226380133824571E-16"/>
                  <c:y val="0.21242816390818758"/>
                </c:manualLayout>
              </c:layout>
              <c:tx>
                <c:rich>
                  <a:bodyPr/>
                  <a:lstStyle/>
                  <a:p>
                    <a:r>
                      <a:rPr lang="en-US" sz="1100" smtClean="0"/>
                      <a:t>8</a:t>
                    </a:r>
                    <a:r>
                      <a:rPr lang="uk-UA" sz="1100" smtClean="0"/>
                      <a:t>9</a:t>
                    </a:r>
                    <a:endParaRPr lang="en-US"/>
                  </a:p>
                </c:rich>
              </c:tx>
              <c:dLblPos val="outEnd"/>
              <c:showVal val="1"/>
            </c:dLbl>
            <c:dLbl>
              <c:idx val="15"/>
              <c:layout>
                <c:manualLayout>
                  <c:x val="-2.7890449826837652E-3"/>
                  <c:y val="0.2916459215977304"/>
                </c:manualLayout>
              </c:layout>
              <c:dLblPos val="outEnd"/>
              <c:showVal val="1"/>
            </c:dLbl>
            <c:dLbl>
              <c:idx val="16"/>
              <c:layout>
                <c:manualLayout>
                  <c:x val="-2.1960984115620232E-7"/>
                  <c:y val="0.27442136355157382"/>
                </c:manualLayout>
              </c:layout>
              <c:tx>
                <c:rich>
                  <a:bodyPr/>
                  <a:lstStyle/>
                  <a:p>
                    <a:pPr>
                      <a:defRPr sz="1100" b="1">
                        <a:solidFill>
                          <a:schemeClr val="tx1"/>
                        </a:solidFill>
                      </a:defRPr>
                    </a:pPr>
                    <a:r>
                      <a:rPr lang="uk-UA" dirty="0" smtClean="0">
                        <a:solidFill>
                          <a:schemeClr val="tx1"/>
                        </a:solidFill>
                      </a:rPr>
                      <a:t>157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c:rich>
              </c:tx>
              <c:spPr/>
              <c:dLblPos val="outEnd"/>
              <c:showVal val="1"/>
            </c:dLbl>
            <c:txPr>
              <a:bodyPr/>
              <a:lstStyle/>
              <a:p>
                <a:pPr>
                  <a:defRPr sz="1100" b="1"/>
                </a:pPr>
                <a:endParaRPr lang="ru-RU"/>
              </a:p>
            </c:txPr>
            <c:dLblPos val="ctr"/>
            <c:showVal val="1"/>
          </c:dLbls>
          <c:cat>
            <c:strRef>
              <c:f>Лист1!$A$2:$A$18</c:f>
              <c:strCache>
                <c:ptCount val="17"/>
                <c:pt idx="0">
                  <c:v>ІV Q</c:v>
                </c:pt>
                <c:pt idx="1">
                  <c:v>І Q</c:v>
                </c:pt>
                <c:pt idx="2">
                  <c:v>ІІ Q</c:v>
                </c:pt>
                <c:pt idx="3">
                  <c:v>ІІІ Q</c:v>
                </c:pt>
                <c:pt idx="4">
                  <c:v>ІV Q</c:v>
                </c:pt>
                <c:pt idx="5">
                  <c:v>І Q</c:v>
                </c:pt>
                <c:pt idx="6">
                  <c:v>ІІ Q</c:v>
                </c:pt>
                <c:pt idx="7">
                  <c:v>ІІІ Q</c:v>
                </c:pt>
                <c:pt idx="8">
                  <c:v>IV Q</c:v>
                </c:pt>
                <c:pt idx="9">
                  <c:v>І Q</c:v>
                </c:pt>
                <c:pt idx="10">
                  <c:v>ІІ Q</c:v>
                </c:pt>
                <c:pt idx="11">
                  <c:v>ІІІ Q</c:v>
                </c:pt>
                <c:pt idx="12">
                  <c:v>IV Q</c:v>
                </c:pt>
                <c:pt idx="13">
                  <c:v>І Q</c:v>
                </c:pt>
                <c:pt idx="14">
                  <c:v>ІІ Q</c:v>
                </c:pt>
                <c:pt idx="15">
                  <c:v>ІІІ Q</c:v>
                </c:pt>
                <c:pt idx="16">
                  <c:v>IV Q</c:v>
                </c:pt>
              </c:strCache>
            </c:strRef>
          </c:cat>
          <c:val>
            <c:numRef>
              <c:f>Лист1!$B$2:$B$18</c:f>
              <c:numCache>
                <c:formatCode>0.0</c:formatCode>
                <c:ptCount val="17"/>
                <c:pt idx="0">
                  <c:v>9.0000000000000024E-2</c:v>
                </c:pt>
                <c:pt idx="1">
                  <c:v>0.30000000000000032</c:v>
                </c:pt>
                <c:pt idx="2">
                  <c:v>0.8</c:v>
                </c:pt>
                <c:pt idx="3">
                  <c:v>1.2</c:v>
                </c:pt>
                <c:pt idx="4">
                  <c:v>2.2000000000000002</c:v>
                </c:pt>
                <c:pt idx="5">
                  <c:v>3.4</c:v>
                </c:pt>
                <c:pt idx="6">
                  <c:v>5.0999999999999996</c:v>
                </c:pt>
                <c:pt idx="7">
                  <c:v>7.9</c:v>
                </c:pt>
                <c:pt idx="8">
                  <c:v>16.7</c:v>
                </c:pt>
                <c:pt idx="9">
                  <c:v>20.05</c:v>
                </c:pt>
                <c:pt idx="10">
                  <c:v>24.87</c:v>
                </c:pt>
                <c:pt idx="11">
                  <c:v>37.1</c:v>
                </c:pt>
                <c:pt idx="12" formatCode="0">
                  <c:v>51</c:v>
                </c:pt>
                <c:pt idx="13" formatCode="0">
                  <c:v>63</c:v>
                </c:pt>
                <c:pt idx="14">
                  <c:v>88.7</c:v>
                </c:pt>
                <c:pt idx="15" formatCode="0">
                  <c:v>121</c:v>
                </c:pt>
                <c:pt idx="16" formatCode="0">
                  <c:v>154</c:v>
                </c:pt>
              </c:numCache>
            </c:numRef>
          </c:val>
        </c:ser>
        <c:dLbls>
          <c:showVal val="1"/>
        </c:dLbls>
        <c:gapWidth val="141"/>
        <c:overlap val="-10"/>
        <c:axId val="83299712"/>
        <c:axId val="81253504"/>
      </c:barChart>
      <c:catAx>
        <c:axId val="83299712"/>
        <c:scaling>
          <c:orientation val="minMax"/>
        </c:scaling>
        <c:axPos val="b"/>
        <c:numFmt formatCode="General" sourceLinked="1"/>
        <c:majorTickMark val="none"/>
        <c:tickLblPos val="low"/>
        <c:txPr>
          <a:bodyPr/>
          <a:lstStyle/>
          <a:p>
            <a:pPr>
              <a:defRPr sz="900" b="1"/>
            </a:pPr>
            <a:endParaRPr lang="ru-RU"/>
          </a:p>
        </c:txPr>
        <c:crossAx val="81253504"/>
        <c:crosses val="autoZero"/>
        <c:auto val="1"/>
        <c:lblAlgn val="ctr"/>
        <c:lblOffset val="100"/>
      </c:catAx>
      <c:valAx>
        <c:axId val="81253504"/>
        <c:scaling>
          <c:orientation val="minMax"/>
          <c:max val="160"/>
        </c:scaling>
        <c:delete val="1"/>
        <c:axPos val="l"/>
        <c:numFmt formatCode="0.0" sourceLinked="1"/>
        <c:tickLblPos val="none"/>
        <c:crossAx val="83299712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6"/>
  <c:chart>
    <c:title>
      <c:tx>
        <c:rich>
          <a:bodyPr/>
          <a:lstStyle/>
          <a:p>
            <a:pPr>
              <a:lnSpc>
                <a:spcPts val="1900"/>
              </a:lnSpc>
              <a:defRPr b="0">
                <a:latin typeface="+mn-lt"/>
                <a:cs typeface="Times New Roman" panose="02020603050405020304" pitchFamily="18" charset="0"/>
              </a:defRPr>
            </a:pPr>
            <a:r>
              <a:rPr lang="en-US" sz="1800" b="0" i="0" baseline="0" dirty="0" smtClean="0">
                <a:effectLst/>
              </a:rPr>
              <a:t>Number of private households</a:t>
            </a:r>
            <a:r>
              <a:rPr lang="uk-UA" sz="1800" b="0" i="0" baseline="0" dirty="0" smtClean="0">
                <a:effectLst/>
              </a:rPr>
              <a:t> </a:t>
            </a:r>
            <a:endParaRPr lang="ru-RU" dirty="0">
              <a:effectLst/>
            </a:endParaRPr>
          </a:p>
        </c:rich>
      </c:tx>
      <c:layout>
        <c:manualLayout>
          <c:xMode val="edge"/>
          <c:yMode val="edge"/>
          <c:x val="0.23976800267129747"/>
          <c:y val="4.984036707985548E-2"/>
        </c:manualLayout>
      </c:layout>
      <c:overlay val="1"/>
    </c:title>
    <c:plotArea>
      <c:layout>
        <c:manualLayout>
          <c:layoutTarget val="inner"/>
          <c:xMode val="edge"/>
          <c:yMode val="edge"/>
          <c:x val="1.7084981205225041E-2"/>
          <c:y val="0.14031094282042053"/>
          <c:w val="0.96751968378075526"/>
          <c:h val="0.74942985146444119"/>
        </c:manualLayout>
      </c:layout>
      <c:barChart>
        <c:barDir val="col"/>
        <c:grouping val="clustered"/>
        <c:ser>
          <c:idx val="1"/>
          <c:order val="0"/>
          <c:tx>
            <c:strRef>
              <c:f>Лист1!$B$1</c:f>
              <c:strCache>
                <c:ptCount val="1"/>
                <c:pt idx="0">
                  <c:v>Кількість приватних домогосподарств</c:v>
                </c:pt>
              </c:strCache>
            </c:strRef>
          </c:tx>
          <c:spPr>
            <a:solidFill>
              <a:srgbClr val="FFC000"/>
            </a:solidFill>
            <a:ln>
              <a:solidFill>
                <a:schemeClr val="accent6">
                  <a:lumMod val="75000"/>
                </a:schemeClr>
              </a:solidFill>
            </a:ln>
          </c:spPr>
          <c:dPt>
            <c:idx val="8"/>
            <c:spPr>
              <a:solidFill>
                <a:srgbClr val="FFC000"/>
              </a:solidFill>
              <a:ln>
                <a:solidFill>
                  <a:schemeClr val="accent6">
                    <a:lumMod val="75000"/>
                  </a:schemeClr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2.8865555702294082E-3"/>
                  <c:y val="2.8763186242741705E-2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0"/>
                  <c:y val="3.1978386157777684E-2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0"/>
                  <c:y val="3.7928044892288321E-2"/>
                </c:manualLayout>
              </c:layout>
              <c:dLblPos val="outEnd"/>
              <c:showVal val="1"/>
            </c:dLbl>
            <c:dLbl>
              <c:idx val="3"/>
              <c:layout>
                <c:manualLayout>
                  <c:x val="-4.546114765303426E-7"/>
                  <c:y val="4.1605562551612491E-2"/>
                </c:manualLayout>
              </c:layout>
              <c:dLblPos val="outEnd"/>
              <c:showVal val="1"/>
            </c:dLbl>
            <c:dLbl>
              <c:idx val="4"/>
              <c:layout>
                <c:manualLayout>
                  <c:x val="-2.88701018170594E-3"/>
                  <c:y val="5.1898797280279962E-2"/>
                </c:manualLayout>
              </c:layout>
              <c:dLblPos val="outEnd"/>
              <c:showVal val="1"/>
            </c:dLbl>
            <c:dLbl>
              <c:idx val="5"/>
              <c:layout>
                <c:manualLayout>
                  <c:x val="0"/>
                  <c:y val="5.1139538462538707E-2"/>
                </c:manualLayout>
              </c:layout>
              <c:dLblPos val="outEnd"/>
              <c:showVal val="1"/>
            </c:dLbl>
            <c:dLbl>
              <c:idx val="6"/>
              <c:layout>
                <c:manualLayout>
                  <c:x val="3.0252120705711602E-3"/>
                  <c:y val="6.0840408261464023E-2"/>
                </c:manualLayout>
              </c:layout>
              <c:dLblPos val="outEnd"/>
              <c:showVal val="1"/>
            </c:dLbl>
            <c:dLbl>
              <c:idx val="7"/>
              <c:layout>
                <c:manualLayout>
                  <c:x val="-2.8867828759676219E-3"/>
                  <c:y val="7.2176621417471332E-2"/>
                </c:manualLayout>
              </c:layout>
              <c:dLblPos val="outEnd"/>
              <c:showVal val="1"/>
            </c:dLbl>
            <c:dLbl>
              <c:idx val="8"/>
              <c:layout>
                <c:manualLayout>
                  <c:x val="-2.8867828759677242E-3"/>
                  <c:y val="0.11256494231323615"/>
                </c:manualLayout>
              </c:layout>
              <c:dLblPos val="outEnd"/>
              <c:showVal val="1"/>
            </c:dLbl>
            <c:dLbl>
              <c:idx val="9"/>
              <c:layout>
                <c:manualLayout>
                  <c:x val="-2.88701018170594E-3"/>
                  <c:y val="0.10795344571864172"/>
                </c:manualLayout>
              </c:layout>
              <c:dLblPos val="outEnd"/>
              <c:showVal val="1"/>
            </c:dLbl>
            <c:dLbl>
              <c:idx val="10"/>
              <c:layout>
                <c:manualLayout>
                  <c:x val="-5.7735657519353478E-3"/>
                  <c:y val="0.11516000893857484"/>
                </c:manualLayout>
              </c:layout>
              <c:dLblPos val="outEnd"/>
              <c:showVal val="1"/>
            </c:dLbl>
            <c:dLbl>
              <c:idx val="11"/>
              <c:layout>
                <c:manualLayout>
                  <c:x val="2.8863282644911426E-3"/>
                  <c:y val="0.15960861007549049"/>
                </c:manualLayout>
              </c:layout>
              <c:dLblPos val="outEnd"/>
              <c:showVal val="1"/>
            </c:dLbl>
            <c:dLbl>
              <c:idx val="12"/>
              <c:layout>
                <c:manualLayout>
                  <c:x val="-2.8867828759676691E-3"/>
                  <c:y val="0.19028478376734073"/>
                </c:manualLayout>
              </c:layout>
              <c:dLblPos val="outEnd"/>
              <c:showVal val="1"/>
            </c:dLbl>
            <c:dLbl>
              <c:idx val="13"/>
              <c:layout>
                <c:manualLayout>
                  <c:x val="-4.546114765303426E-7"/>
                  <c:y val="0.19415394552323392"/>
                </c:manualLayout>
              </c:layout>
              <c:dLblPos val="outEnd"/>
              <c:showVal val="1"/>
            </c:dLbl>
            <c:dLbl>
              <c:idx val="14"/>
              <c:layout>
                <c:manualLayout>
                  <c:x val="-2.8867828759676691E-3"/>
                  <c:y val="0.23797139395410641"/>
                </c:manualLayout>
              </c:layout>
              <c:tx>
                <c:rich>
                  <a:bodyPr/>
                  <a:lstStyle/>
                  <a:p>
                    <a:r>
                      <a:rPr lang="en-US" sz="1100" dirty="0" smtClean="0"/>
                      <a:t>46</a:t>
                    </a:r>
                    <a:r>
                      <a:rPr lang="uk-UA" sz="1100" dirty="0" smtClean="0"/>
                      <a:t>60</a:t>
                    </a:r>
                    <a:endParaRPr lang="en-US" dirty="0"/>
                  </a:p>
                </c:rich>
              </c:tx>
              <c:dLblPos val="outEnd"/>
              <c:showVal val="1"/>
            </c:dLbl>
            <c:dLbl>
              <c:idx val="15"/>
              <c:layout>
                <c:manualLayout>
                  <c:x val="0"/>
                  <c:y val="0.28489805384387018"/>
                </c:manualLayout>
              </c:layout>
              <c:dLblPos val="outEnd"/>
              <c:showVal val="1"/>
            </c:dLbl>
            <c:dLbl>
              <c:idx val="16"/>
              <c:layout>
                <c:manualLayout>
                  <c:x val="-2.2730573815932403E-7"/>
                  <c:y val="0.25030783245851329"/>
                </c:manualLayout>
              </c:layout>
              <c:tx>
                <c:rich>
                  <a:bodyPr/>
                  <a:lstStyle/>
                  <a:p>
                    <a:pPr>
                      <a:defRPr sz="1100" b="1">
                        <a:solidFill>
                          <a:schemeClr val="tx1"/>
                        </a:solidFill>
                      </a:defRPr>
                    </a:pPr>
                    <a:r>
                      <a:rPr lang="uk-UA" dirty="0" smtClean="0">
                        <a:solidFill>
                          <a:schemeClr val="tx1"/>
                        </a:solidFill>
                      </a:rPr>
                      <a:t>7450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c:rich>
              </c:tx>
              <c:spPr/>
              <c:dLblPos val="outEnd"/>
              <c:showVal val="1"/>
            </c:dLbl>
            <c:txPr>
              <a:bodyPr/>
              <a:lstStyle/>
              <a:p>
                <a:pPr>
                  <a:defRPr sz="1100" b="1"/>
                </a:pPr>
                <a:endParaRPr lang="ru-RU"/>
              </a:p>
            </c:txPr>
            <c:dLblPos val="ctr"/>
            <c:showVal val="1"/>
          </c:dLbls>
          <c:cat>
            <c:strRef>
              <c:f>Лист1!$A$2:$A$18</c:f>
              <c:strCache>
                <c:ptCount val="17"/>
                <c:pt idx="0">
                  <c:v>ІV Q</c:v>
                </c:pt>
                <c:pt idx="1">
                  <c:v>І Q</c:v>
                </c:pt>
                <c:pt idx="2">
                  <c:v>ІІ Q </c:v>
                </c:pt>
                <c:pt idx="3">
                  <c:v>ІІІ Q</c:v>
                </c:pt>
                <c:pt idx="4">
                  <c:v>ІV Q</c:v>
                </c:pt>
                <c:pt idx="5">
                  <c:v>І Q</c:v>
                </c:pt>
                <c:pt idx="6">
                  <c:v>ІІ Q</c:v>
                </c:pt>
                <c:pt idx="7">
                  <c:v>ІІІ Q</c:v>
                </c:pt>
                <c:pt idx="8">
                  <c:v>IV Q</c:v>
                </c:pt>
                <c:pt idx="9">
                  <c:v>І Q </c:v>
                </c:pt>
                <c:pt idx="10">
                  <c:v>ІІ Q</c:v>
                </c:pt>
                <c:pt idx="11">
                  <c:v>ІІІ Q</c:v>
                </c:pt>
                <c:pt idx="12">
                  <c:v>IV Q</c:v>
                </c:pt>
                <c:pt idx="13">
                  <c:v>І Q </c:v>
                </c:pt>
                <c:pt idx="14">
                  <c:v>ІІ Q </c:v>
                </c:pt>
                <c:pt idx="15">
                  <c:v>ІІІ Q</c:v>
                </c:pt>
                <c:pt idx="16">
                  <c:v>IV Q</c:v>
                </c:pt>
              </c:strCache>
            </c:strRef>
          </c:cat>
          <c:val>
            <c:numRef>
              <c:f>Лист1!$B$2:$B$18</c:f>
              <c:numCache>
                <c:formatCode>General</c:formatCode>
                <c:ptCount val="17"/>
                <c:pt idx="0">
                  <c:v>21</c:v>
                </c:pt>
                <c:pt idx="1">
                  <c:v>40</c:v>
                </c:pt>
                <c:pt idx="2">
                  <c:v>94</c:v>
                </c:pt>
                <c:pt idx="3">
                  <c:v>132</c:v>
                </c:pt>
                <c:pt idx="4">
                  <c:v>244</c:v>
                </c:pt>
                <c:pt idx="5">
                  <c:v>298</c:v>
                </c:pt>
                <c:pt idx="6">
                  <c:v>430</c:v>
                </c:pt>
                <c:pt idx="7">
                  <c:v>625</c:v>
                </c:pt>
                <c:pt idx="8">
                  <c:v>1109</c:v>
                </c:pt>
                <c:pt idx="9">
                  <c:v>1309</c:v>
                </c:pt>
                <c:pt idx="10">
                  <c:v>1635</c:v>
                </c:pt>
                <c:pt idx="11">
                  <c:v>2323</c:v>
                </c:pt>
                <c:pt idx="12">
                  <c:v>3010</c:v>
                </c:pt>
                <c:pt idx="13">
                  <c:v>3553</c:v>
                </c:pt>
                <c:pt idx="14">
                  <c:v>4660</c:v>
                </c:pt>
                <c:pt idx="15">
                  <c:v>6031</c:v>
                </c:pt>
                <c:pt idx="16">
                  <c:v>7432</c:v>
                </c:pt>
              </c:numCache>
            </c:numRef>
          </c:val>
        </c:ser>
        <c:dLbls>
          <c:showVal val="1"/>
        </c:dLbls>
        <c:gapWidth val="141"/>
        <c:overlap val="-10"/>
        <c:axId val="83802752"/>
        <c:axId val="83804544"/>
      </c:barChart>
      <c:catAx>
        <c:axId val="83802752"/>
        <c:scaling>
          <c:orientation val="minMax"/>
        </c:scaling>
        <c:axPos val="b"/>
        <c:numFmt formatCode="General" sourceLinked="1"/>
        <c:majorTickMark val="none"/>
        <c:tickLblPos val="low"/>
        <c:txPr>
          <a:bodyPr/>
          <a:lstStyle/>
          <a:p>
            <a:pPr>
              <a:defRPr sz="900" b="1"/>
            </a:pPr>
            <a:endParaRPr lang="ru-RU"/>
          </a:p>
        </c:txPr>
        <c:crossAx val="83804544"/>
        <c:crosses val="autoZero"/>
        <c:auto val="1"/>
        <c:lblAlgn val="ctr"/>
        <c:lblOffset val="100"/>
      </c:catAx>
      <c:valAx>
        <c:axId val="83804544"/>
        <c:scaling>
          <c:orientation val="minMax"/>
        </c:scaling>
        <c:delete val="1"/>
        <c:axPos val="l"/>
        <c:numFmt formatCode="General" sourceLinked="1"/>
        <c:tickLblPos val="none"/>
        <c:crossAx val="8380275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>
        <c:manualLayout>
          <c:layoutTarget val="inner"/>
          <c:xMode val="edge"/>
          <c:yMode val="edge"/>
          <c:x val="0"/>
          <c:y val="1.4077351511762941E-2"/>
          <c:w val="0.96730370226475104"/>
          <c:h val="0.83717510244690163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ТПВ</c:v>
                </c:pt>
              </c:strCache>
            </c:strRef>
          </c:tx>
          <c:spPr>
            <a:solidFill>
              <a:srgbClr val="00B0F0"/>
            </a:solidFill>
          </c:spPr>
          <c:dLbls>
            <c:spPr>
              <a:solidFill>
                <a:schemeClr val="bg1"/>
              </a:solidFill>
              <a:effectLst>
                <a:softEdge rad="31750"/>
              </a:effectLst>
            </c:spPr>
            <c:txPr>
              <a:bodyPr/>
              <a:lstStyle/>
              <a:p>
                <a:pPr algn="ctr">
                  <a:defRPr lang="ru-RU" sz="1400" b="0" i="0" u="none" strike="noStrike" kern="1200" baseline="0">
                    <a:solidFill>
                      <a:srgbClr val="003399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</c:numCache>
            </c:numRef>
          </c:cat>
          <c:val>
            <c:numRef>
              <c:f>Лист1!$B$2:$B$8</c:f>
              <c:numCache>
                <c:formatCode>0</c:formatCode>
                <c:ptCount val="7"/>
                <c:pt idx="0">
                  <c:v>7</c:v>
                </c:pt>
                <c:pt idx="1">
                  <c:v>7</c:v>
                </c:pt>
                <c:pt idx="2">
                  <c:v>8</c:v>
                </c:pt>
                <c:pt idx="3">
                  <c:v>8</c:v>
                </c:pt>
                <c:pt idx="4">
                  <c:v>8</c:v>
                </c:pt>
                <c:pt idx="5">
                  <c:v>12</c:v>
                </c:pt>
                <c:pt idx="6">
                  <c:v>18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F4C-4A3A-84A8-FDA2DC7A3B5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Агропідприємства</c:v>
                </c:pt>
              </c:strCache>
            </c:strRef>
          </c:tx>
          <c:spPr>
            <a:solidFill>
              <a:srgbClr val="92D050"/>
            </a:solidFill>
          </c:spPr>
          <c:dLbls>
            <c:dLbl>
              <c:idx val="0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F4C-4A3A-84A8-FDA2DC7A3B58}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400" b="0" i="0" u="none" strike="noStrike" kern="1200" baseline="0">
                        <a:solidFill>
                          <a:srgbClr val="003399"/>
                        </a:solidFill>
                        <a:latin typeface="+mn-lt"/>
                        <a:ea typeface="+mn-ea"/>
                        <a:cs typeface="+mn-cs"/>
                      </a:rPr>
                      <a:t>7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F4C-4A3A-84A8-FDA2DC7A3B58}"/>
                </c:ext>
              </c:extLst>
            </c:dLbl>
            <c:spPr>
              <a:solidFill>
                <a:schemeClr val="bg1"/>
              </a:solidFill>
              <a:effectLst>
                <a:softEdge rad="38100"/>
              </a:effectLst>
            </c:spPr>
            <c:txPr>
              <a:bodyPr/>
              <a:lstStyle/>
              <a:p>
                <a:pPr algn="ctr">
                  <a:defRPr lang="ru-RU" sz="1400" b="0" i="0" u="none" strike="noStrike" kern="1200" baseline="0">
                    <a:solidFill>
                      <a:srgbClr val="003399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</c:numCache>
            </c:numRef>
          </c:cat>
          <c:val>
            <c:numRef>
              <c:f>Лист1!$C$2:$C$8</c:f>
              <c:numCache>
                <c:formatCode>0</c:formatCode>
                <c:ptCount val="7"/>
                <c:pt idx="0">
                  <c:v>0</c:v>
                </c:pt>
                <c:pt idx="1">
                  <c:v>6.9</c:v>
                </c:pt>
                <c:pt idx="2">
                  <c:v>7</c:v>
                </c:pt>
                <c:pt idx="3">
                  <c:v>10</c:v>
                </c:pt>
                <c:pt idx="4">
                  <c:v>13</c:v>
                </c:pt>
                <c:pt idx="5">
                  <c:v>23.3</c:v>
                </c:pt>
                <c:pt idx="6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7F4C-4A3A-84A8-FDA2DC7A3B58}"/>
            </c:ext>
          </c:extLst>
        </c:ser>
        <c:dLbls/>
        <c:overlap val="100"/>
        <c:axId val="84354560"/>
        <c:axId val="84356096"/>
      </c:barChart>
      <c:catAx>
        <c:axId val="8435456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84356096"/>
        <c:crosses val="autoZero"/>
        <c:auto val="1"/>
        <c:lblAlgn val="ctr"/>
        <c:lblOffset val="100"/>
      </c:catAx>
      <c:valAx>
        <c:axId val="84356096"/>
        <c:scaling>
          <c:orientation val="minMax"/>
        </c:scaling>
        <c:delete val="1"/>
        <c:axPos val="l"/>
        <c:numFmt formatCode="0" sourceLinked="1"/>
        <c:tickLblPos val="none"/>
        <c:crossAx val="84354560"/>
        <c:crosses val="autoZero"/>
        <c:crossBetween val="between"/>
      </c:valAx>
    </c:plotArea>
    <c:plotVisOnly val="1"/>
    <c:dispBlanksAs val="gap"/>
  </c:chart>
  <c:txPr>
    <a:bodyPr/>
    <a:lstStyle/>
    <a:p>
      <a:pPr>
        <a:defRPr lang="ru-RU" sz="2000" b="1" kern="1200">
          <a:solidFill>
            <a:srgbClr val="002060"/>
          </a:solidFill>
          <a:latin typeface="+mn-lt"/>
          <a:ea typeface="+mn-ea"/>
          <a:cs typeface="+mn-cs"/>
        </a:defRPr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>
        <c:manualLayout>
          <c:layoutTarget val="inner"/>
          <c:xMode val="edge"/>
          <c:yMode val="edge"/>
          <c:x val="2.633311844917826E-3"/>
          <c:y val="7.1570042729417703E-4"/>
          <c:w val="0.93475499270860063"/>
          <c:h val="0.86262129376214602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ТПВ</c:v>
                </c:pt>
              </c:strCache>
            </c:strRef>
          </c:tx>
          <c:spPr>
            <a:solidFill>
              <a:srgbClr val="00B0F0"/>
            </a:solidFill>
          </c:spPr>
          <c:dLbls>
            <c:dLbl>
              <c:idx val="5"/>
              <c:layout/>
              <c:tx>
                <c:rich>
                  <a:bodyPr/>
                  <a:lstStyle/>
                  <a:p>
                    <a:r>
                      <a:rPr lang="ru-RU" sz="1400" b="0" i="0" u="none" strike="noStrike" kern="1200" baseline="0">
                        <a:solidFill>
                          <a:srgbClr val="003399"/>
                        </a:solidFill>
                        <a:latin typeface="+mn-lt"/>
                        <a:ea typeface="+mn-ea"/>
                        <a:cs typeface="+mn-cs"/>
                      </a:rPr>
                      <a:t>13</a:t>
                    </a:r>
                    <a:endParaRPr lang="en-US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227-4836-B11D-8207D954B7D8}"/>
                </c:ext>
              </c:extLst>
            </c:dLbl>
            <c:spPr>
              <a:solidFill>
                <a:srgbClr val="FFFFFF"/>
              </a:solidFill>
              <a:effectLst>
                <a:softEdge rad="38100"/>
              </a:effectLst>
            </c:spPr>
            <c:txPr>
              <a:bodyPr/>
              <a:lstStyle/>
              <a:p>
                <a:pPr algn="ctr">
                  <a:defRPr lang="ru-RU" sz="1400" b="0" i="0" u="none" strike="noStrike" kern="1200" baseline="0">
                    <a:solidFill>
                      <a:srgbClr val="003399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</c:numCache>
            </c:num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7</c:v>
                </c:pt>
                <c:pt idx="1">
                  <c:v>7</c:v>
                </c:pt>
                <c:pt idx="2">
                  <c:v>8</c:v>
                </c:pt>
                <c:pt idx="3">
                  <c:v>8</c:v>
                </c:pt>
                <c:pt idx="4">
                  <c:v>8</c:v>
                </c:pt>
                <c:pt idx="5">
                  <c:v>13</c:v>
                </c:pt>
                <c:pt idx="6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227-4836-B11D-8207D954B7D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Агропідприємства</c:v>
                </c:pt>
              </c:strCache>
            </c:strRef>
          </c:tx>
          <c:spPr>
            <a:solidFill>
              <a:srgbClr val="92D050"/>
            </a:solidFill>
          </c:spPr>
          <c:dLbls>
            <c:dLbl>
              <c:idx val="0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227-4836-B11D-8207D954B7D8}"/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227-4836-B11D-8207D954B7D8}"/>
                </c:ext>
              </c:extLst>
            </c:dLbl>
            <c:spPr>
              <a:solidFill>
                <a:srgbClr val="FFFFFF"/>
              </a:solidFill>
              <a:effectLst>
                <a:softEdge rad="38100"/>
              </a:effectLst>
            </c:spPr>
            <c:txPr>
              <a:bodyPr/>
              <a:lstStyle/>
              <a:p>
                <a:pPr algn="ctr">
                  <a:defRPr lang="ru-RU" sz="1400" b="0" i="0" u="none" strike="noStrike" kern="1200" baseline="0">
                    <a:solidFill>
                      <a:srgbClr val="003399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</c:numCache>
            </c:num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0</c:v>
                </c:pt>
                <c:pt idx="1">
                  <c:v>2</c:v>
                </c:pt>
                <c:pt idx="2">
                  <c:v>2</c:v>
                </c:pt>
                <c:pt idx="3">
                  <c:v>4</c:v>
                </c:pt>
                <c:pt idx="4">
                  <c:v>5</c:v>
                </c:pt>
                <c:pt idx="5">
                  <c:v>9</c:v>
                </c:pt>
                <c:pt idx="6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4227-4836-B11D-8207D954B7D8}"/>
            </c:ext>
          </c:extLst>
        </c:ser>
        <c:dLbls/>
        <c:overlap val="100"/>
        <c:axId val="84301312"/>
        <c:axId val="84302848"/>
      </c:barChart>
      <c:catAx>
        <c:axId val="84301312"/>
        <c:scaling>
          <c:orientation val="minMax"/>
        </c:scaling>
        <c:axPos val="b"/>
        <c:numFmt formatCode="General" sourceLinked="1"/>
        <c:tickLblPos val="nextTo"/>
        <c:crossAx val="84302848"/>
        <c:crosses val="autoZero"/>
        <c:auto val="1"/>
        <c:lblAlgn val="ctr"/>
        <c:lblOffset val="100"/>
      </c:catAx>
      <c:valAx>
        <c:axId val="84302848"/>
        <c:scaling>
          <c:orientation val="minMax"/>
        </c:scaling>
        <c:delete val="1"/>
        <c:axPos val="l"/>
        <c:numFmt formatCode="General" sourceLinked="1"/>
        <c:tickLblPos val="none"/>
        <c:crossAx val="84301312"/>
        <c:crosses val="autoZero"/>
        <c:crossBetween val="between"/>
      </c:valAx>
    </c:plotArea>
    <c:plotVisOnly val="1"/>
    <c:dispBlanksAs val="gap"/>
  </c:chart>
  <c:txPr>
    <a:bodyPr/>
    <a:lstStyle/>
    <a:p>
      <a:pPr algn="ctr">
        <a:defRPr lang="ru-RU" sz="1200" b="1" i="0" u="none" strike="noStrike" kern="1200" baseline="0">
          <a:solidFill>
            <a:srgbClr val="002060"/>
          </a:solidFill>
          <a:latin typeface="+mn-lt"/>
          <a:ea typeface="+mn-ea"/>
          <a:cs typeface="+mn-cs"/>
        </a:defRPr>
      </a:pPr>
      <a:endParaRPr lang="ru-RU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0.27293</cdr:x>
      <cdr:y>0.19647</cdr:y>
    </cdr:from>
    <cdr:to>
      <cdr:x>0.43477</cdr:x>
      <cdr:y>0.34069</cdr:y>
    </cdr:to>
    <cdr:sp macro="" textlink="">
      <cdr:nvSpPr>
        <cdr:cNvPr id="13" name="Прямая со стрелкой 12"/>
        <cdr:cNvSpPr/>
      </cdr:nvSpPr>
      <cdr:spPr>
        <a:xfrm xmlns:a="http://schemas.openxmlformats.org/drawingml/2006/main">
          <a:off x="1700071" y="1177146"/>
          <a:ext cx="1008112" cy="864095"/>
        </a:xfrm>
        <a:prstGeom xmlns:a="http://schemas.openxmlformats.org/drawingml/2006/main" prst="straightConnector1">
          <a:avLst/>
        </a:prstGeom>
        <a:ln xmlns:a="http://schemas.openxmlformats.org/drawingml/2006/main" w="19050">
          <a:solidFill>
            <a:schemeClr val="accent2">
              <a:lumMod val="40000"/>
              <a:lumOff val="60000"/>
            </a:schemeClr>
          </a:solidFill>
          <a:prstDash val="solid"/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0.72197</cdr:x>
      <cdr:y>0</cdr:y>
    </cdr:from>
    <cdr:to>
      <cdr:x>0.81942</cdr:x>
      <cdr:y>0.06451</cdr:y>
    </cdr:to>
    <cdr:sp macro="" textlink="">
      <cdr:nvSpPr>
        <cdr:cNvPr id="14" name="TextBox 13"/>
        <cdr:cNvSpPr txBox="1"/>
      </cdr:nvSpPr>
      <cdr:spPr>
        <a:xfrm xmlns:a="http://schemas.openxmlformats.org/drawingml/2006/main">
          <a:off x="4497117" y="-2278246"/>
          <a:ext cx="607014" cy="30207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600" b="1" dirty="0">
            <a:solidFill>
              <a:srgbClr val="C00000"/>
            </a:solidFill>
          </a:endParaRPr>
        </a:p>
      </cdr:txBody>
    </cdr:sp>
  </cdr:relSizeAnchor>
  <cdr:relSizeAnchor xmlns:cdr="http://schemas.openxmlformats.org/drawingml/2006/chartDrawing">
    <cdr:from>
      <cdr:x>0.34077</cdr:x>
      <cdr:y>0.21989</cdr:y>
    </cdr:from>
    <cdr:to>
      <cdr:x>0.42585</cdr:x>
      <cdr:y>0.27297</cdr:y>
    </cdr:to>
    <cdr:sp macro="" textlink="">
      <cdr:nvSpPr>
        <cdr:cNvPr id="15" name="TextBox 14"/>
        <cdr:cNvSpPr txBox="1"/>
      </cdr:nvSpPr>
      <cdr:spPr>
        <a:xfrm xmlns:a="http://schemas.openxmlformats.org/drawingml/2006/main">
          <a:off x="2122627" y="1317465"/>
          <a:ext cx="529961" cy="3180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uk-UA" sz="1200" b="0" dirty="0" smtClean="0">
              <a:solidFill>
                <a:schemeClr val="tx1"/>
              </a:solidFill>
            </a:rPr>
            <a:t>-</a:t>
          </a:r>
          <a:r>
            <a:rPr lang="uk-UA" sz="1200" b="0" i="1" dirty="0" smtClean="0">
              <a:solidFill>
                <a:schemeClr val="tx1"/>
              </a:solidFill>
            </a:rPr>
            <a:t>24</a:t>
          </a:r>
          <a:r>
            <a:rPr lang="uk-UA" sz="1200" b="0" dirty="0" smtClean="0">
              <a:solidFill>
                <a:schemeClr val="tx1"/>
              </a:solidFill>
            </a:rPr>
            <a:t>%</a:t>
          </a:r>
          <a:endParaRPr lang="ru-RU" sz="1200" b="0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0.32257</cdr:x>
      <cdr:y>0.58354</cdr:y>
    </cdr:from>
    <cdr:to>
      <cdr:x>0.4159</cdr:x>
      <cdr:y>0.63193</cdr:y>
    </cdr:to>
    <cdr:sp macro="" textlink="">
      <cdr:nvSpPr>
        <cdr:cNvPr id="16" name="TextBox 15"/>
        <cdr:cNvSpPr txBox="1"/>
      </cdr:nvSpPr>
      <cdr:spPr>
        <a:xfrm xmlns:a="http://schemas.openxmlformats.org/drawingml/2006/main">
          <a:off x="2009291" y="3496203"/>
          <a:ext cx="581351" cy="2899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uk-UA" sz="1200" dirty="0" smtClean="0">
              <a:solidFill>
                <a:schemeClr val="tx1"/>
              </a:solidFill>
            </a:rPr>
            <a:t>-</a:t>
          </a:r>
          <a:r>
            <a:rPr lang="uk-UA" sz="1200" i="1" dirty="0" smtClean="0">
              <a:solidFill>
                <a:schemeClr val="tx1"/>
              </a:solidFill>
            </a:rPr>
            <a:t>28</a:t>
          </a:r>
          <a:r>
            <a:rPr lang="uk-UA" sz="1200" dirty="0" smtClean="0">
              <a:solidFill>
                <a:schemeClr val="tx1"/>
              </a:solidFill>
            </a:rPr>
            <a:t>%</a:t>
          </a:r>
          <a:endParaRPr lang="ru-RU" sz="1200" dirty="0">
            <a:solidFill>
              <a:schemeClr val="tx1"/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0.16689</cdr:x>
      <cdr:y>0.46597</cdr:y>
    </cdr:from>
    <cdr:to>
      <cdr:x>0.18633</cdr:x>
      <cdr:y>0.49213</cdr:y>
    </cdr:to>
    <cdr:sp macro="" textlink="">
      <cdr:nvSpPr>
        <cdr:cNvPr id="2" name="Блок-схема: узел 1"/>
        <cdr:cNvSpPr/>
      </cdr:nvSpPr>
      <cdr:spPr>
        <a:xfrm xmlns:a="http://schemas.openxmlformats.org/drawingml/2006/main">
          <a:off x="1235962" y="2564922"/>
          <a:ext cx="143969" cy="143998"/>
        </a:xfrm>
        <a:prstGeom xmlns:a="http://schemas.openxmlformats.org/drawingml/2006/main" prst="flowChartConnector">
          <a:avLst/>
        </a:prstGeom>
        <a:solidFill xmlns:a="http://schemas.openxmlformats.org/drawingml/2006/main">
          <a:srgbClr val="0BD7D7"/>
        </a:solidFill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0.29328</cdr:x>
      <cdr:y>0.41364</cdr:y>
    </cdr:from>
    <cdr:to>
      <cdr:x>0.31272</cdr:x>
      <cdr:y>0.4398</cdr:y>
    </cdr:to>
    <cdr:sp macro="" textlink="">
      <cdr:nvSpPr>
        <cdr:cNvPr id="3" name="Блок-схема: узел 2"/>
        <cdr:cNvSpPr/>
      </cdr:nvSpPr>
      <cdr:spPr>
        <a:xfrm xmlns:a="http://schemas.openxmlformats.org/drawingml/2006/main">
          <a:off x="2171987" y="2276872"/>
          <a:ext cx="143969" cy="143998"/>
        </a:xfrm>
        <a:prstGeom xmlns:a="http://schemas.openxmlformats.org/drawingml/2006/main" prst="flowChartConnector">
          <a:avLst/>
        </a:prstGeom>
        <a:solidFill xmlns:a="http://schemas.openxmlformats.org/drawingml/2006/main">
          <a:srgbClr val="0BD7D7"/>
        </a:solidFill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0.40997</cdr:x>
      <cdr:y>0.3744</cdr:y>
    </cdr:from>
    <cdr:to>
      <cdr:x>0.42941</cdr:x>
      <cdr:y>0.40056</cdr:y>
    </cdr:to>
    <cdr:sp macro="" textlink="">
      <cdr:nvSpPr>
        <cdr:cNvPr id="4" name="Блок-схема: узел 3"/>
        <cdr:cNvSpPr/>
      </cdr:nvSpPr>
      <cdr:spPr>
        <a:xfrm xmlns:a="http://schemas.openxmlformats.org/drawingml/2006/main">
          <a:off x="3036175" y="2060866"/>
          <a:ext cx="143970" cy="143998"/>
        </a:xfrm>
        <a:prstGeom xmlns:a="http://schemas.openxmlformats.org/drawingml/2006/main" prst="flowChartConnector">
          <a:avLst/>
        </a:prstGeom>
        <a:solidFill xmlns:a="http://schemas.openxmlformats.org/drawingml/2006/main">
          <a:srgbClr val="0BD7D7"/>
        </a:solidFill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0.54142</cdr:x>
      <cdr:y>0.30899</cdr:y>
    </cdr:from>
    <cdr:to>
      <cdr:x>0.56086</cdr:x>
      <cdr:y>0.33515</cdr:y>
    </cdr:to>
    <cdr:sp macro="" textlink="">
      <cdr:nvSpPr>
        <cdr:cNvPr id="5" name="Блок-схема: узел 4"/>
        <cdr:cNvSpPr/>
      </cdr:nvSpPr>
      <cdr:spPr>
        <a:xfrm xmlns:a="http://schemas.openxmlformats.org/drawingml/2006/main">
          <a:off x="4009674" y="1700808"/>
          <a:ext cx="143969" cy="143998"/>
        </a:xfrm>
        <a:prstGeom xmlns:a="http://schemas.openxmlformats.org/drawingml/2006/main" prst="flowChartConnector">
          <a:avLst/>
        </a:prstGeom>
        <a:solidFill xmlns:a="http://schemas.openxmlformats.org/drawingml/2006/main">
          <a:srgbClr val="0BD7D7"/>
        </a:solidFill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0.66945</cdr:x>
      <cdr:y>0.25666</cdr:y>
    </cdr:from>
    <cdr:to>
      <cdr:x>0.6889</cdr:x>
      <cdr:y>0.28282</cdr:y>
    </cdr:to>
    <cdr:sp macro="" textlink="">
      <cdr:nvSpPr>
        <cdr:cNvPr id="6" name="Блок-схема: узел 5"/>
        <cdr:cNvSpPr/>
      </cdr:nvSpPr>
      <cdr:spPr>
        <a:xfrm xmlns:a="http://schemas.openxmlformats.org/drawingml/2006/main">
          <a:off x="4957844" y="1412776"/>
          <a:ext cx="144044" cy="143998"/>
        </a:xfrm>
        <a:prstGeom xmlns:a="http://schemas.openxmlformats.org/drawingml/2006/main" prst="flowChartConnector">
          <a:avLst/>
        </a:prstGeom>
        <a:solidFill xmlns:a="http://schemas.openxmlformats.org/drawingml/2006/main">
          <a:srgbClr val="0BD7D7"/>
        </a:solidFill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0.7925</cdr:x>
      <cdr:y>0.20433</cdr:y>
    </cdr:from>
    <cdr:to>
      <cdr:x>0.81194</cdr:x>
      <cdr:y>0.23049</cdr:y>
    </cdr:to>
    <cdr:sp macro="" textlink="">
      <cdr:nvSpPr>
        <cdr:cNvPr id="7" name="Блок-схема: узел 6"/>
        <cdr:cNvSpPr/>
      </cdr:nvSpPr>
      <cdr:spPr>
        <a:xfrm xmlns:a="http://schemas.openxmlformats.org/drawingml/2006/main">
          <a:off x="5869134" y="1124744"/>
          <a:ext cx="143969" cy="143998"/>
        </a:xfrm>
        <a:prstGeom xmlns:a="http://schemas.openxmlformats.org/drawingml/2006/main" prst="flowChartConnector">
          <a:avLst/>
        </a:prstGeom>
        <a:solidFill xmlns:a="http://schemas.openxmlformats.org/drawingml/2006/main">
          <a:srgbClr val="0BD7D7"/>
        </a:solidFill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0.91703</cdr:x>
      <cdr:y>0.13892</cdr:y>
    </cdr:from>
    <cdr:to>
      <cdr:x>0.93647</cdr:x>
      <cdr:y>0.16508</cdr:y>
    </cdr:to>
    <cdr:sp macro="" textlink="">
      <cdr:nvSpPr>
        <cdr:cNvPr id="8" name="Блок-схема: узел 7"/>
        <cdr:cNvSpPr/>
      </cdr:nvSpPr>
      <cdr:spPr>
        <a:xfrm xmlns:a="http://schemas.openxmlformats.org/drawingml/2006/main">
          <a:off x="6791384" y="764704"/>
          <a:ext cx="143970" cy="143998"/>
        </a:xfrm>
        <a:prstGeom xmlns:a="http://schemas.openxmlformats.org/drawingml/2006/main" prst="flowChartConnector">
          <a:avLst/>
        </a:prstGeom>
        <a:solidFill xmlns:a="http://schemas.openxmlformats.org/drawingml/2006/main">
          <a:srgbClr val="0BD7D7"/>
        </a:solidFill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0.40997</cdr:x>
      <cdr:y>0.46597</cdr:y>
    </cdr:from>
    <cdr:to>
      <cdr:x>0.42941</cdr:x>
      <cdr:y>0.49213</cdr:y>
    </cdr:to>
    <cdr:sp macro="" textlink="">
      <cdr:nvSpPr>
        <cdr:cNvPr id="9" name="Блок-схема: узел 8"/>
        <cdr:cNvSpPr/>
      </cdr:nvSpPr>
      <cdr:spPr>
        <a:xfrm xmlns:a="http://schemas.openxmlformats.org/drawingml/2006/main">
          <a:off x="3036175" y="2564922"/>
          <a:ext cx="143970" cy="143998"/>
        </a:xfrm>
        <a:prstGeom xmlns:a="http://schemas.openxmlformats.org/drawingml/2006/main" prst="flowChartConnector">
          <a:avLst/>
        </a:prstGeom>
        <a:solidFill xmlns:a="http://schemas.openxmlformats.org/drawingml/2006/main">
          <a:srgbClr val="086F7A"/>
        </a:solidFill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0.29491</cdr:x>
      <cdr:y>0.51829</cdr:y>
    </cdr:from>
    <cdr:to>
      <cdr:x>0.31436</cdr:x>
      <cdr:y>0.54445</cdr:y>
    </cdr:to>
    <cdr:sp macro="" textlink="">
      <cdr:nvSpPr>
        <cdr:cNvPr id="10" name="Блок-схема: узел 9"/>
        <cdr:cNvSpPr/>
      </cdr:nvSpPr>
      <cdr:spPr>
        <a:xfrm xmlns:a="http://schemas.openxmlformats.org/drawingml/2006/main">
          <a:off x="2184058" y="2852936"/>
          <a:ext cx="144044" cy="143998"/>
        </a:xfrm>
        <a:prstGeom xmlns:a="http://schemas.openxmlformats.org/drawingml/2006/main" prst="flowChartConnector">
          <a:avLst/>
        </a:prstGeom>
        <a:solidFill xmlns:a="http://schemas.openxmlformats.org/drawingml/2006/main">
          <a:srgbClr val="086F7A"/>
        </a:solidFill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0.16502</cdr:x>
      <cdr:y>0.5837</cdr:y>
    </cdr:from>
    <cdr:to>
      <cdr:x>0.18446</cdr:x>
      <cdr:y>0.60986</cdr:y>
    </cdr:to>
    <cdr:sp macro="" textlink="">
      <cdr:nvSpPr>
        <cdr:cNvPr id="11" name="Блок-схема: узел 10"/>
        <cdr:cNvSpPr/>
      </cdr:nvSpPr>
      <cdr:spPr>
        <a:xfrm xmlns:a="http://schemas.openxmlformats.org/drawingml/2006/main">
          <a:off x="1222113" y="3212976"/>
          <a:ext cx="143970" cy="143997"/>
        </a:xfrm>
        <a:prstGeom xmlns:a="http://schemas.openxmlformats.org/drawingml/2006/main" prst="flowChartConnector">
          <a:avLst/>
        </a:prstGeom>
        <a:solidFill xmlns:a="http://schemas.openxmlformats.org/drawingml/2006/main">
          <a:srgbClr val="086F7A"/>
        </a:solidFill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0.3637</cdr:x>
      <cdr:y>0.90741</cdr:y>
    </cdr:from>
    <cdr:to>
      <cdr:x>0.52899</cdr:x>
      <cdr:y>0.97073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2693473" y="4994812"/>
          <a:ext cx="1224136" cy="348554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600" b="1" dirty="0" smtClean="0"/>
            <a:t>GOAL</a:t>
          </a:r>
          <a:endParaRPr lang="ru-RU" sz="1600" b="1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0.13559</cdr:x>
      <cdr:y>0.17325</cdr:y>
    </cdr:from>
    <cdr:to>
      <cdr:x>0.4111</cdr:x>
      <cdr:y>0.37994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152128" y="603586"/>
          <a:ext cx="2340989" cy="7200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800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0.61362</cdr:x>
      <cdr:y>0.32295</cdr:y>
    </cdr:from>
    <cdr:to>
      <cdr:x>0.69705</cdr:x>
      <cdr:y>0.39272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5610914" y="1999930"/>
          <a:ext cx="762884" cy="432064"/>
        </a:xfrm>
        <a:prstGeom xmlns:a="http://schemas.openxmlformats.org/drawingml/2006/main" prst="rect">
          <a:avLst/>
        </a:prstGeom>
        <a:noFill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uk-UA" sz="2400" b="1" dirty="0" smtClean="0">
              <a:solidFill>
                <a:schemeClr val="tx1"/>
              </a:solidFill>
            </a:rPr>
            <a:t>16,6</a:t>
          </a:r>
          <a:endParaRPr lang="ru-RU" sz="2400" b="1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0.05048</cdr:x>
      <cdr:y>0.63744</cdr:y>
    </cdr:from>
    <cdr:to>
      <cdr:x>0.13694</cdr:x>
      <cdr:y>0.70721</cdr:y>
    </cdr:to>
    <cdr:sp macro="" textlink="">
      <cdr:nvSpPr>
        <cdr:cNvPr id="3" name="Прямоугольник 2"/>
        <cdr:cNvSpPr/>
      </cdr:nvSpPr>
      <cdr:spPr>
        <a:xfrm xmlns:a="http://schemas.openxmlformats.org/drawingml/2006/main">
          <a:off x="461610" y="3947440"/>
          <a:ext cx="790590" cy="432063"/>
        </a:xfrm>
        <a:prstGeom xmlns:a="http://schemas.openxmlformats.org/drawingml/2006/main" prst="rect">
          <a:avLst/>
        </a:prstGeom>
        <a:noFill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uk-UA" sz="2400" b="1" dirty="0" smtClean="0">
              <a:solidFill>
                <a:schemeClr val="tx1"/>
              </a:solidFill>
            </a:rPr>
            <a:t>5,6</a:t>
          </a:r>
          <a:endParaRPr lang="ru-RU" sz="2400" b="1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0.23279</cdr:x>
      <cdr:y>0.53395</cdr:y>
    </cdr:from>
    <cdr:to>
      <cdr:x>0.3237</cdr:x>
      <cdr:y>0.60372</cdr:y>
    </cdr:to>
    <cdr:sp macro="" textlink="">
      <cdr:nvSpPr>
        <cdr:cNvPr id="5" name="Прямоугольник 4"/>
        <cdr:cNvSpPr/>
      </cdr:nvSpPr>
      <cdr:spPr>
        <a:xfrm xmlns:a="http://schemas.openxmlformats.org/drawingml/2006/main">
          <a:off x="2128597" y="3306580"/>
          <a:ext cx="831281" cy="432064"/>
        </a:xfrm>
        <a:prstGeom xmlns:a="http://schemas.openxmlformats.org/drawingml/2006/main" prst="rect">
          <a:avLst/>
        </a:prstGeom>
        <a:noFill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uk-UA" sz="2400" b="1" dirty="0" smtClean="0">
              <a:solidFill>
                <a:schemeClr val="tx1"/>
              </a:solidFill>
            </a:rPr>
            <a:t>9,2</a:t>
          </a:r>
          <a:endParaRPr lang="ru-RU" sz="2400" b="1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0.79474</cdr:x>
      <cdr:y>0.20667</cdr:y>
    </cdr:from>
    <cdr:to>
      <cdr:x>0.88604</cdr:x>
      <cdr:y>0.27644</cdr:y>
    </cdr:to>
    <cdr:sp macro="" textlink="">
      <cdr:nvSpPr>
        <cdr:cNvPr id="6" name="Прямоугольник 5"/>
        <cdr:cNvSpPr/>
      </cdr:nvSpPr>
      <cdr:spPr>
        <a:xfrm xmlns:a="http://schemas.openxmlformats.org/drawingml/2006/main">
          <a:off x="7267098" y="1279845"/>
          <a:ext cx="834847" cy="432064"/>
        </a:xfrm>
        <a:prstGeom xmlns:a="http://schemas.openxmlformats.org/drawingml/2006/main" prst="rect">
          <a:avLst/>
        </a:prstGeom>
        <a:noFill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uk-UA" sz="2400" b="1" dirty="0" smtClean="0">
              <a:solidFill>
                <a:schemeClr val="tx1"/>
              </a:solidFill>
            </a:rPr>
            <a:t>20,3</a:t>
          </a:r>
          <a:endParaRPr lang="ru-RU" sz="2400" b="1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0.43249</cdr:x>
      <cdr:y>0.4276</cdr:y>
    </cdr:from>
    <cdr:to>
      <cdr:x>0.51591</cdr:x>
      <cdr:y>0.49737</cdr:y>
    </cdr:to>
    <cdr:sp macro="" textlink="">
      <cdr:nvSpPr>
        <cdr:cNvPr id="7" name="Прямоугольник 6"/>
        <cdr:cNvSpPr/>
      </cdr:nvSpPr>
      <cdr:spPr>
        <a:xfrm xmlns:a="http://schemas.openxmlformats.org/drawingml/2006/main">
          <a:off x="3954730" y="2648002"/>
          <a:ext cx="762792" cy="432064"/>
        </a:xfrm>
        <a:prstGeom xmlns:a="http://schemas.openxmlformats.org/drawingml/2006/main" prst="rect">
          <a:avLst/>
        </a:prstGeom>
        <a:noFill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uk-UA" sz="2400" b="1" dirty="0" smtClean="0">
              <a:solidFill>
                <a:schemeClr val="tx1"/>
              </a:solidFill>
            </a:rPr>
            <a:t>13,1</a:t>
          </a:r>
          <a:endParaRPr lang="ru-RU" sz="2400" b="1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0.13223</cdr:x>
      <cdr:y>0.63953</cdr:y>
    </cdr:from>
    <cdr:to>
      <cdr:x>0.2562</cdr:x>
      <cdr:y>0.73256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1152128" y="3960440"/>
          <a:ext cx="1080120" cy="5760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uk-UA" sz="1800" b="1" dirty="0" smtClean="0">
              <a:solidFill>
                <a:srgbClr val="C00000"/>
              </a:solidFill>
            </a:rPr>
            <a:t>+3,6 </a:t>
          </a:r>
          <a:r>
            <a:rPr lang="en-US" sz="1800" b="1" dirty="0" smtClean="0">
              <a:solidFill>
                <a:srgbClr val="C00000"/>
              </a:solidFill>
            </a:rPr>
            <a:t>GW</a:t>
          </a:r>
          <a:endParaRPr lang="ru-RU" sz="1800" b="1" dirty="0">
            <a:solidFill>
              <a:srgbClr val="C00000"/>
            </a:solidFill>
          </a:endParaRPr>
        </a:p>
      </cdr:txBody>
    </cdr:sp>
  </cdr:relSizeAnchor>
  <cdr:relSizeAnchor xmlns:cdr="http://schemas.openxmlformats.org/drawingml/2006/chartDrawing">
    <cdr:from>
      <cdr:x>0.32675</cdr:x>
      <cdr:y>0.54953</cdr:y>
    </cdr:from>
    <cdr:to>
      <cdr:x>0.44245</cdr:x>
      <cdr:y>0.64256</cdr:y>
    </cdr:to>
    <cdr:sp macro="" textlink="">
      <cdr:nvSpPr>
        <cdr:cNvPr id="12" name="TextBox 1"/>
        <cdr:cNvSpPr txBox="1"/>
      </cdr:nvSpPr>
      <cdr:spPr>
        <a:xfrm xmlns:a="http://schemas.openxmlformats.org/drawingml/2006/main">
          <a:off x="2987824" y="3403098"/>
          <a:ext cx="1057983" cy="5760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uk-UA" sz="1800" b="1" dirty="0" smtClean="0">
              <a:solidFill>
                <a:srgbClr val="C00000"/>
              </a:solidFill>
            </a:rPr>
            <a:t>+3,9 </a:t>
          </a:r>
          <a:r>
            <a:rPr lang="en-US" sz="1800" b="1" dirty="0" smtClean="0">
              <a:solidFill>
                <a:srgbClr val="C00000"/>
              </a:solidFill>
            </a:rPr>
            <a:t>GW</a:t>
          </a:r>
          <a:endParaRPr lang="ru-RU" sz="1800" b="1" dirty="0">
            <a:solidFill>
              <a:srgbClr val="C00000"/>
            </a:solidFill>
          </a:endParaRPr>
        </a:p>
      </cdr:txBody>
    </cdr:sp>
  </cdr:relSizeAnchor>
  <cdr:relSizeAnchor xmlns:cdr="http://schemas.openxmlformats.org/drawingml/2006/chartDrawing">
    <cdr:from>
      <cdr:x>0.50787</cdr:x>
      <cdr:y>0.44488</cdr:y>
    </cdr:from>
    <cdr:to>
      <cdr:x>0.62358</cdr:x>
      <cdr:y>0.53791</cdr:y>
    </cdr:to>
    <cdr:sp macro="" textlink="">
      <cdr:nvSpPr>
        <cdr:cNvPr id="13" name="TextBox 1"/>
        <cdr:cNvSpPr txBox="1"/>
      </cdr:nvSpPr>
      <cdr:spPr>
        <a:xfrm xmlns:a="http://schemas.openxmlformats.org/drawingml/2006/main">
          <a:off x="4644008" y="2755026"/>
          <a:ext cx="1057984" cy="5760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uk-UA" sz="1800" b="1" dirty="0" smtClean="0">
              <a:solidFill>
                <a:srgbClr val="C00000"/>
              </a:solidFill>
            </a:rPr>
            <a:t>+3,5 </a:t>
          </a:r>
          <a:r>
            <a:rPr lang="en-US" sz="1800" b="1" dirty="0" smtClean="0">
              <a:solidFill>
                <a:srgbClr val="C00000"/>
              </a:solidFill>
            </a:rPr>
            <a:t>GW</a:t>
          </a:r>
          <a:endParaRPr lang="ru-RU" sz="1800" b="1" dirty="0">
            <a:solidFill>
              <a:srgbClr val="C00000"/>
            </a:solidFill>
          </a:endParaRPr>
        </a:p>
      </cdr:txBody>
    </cdr:sp>
  </cdr:relSizeAnchor>
  <cdr:relSizeAnchor xmlns:cdr="http://schemas.openxmlformats.org/drawingml/2006/chartDrawing">
    <cdr:from>
      <cdr:x>0.69687</cdr:x>
      <cdr:y>0.3286</cdr:y>
    </cdr:from>
    <cdr:to>
      <cdr:x>0.82084</cdr:x>
      <cdr:y>0.42163</cdr:y>
    </cdr:to>
    <cdr:sp macro="" textlink="">
      <cdr:nvSpPr>
        <cdr:cNvPr id="14" name="TextBox 1"/>
        <cdr:cNvSpPr txBox="1"/>
      </cdr:nvSpPr>
      <cdr:spPr>
        <a:xfrm xmlns:a="http://schemas.openxmlformats.org/drawingml/2006/main">
          <a:off x="6372200" y="2034946"/>
          <a:ext cx="1133554" cy="5760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uk-UA" sz="1800" b="1" dirty="0" smtClean="0">
              <a:solidFill>
                <a:srgbClr val="C00000"/>
              </a:solidFill>
            </a:rPr>
            <a:t>+3,7 </a:t>
          </a:r>
          <a:r>
            <a:rPr lang="en-US" sz="1800" b="1" dirty="0" smtClean="0">
              <a:solidFill>
                <a:srgbClr val="C00000"/>
              </a:solidFill>
            </a:rPr>
            <a:t>GW</a:t>
          </a:r>
          <a:endParaRPr lang="ru-RU" sz="1800" b="1" dirty="0">
            <a:solidFill>
              <a:srgbClr val="C00000"/>
            </a:solidFill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1</cdr:x>
      <cdr:y>0.0931</cdr:y>
    </cdr:to>
    <cdr:sp macro="" textlink="">
      <cdr:nvSpPr>
        <cdr:cNvPr id="2" name="TextBox 18"/>
        <cdr:cNvSpPr txBox="1"/>
      </cdr:nvSpPr>
      <cdr:spPr>
        <a:xfrm xmlns:a="http://schemas.openxmlformats.org/drawingml/2006/main">
          <a:off x="0" y="0"/>
          <a:ext cx="6863644" cy="46166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sz="1400" kern="1200">
              <a:solidFill>
                <a:sysClr val="windowText" lastClr="000000"/>
              </a:solidFill>
              <a:latin typeface="Times New Roman" pitchFamily="18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sz="1400" kern="1200">
              <a:solidFill>
                <a:sysClr val="windowText" lastClr="000000"/>
              </a:solidFill>
              <a:latin typeface="Times New Roman" pitchFamily="18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sz="1400" kern="1200">
              <a:solidFill>
                <a:sysClr val="windowText" lastClr="000000"/>
              </a:solidFill>
              <a:latin typeface="Times New Roman" pitchFamily="18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sz="1400" kern="1200">
              <a:solidFill>
                <a:sysClr val="windowText" lastClr="000000"/>
              </a:solidFill>
              <a:latin typeface="Times New Roman" pitchFamily="18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sz="1400" kern="1200">
              <a:solidFill>
                <a:sysClr val="windowText" lastClr="000000"/>
              </a:solidFill>
              <a:latin typeface="Times New Roman" pitchFamily="18" charset="0"/>
            </a:defRPr>
          </a:lvl5pPr>
          <a:lvl6pPr marL="2286000" algn="l" defTabSz="914400" rtl="0" eaLnBrk="1" latinLnBrk="0" hangingPunct="1">
            <a:defRPr sz="1400" kern="1200">
              <a:solidFill>
                <a:sysClr val="windowText" lastClr="000000"/>
              </a:solidFill>
              <a:latin typeface="Times New Roman" pitchFamily="18" charset="0"/>
            </a:defRPr>
          </a:lvl6pPr>
          <a:lvl7pPr marL="2743200" algn="l" defTabSz="914400" rtl="0" eaLnBrk="1" latinLnBrk="0" hangingPunct="1">
            <a:defRPr sz="1400" kern="1200">
              <a:solidFill>
                <a:sysClr val="windowText" lastClr="000000"/>
              </a:solidFill>
              <a:latin typeface="Times New Roman" pitchFamily="18" charset="0"/>
            </a:defRPr>
          </a:lvl7pPr>
          <a:lvl8pPr marL="3200400" algn="l" defTabSz="914400" rtl="0" eaLnBrk="1" latinLnBrk="0" hangingPunct="1">
            <a:defRPr sz="1400" kern="1200">
              <a:solidFill>
                <a:sysClr val="windowText" lastClr="000000"/>
              </a:solidFill>
              <a:latin typeface="Times New Roman" pitchFamily="18" charset="0"/>
            </a:defRPr>
          </a:lvl8pPr>
          <a:lvl9pPr marL="3657600" algn="l" defTabSz="914400" rtl="0" eaLnBrk="1" latinLnBrk="0" hangingPunct="1">
            <a:defRPr sz="1400" kern="1200">
              <a:solidFill>
                <a:sysClr val="windowText" lastClr="000000"/>
              </a:solidFill>
              <a:latin typeface="Times New Roman" pitchFamily="18" charset="0"/>
            </a:defRPr>
          </a:lvl9pPr>
        </a:lstStyle>
        <a:p xmlns:a="http://schemas.openxmlformats.org/drawingml/2006/main">
          <a:pPr algn="ctr">
            <a:defRPr sz="2160" b="1" i="0" u="none" strike="noStrike" kern="1200" baseline="0">
              <a:solidFill>
                <a:prstClr val="black"/>
              </a:solidFill>
              <a:latin typeface="Book Antiqua"/>
            </a:defRPr>
          </a:pPr>
          <a:endParaRPr lang="ru-RU" sz="2400" b="1" dirty="0">
            <a:solidFill>
              <a:prstClr val="black"/>
            </a:solidFill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1</cdr:x>
      <cdr:y>0.0931</cdr:y>
    </cdr:to>
    <cdr:sp macro="" textlink="">
      <cdr:nvSpPr>
        <cdr:cNvPr id="2" name="TextBox 18"/>
        <cdr:cNvSpPr txBox="1"/>
      </cdr:nvSpPr>
      <cdr:spPr>
        <a:xfrm xmlns:a="http://schemas.openxmlformats.org/drawingml/2006/main">
          <a:off x="0" y="0"/>
          <a:ext cx="6863644" cy="46166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sz="1400" kern="1200">
              <a:solidFill>
                <a:sysClr val="windowText" lastClr="000000"/>
              </a:solidFill>
              <a:latin typeface="Times New Roman" pitchFamily="18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sz="1400" kern="1200">
              <a:solidFill>
                <a:sysClr val="windowText" lastClr="000000"/>
              </a:solidFill>
              <a:latin typeface="Times New Roman" pitchFamily="18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sz="1400" kern="1200">
              <a:solidFill>
                <a:sysClr val="windowText" lastClr="000000"/>
              </a:solidFill>
              <a:latin typeface="Times New Roman" pitchFamily="18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sz="1400" kern="1200">
              <a:solidFill>
                <a:sysClr val="windowText" lastClr="000000"/>
              </a:solidFill>
              <a:latin typeface="Times New Roman" pitchFamily="18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sz="1400" kern="1200">
              <a:solidFill>
                <a:sysClr val="windowText" lastClr="000000"/>
              </a:solidFill>
              <a:latin typeface="Times New Roman" pitchFamily="18" charset="0"/>
            </a:defRPr>
          </a:lvl5pPr>
          <a:lvl6pPr marL="2286000" algn="l" defTabSz="914400" rtl="0" eaLnBrk="1" latinLnBrk="0" hangingPunct="1">
            <a:defRPr sz="1400" kern="1200">
              <a:solidFill>
                <a:sysClr val="windowText" lastClr="000000"/>
              </a:solidFill>
              <a:latin typeface="Times New Roman" pitchFamily="18" charset="0"/>
            </a:defRPr>
          </a:lvl6pPr>
          <a:lvl7pPr marL="2743200" algn="l" defTabSz="914400" rtl="0" eaLnBrk="1" latinLnBrk="0" hangingPunct="1">
            <a:defRPr sz="1400" kern="1200">
              <a:solidFill>
                <a:sysClr val="windowText" lastClr="000000"/>
              </a:solidFill>
              <a:latin typeface="Times New Roman" pitchFamily="18" charset="0"/>
            </a:defRPr>
          </a:lvl7pPr>
          <a:lvl8pPr marL="3200400" algn="l" defTabSz="914400" rtl="0" eaLnBrk="1" latinLnBrk="0" hangingPunct="1">
            <a:defRPr sz="1400" kern="1200">
              <a:solidFill>
                <a:sysClr val="windowText" lastClr="000000"/>
              </a:solidFill>
              <a:latin typeface="Times New Roman" pitchFamily="18" charset="0"/>
            </a:defRPr>
          </a:lvl8pPr>
          <a:lvl9pPr marL="3657600" algn="l" defTabSz="914400" rtl="0" eaLnBrk="1" latinLnBrk="0" hangingPunct="1">
            <a:defRPr sz="1400" kern="1200">
              <a:solidFill>
                <a:sysClr val="windowText" lastClr="000000"/>
              </a:solidFill>
              <a:latin typeface="Times New Roman" pitchFamily="18" charset="0"/>
            </a:defRPr>
          </a:lvl9pPr>
        </a:lstStyle>
        <a:p xmlns:a="http://schemas.openxmlformats.org/drawingml/2006/main">
          <a:pPr algn="ctr">
            <a:defRPr sz="2160" b="1" i="0" u="none" strike="noStrike" kern="1200" baseline="0">
              <a:solidFill>
                <a:prstClr val="black"/>
              </a:solidFill>
              <a:latin typeface="Book Antiqua"/>
            </a:defRPr>
          </a:pPr>
          <a:endParaRPr lang="ru-RU" sz="2400" b="1" dirty="0">
            <a:solidFill>
              <a:prstClr val="black"/>
            </a:solidFill>
          </a:endParaRPr>
        </a:p>
      </cdr:txBody>
    </cdr:sp>
  </cdr:relSizeAnchor>
  <cdr:relSizeAnchor xmlns:cdr="http://schemas.openxmlformats.org/drawingml/2006/chartDrawing">
    <cdr:from>
      <cdr:x>0.16667</cdr:x>
      <cdr:y>0.78571</cdr:y>
    </cdr:from>
    <cdr:to>
      <cdr:x>0.39167</cdr:x>
      <cdr:y>1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677335" y="3352799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4" y="3"/>
            <a:ext cx="2930422" cy="497366"/>
          </a:xfrm>
          <a:prstGeom prst="rect">
            <a:avLst/>
          </a:prstGeom>
        </p:spPr>
        <p:txBody>
          <a:bodyPr vert="horz" lIns="91979" tIns="45990" rIns="91979" bIns="4599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148" y="3"/>
            <a:ext cx="2930421" cy="497366"/>
          </a:xfrm>
          <a:prstGeom prst="rect">
            <a:avLst/>
          </a:prstGeom>
        </p:spPr>
        <p:txBody>
          <a:bodyPr vert="horz" lIns="91979" tIns="45990" rIns="91979" bIns="45990" rtlCol="0"/>
          <a:lstStyle>
            <a:lvl1pPr algn="r">
              <a:defRPr sz="1200"/>
            </a:lvl1pPr>
          </a:lstStyle>
          <a:p>
            <a:fld id="{B82451D6-30CC-4583-8CF2-574FF03AF249}" type="datetimeFigureOut">
              <a:rPr lang="uk-UA" smtClean="0"/>
              <a:pPr/>
              <a:t>20.02.2019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4" y="9443548"/>
            <a:ext cx="2930422" cy="497365"/>
          </a:xfrm>
          <a:prstGeom prst="rect">
            <a:avLst/>
          </a:prstGeom>
        </p:spPr>
        <p:txBody>
          <a:bodyPr vert="horz" lIns="91979" tIns="45990" rIns="91979" bIns="4599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148" y="9443548"/>
            <a:ext cx="2930421" cy="497365"/>
          </a:xfrm>
          <a:prstGeom prst="rect">
            <a:avLst/>
          </a:prstGeom>
        </p:spPr>
        <p:txBody>
          <a:bodyPr vert="horz" lIns="91979" tIns="45990" rIns="91979" bIns="45990" rtlCol="0" anchor="b"/>
          <a:lstStyle>
            <a:lvl1pPr algn="r">
              <a:defRPr sz="1200"/>
            </a:lvl1pPr>
          </a:lstStyle>
          <a:p>
            <a:fld id="{4F547046-EC30-46A8-B761-35481D951318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0669875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1"/>
            <a:ext cx="2929838" cy="497126"/>
          </a:xfrm>
          <a:prstGeom prst="rect">
            <a:avLst/>
          </a:prstGeom>
        </p:spPr>
        <p:txBody>
          <a:bodyPr vert="horz" lIns="91979" tIns="45990" rIns="91979" bIns="4599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5" y="1"/>
            <a:ext cx="2929838" cy="497126"/>
          </a:xfrm>
          <a:prstGeom prst="rect">
            <a:avLst/>
          </a:prstGeom>
        </p:spPr>
        <p:txBody>
          <a:bodyPr vert="horz" lIns="91979" tIns="45990" rIns="91979" bIns="45990" rtlCol="0"/>
          <a:lstStyle>
            <a:lvl1pPr algn="r">
              <a:defRPr sz="1200"/>
            </a:lvl1pPr>
          </a:lstStyle>
          <a:p>
            <a:fld id="{33E8E119-22F5-4F29-A12B-D9D197D035F3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01675" y="744538"/>
            <a:ext cx="5357813" cy="3732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979" tIns="45990" rIns="91979" bIns="4599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22695"/>
            <a:ext cx="5408930" cy="4474132"/>
          </a:xfrm>
          <a:prstGeom prst="rect">
            <a:avLst/>
          </a:prstGeom>
        </p:spPr>
        <p:txBody>
          <a:bodyPr vert="horz" lIns="91979" tIns="45990" rIns="91979" bIns="4599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3" y="9443663"/>
            <a:ext cx="2929838" cy="497126"/>
          </a:xfrm>
          <a:prstGeom prst="rect">
            <a:avLst/>
          </a:prstGeom>
        </p:spPr>
        <p:txBody>
          <a:bodyPr vert="horz" lIns="91979" tIns="45990" rIns="91979" bIns="4599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5" y="9443663"/>
            <a:ext cx="2929838" cy="497126"/>
          </a:xfrm>
          <a:prstGeom prst="rect">
            <a:avLst/>
          </a:prstGeom>
        </p:spPr>
        <p:txBody>
          <a:bodyPr vert="horz" lIns="91979" tIns="45990" rIns="91979" bIns="45990" rtlCol="0" anchor="b"/>
          <a:lstStyle>
            <a:lvl1pPr algn="r">
              <a:defRPr sz="1200"/>
            </a:lvl1pPr>
          </a:lstStyle>
          <a:p>
            <a:fld id="{D44DEA58-A547-46AE-98F7-325EA877F7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058677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60383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80202" algn="l" defTabSz="960383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60383" algn="l" defTabSz="960383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440562" algn="l" defTabSz="960383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920744" algn="l" defTabSz="960383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400914" algn="l" defTabSz="960383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881084" algn="l" defTabSz="960383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361289" algn="l" defTabSz="960383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841467" algn="l" defTabSz="960383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703263" y="746125"/>
            <a:ext cx="5354637" cy="3730625"/>
          </a:xfrm>
          <a:ln/>
        </p:spPr>
      </p:sp>
      <p:sp>
        <p:nvSpPr>
          <p:cNvPr id="11267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uk-UA" altLang="uk-UA" smtClean="0"/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8902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4949" indent="-286519" defTabSz="908902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6076" indent="-229215" defTabSz="908902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4507" indent="-229215" defTabSz="908902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62937" indent="-229215" defTabSz="908902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21367" indent="-229215" defTabSz="908902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9799" indent="-229215" defTabSz="908902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38229" indent="-229215" defTabSz="908902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96659" indent="-229215" defTabSz="908902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600ACC34-6730-4DE5-990A-2BEAA9AEF10A}" type="slidenum">
              <a:rPr lang="ru-RU" altLang="uk-UA" sz="1200">
                <a:solidFill>
                  <a:srgbClr val="000000"/>
                </a:solidFill>
              </a:rPr>
              <a:pPr/>
              <a:t>1</a:t>
            </a:fld>
            <a:endParaRPr lang="ru-RU" altLang="uk-UA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783914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03263" y="746125"/>
            <a:ext cx="5354637" cy="3730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6C8150-5CC1-45B6-B37B-79273CCA5173}" type="slidenum">
              <a:rPr lang="ru-RU" smtClean="0">
                <a:solidFill>
                  <a:prstClr val="black"/>
                </a:solidFill>
              </a:rPr>
              <a:pPr/>
              <a:t>10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03848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12788" y="738188"/>
            <a:ext cx="5310187" cy="36988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39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239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0173" indent="-284682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38728" indent="-227746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594220" indent="-227746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49710" indent="-227746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05201" indent="-2277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60693" indent="-2277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16182" indent="-2277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71676" indent="-2277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fld id="{3EBC0035-234A-4E5E-93D6-142196D0ACE1}" type="slidenum">
              <a:rPr lang="ru-RU" altLang="ru-RU" smtClean="0">
                <a:solidFill>
                  <a:prstClr val="black"/>
                </a:solidFill>
              </a:rPr>
              <a:pPr/>
              <a:t>11</a:t>
            </a:fld>
            <a:endParaRPr lang="ru-RU" alt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6258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DEA58-A547-46AE-98F7-325EA877F74A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701675" y="744538"/>
            <a:ext cx="5357813" cy="3732212"/>
          </a:xfrm>
          <a:ln/>
        </p:spPr>
      </p:sp>
      <p:sp>
        <p:nvSpPr>
          <p:cNvPr id="11267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uk-UA" altLang="uk-UA" smtClean="0"/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506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1802" indent="-285308" defTabSz="90506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1234" indent="-228247" defTabSz="90506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97728" indent="-228247" defTabSz="90506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4222" indent="-228247" defTabSz="90506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0714" indent="-228247" defTabSz="90506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67209" indent="-228247" defTabSz="90506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3702" indent="-228247" defTabSz="90506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0196" indent="-228247" defTabSz="90506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600ACC34-6730-4DE5-990A-2BEAA9AEF10A}" type="slidenum">
              <a:rPr lang="ru-RU" altLang="uk-UA" sz="1200">
                <a:solidFill>
                  <a:srgbClr val="000000"/>
                </a:solidFill>
              </a:rPr>
              <a:pPr/>
              <a:t>13</a:t>
            </a:fld>
            <a:endParaRPr lang="ru-RU" altLang="uk-UA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01443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69963" y="1243013"/>
            <a:ext cx="4821237" cy="3359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19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</p:spTree>
    <p:extLst>
      <p:ext uri="{BB962C8B-B14F-4D97-AF65-F5344CB8AC3E}">
        <p14:creationId xmlns:p14="http://schemas.microsoft.com/office/powerpoint/2010/main" xmlns="" val="7617947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04850" y="744538"/>
            <a:ext cx="5351463" cy="37290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DEA58-A547-46AE-98F7-325EA877F74A}" type="slidenum">
              <a:rPr lang="ru-RU" smtClean="0">
                <a:solidFill>
                  <a:prstClr val="black"/>
                </a:solidFill>
              </a:rPr>
              <a:pPr/>
              <a:t>3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03263" y="746125"/>
            <a:ext cx="5354637" cy="3730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CC697E-43FA-405A-8A50-0045902B5F4A}" type="slidenum">
              <a:rPr lang="ru-RU" smtClean="0">
                <a:solidFill>
                  <a:prstClr val="black"/>
                </a:solidFill>
              </a:rPr>
              <a:pPr/>
              <a:t>4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01675" y="744538"/>
            <a:ext cx="5357813" cy="37322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762FF-4146-4F13-8B69-108EFF95C906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01675" y="744538"/>
            <a:ext cx="5357813" cy="37322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47A558-F6D6-49E0-BA00-0F4D82BA2B5E}" type="slidenum">
              <a:rPr lang="ru-RU" smtClean="0">
                <a:solidFill>
                  <a:prstClr val="black"/>
                </a:solidFill>
              </a:rPr>
              <a:pPr/>
              <a:t>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58478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03263" y="744538"/>
            <a:ext cx="5354637" cy="3730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2012E2-F5CC-4D60-8487-CCF91CFE4720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45871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01675" y="744538"/>
            <a:ext cx="5357813" cy="37322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A6628E-3B56-46E2-A778-F6F56A772A1B}" type="slidenum">
              <a:rPr lang="ru-RU" smtClean="0">
                <a:solidFill>
                  <a:prstClr val="black"/>
                </a:solidFill>
              </a:rPr>
              <a:pPr/>
              <a:t>8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04850" y="746125"/>
            <a:ext cx="5349875" cy="3727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891618" fontAlgn="base">
              <a:spcBef>
                <a:spcPct val="0"/>
              </a:spcBef>
              <a:spcAft>
                <a:spcPct val="0"/>
              </a:spcAft>
              <a:defRPr/>
            </a:pPr>
            <a:fld id="{172BAD6C-2D0C-46BD-875D-6A5198B62A6D}" type="slidenum">
              <a:rPr lang="ru-RU">
                <a:solidFill>
                  <a:prstClr val="black"/>
                </a:solidFill>
                <a:latin typeface="Times New Roman" pitchFamily="18" charset="0"/>
              </a:rPr>
              <a:pPr defTabSz="891618"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ru-RU" dirty="0">
              <a:solidFill>
                <a:prstClr val="black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93483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4535" y="2234868"/>
            <a:ext cx="8777685" cy="1541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9003" y="4076012"/>
            <a:ext cx="7228682" cy="183820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826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651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477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303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128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954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780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606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0646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265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86872" y="288392"/>
            <a:ext cx="2323505" cy="613732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6361" y="288392"/>
            <a:ext cx="6798403" cy="61373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78639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4506" y="2234619"/>
            <a:ext cx="8777685" cy="1541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9003" y="4076012"/>
            <a:ext cx="7228682" cy="183820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02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005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508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011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513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016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519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022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931386C8-2954-4A08-AD45-D29C28EF027B}" type="datetime1">
              <a:rPr lang="ru-RU"/>
              <a:pPr>
                <a:defRPr/>
              </a:pPr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C4413AB6-133F-4526-83D6-3FEB5F2C5E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824276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86B99B98-26CF-4BC5-B929-423F16ADFE35}" type="datetime1">
              <a:rPr lang="ru-RU"/>
              <a:pPr>
                <a:defRPr/>
              </a:pPr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2DE3B761-B931-4F04-8AEB-EE3776AB0F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501182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737" y="4622158"/>
            <a:ext cx="8777685" cy="1428602"/>
          </a:xfrm>
        </p:spPr>
        <p:txBody>
          <a:bodyPr anchor="t"/>
          <a:lstStyle>
            <a:lvl1pPr algn="l">
              <a:defRPr sz="41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737" y="3048685"/>
            <a:ext cx="8777685" cy="157346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02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0055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5083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0111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5138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0168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5194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0222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EE29F0A0-720C-4F83-9DEE-539BFFCDD274}" type="datetime1">
              <a:rPr lang="ru-RU"/>
              <a:pPr>
                <a:defRPr/>
              </a:pPr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95CA67B6-7B15-4601-8D5B-9C98E0D15D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809943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6334" y="1678496"/>
            <a:ext cx="4560954" cy="474702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49400" y="1678496"/>
            <a:ext cx="4560954" cy="474702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9F9F24F8-9F28-4DB7-91EC-475A31727317}" type="datetime1">
              <a:rPr lang="ru-RU"/>
              <a:pPr>
                <a:defRPr/>
              </a:pPr>
              <a:t>20.02.2019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B4D84250-1651-41AD-8271-B1C84CCBBF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335500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339" y="1610092"/>
            <a:ext cx="4562747" cy="67101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0277" indent="0">
              <a:buNone/>
              <a:defRPr sz="2000" b="1"/>
            </a:lvl2pPr>
            <a:lvl3pPr marL="900559" indent="0">
              <a:buNone/>
              <a:defRPr sz="1800" b="1"/>
            </a:lvl3pPr>
            <a:lvl4pPr marL="1350838" indent="0">
              <a:buNone/>
              <a:defRPr sz="1600" b="1"/>
            </a:lvl4pPr>
            <a:lvl5pPr marL="1801115" indent="0">
              <a:buNone/>
              <a:defRPr sz="1600" b="1"/>
            </a:lvl5pPr>
            <a:lvl6pPr marL="2251389" indent="0">
              <a:buNone/>
              <a:defRPr sz="1600" b="1"/>
            </a:lvl6pPr>
            <a:lvl7pPr marL="2701681" indent="0">
              <a:buNone/>
              <a:defRPr sz="1600" b="1"/>
            </a:lvl7pPr>
            <a:lvl8pPr marL="3151942" indent="0">
              <a:buNone/>
              <a:defRPr sz="1600" b="1"/>
            </a:lvl8pPr>
            <a:lvl9pPr marL="3602227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6339" y="2281104"/>
            <a:ext cx="4562747" cy="414427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45820" y="1610092"/>
            <a:ext cx="4564540" cy="67101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0277" indent="0">
              <a:buNone/>
              <a:defRPr sz="2000" b="1"/>
            </a:lvl2pPr>
            <a:lvl3pPr marL="900559" indent="0">
              <a:buNone/>
              <a:defRPr sz="1800" b="1"/>
            </a:lvl3pPr>
            <a:lvl4pPr marL="1350838" indent="0">
              <a:buNone/>
              <a:defRPr sz="1600" b="1"/>
            </a:lvl4pPr>
            <a:lvl5pPr marL="1801115" indent="0">
              <a:buNone/>
              <a:defRPr sz="1600" b="1"/>
            </a:lvl5pPr>
            <a:lvl6pPr marL="2251389" indent="0">
              <a:buNone/>
              <a:defRPr sz="1600" b="1"/>
            </a:lvl6pPr>
            <a:lvl7pPr marL="2701681" indent="0">
              <a:buNone/>
              <a:defRPr sz="1600" b="1"/>
            </a:lvl7pPr>
            <a:lvl8pPr marL="3151942" indent="0">
              <a:buNone/>
              <a:defRPr sz="1600" b="1"/>
            </a:lvl8pPr>
            <a:lvl9pPr marL="3602227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245820" y="2281104"/>
            <a:ext cx="4564540" cy="414427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D4845F2E-AD71-4760-964B-6D108624DD8A}" type="datetime1">
              <a:rPr lang="ru-RU"/>
              <a:pPr>
                <a:defRPr/>
              </a:pPr>
              <a:t>20.02.2019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1308AC62-6FE3-4392-A79F-2B51AE8CFF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880499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CB2FECBA-656E-4E26-98DE-5BFFE4837034}" type="datetime1">
              <a:rPr lang="ru-RU"/>
              <a:pPr>
                <a:defRPr/>
              </a:pPr>
              <a:t>20.02.2019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5C282448-1376-40A4-8F8A-5F3D1255F7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857084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E869B445-5FE2-40A5-BC8E-92A8A40E27A0}" type="datetime1">
              <a:rPr lang="ru-RU"/>
              <a:pPr>
                <a:defRPr/>
              </a:pPr>
              <a:t>20.02.2019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50A8DD54-009D-4577-BC66-50CA9BC24A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265091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481" y="286386"/>
            <a:ext cx="3397409" cy="121880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37448" y="286523"/>
            <a:ext cx="5772905" cy="613899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6481" y="1505331"/>
            <a:ext cx="3397409" cy="4920187"/>
          </a:xfrm>
        </p:spPr>
        <p:txBody>
          <a:bodyPr/>
          <a:lstStyle>
            <a:lvl1pPr marL="0" indent="0">
              <a:buNone/>
              <a:defRPr sz="1400"/>
            </a:lvl1pPr>
            <a:lvl2pPr marL="450277" indent="0">
              <a:buNone/>
              <a:defRPr sz="1200"/>
            </a:lvl2pPr>
            <a:lvl3pPr marL="900559" indent="0">
              <a:buNone/>
              <a:defRPr sz="1000"/>
            </a:lvl3pPr>
            <a:lvl4pPr marL="1350838" indent="0">
              <a:buNone/>
              <a:defRPr sz="900"/>
            </a:lvl4pPr>
            <a:lvl5pPr marL="1801115" indent="0">
              <a:buNone/>
              <a:defRPr sz="900"/>
            </a:lvl5pPr>
            <a:lvl6pPr marL="2251389" indent="0">
              <a:buNone/>
              <a:defRPr sz="900"/>
            </a:lvl6pPr>
            <a:lvl7pPr marL="2701681" indent="0">
              <a:buNone/>
              <a:defRPr sz="900"/>
            </a:lvl7pPr>
            <a:lvl8pPr marL="3151942" indent="0">
              <a:buNone/>
              <a:defRPr sz="900"/>
            </a:lvl8pPr>
            <a:lvl9pPr marL="3602227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88201283-1EFB-4191-9533-0F277510B5C6}" type="datetime1">
              <a:rPr lang="ru-RU"/>
              <a:pPr>
                <a:defRPr/>
              </a:pPr>
              <a:t>20.02.2019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190DF376-11B4-4FC4-A470-51966D1CF7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698346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66301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4103" y="5035074"/>
            <a:ext cx="6196013" cy="59441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24103" y="642704"/>
            <a:ext cx="6196013" cy="4315778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0277" indent="0">
              <a:buNone/>
              <a:defRPr sz="2800"/>
            </a:lvl2pPr>
            <a:lvl3pPr marL="900559" indent="0">
              <a:buNone/>
              <a:defRPr sz="2400"/>
            </a:lvl3pPr>
            <a:lvl4pPr marL="1350838" indent="0">
              <a:buNone/>
              <a:defRPr sz="2000"/>
            </a:lvl4pPr>
            <a:lvl5pPr marL="1801115" indent="0">
              <a:buNone/>
              <a:defRPr sz="2000"/>
            </a:lvl5pPr>
            <a:lvl6pPr marL="2251389" indent="0">
              <a:buNone/>
              <a:defRPr sz="2000"/>
            </a:lvl6pPr>
            <a:lvl7pPr marL="2701681" indent="0">
              <a:buNone/>
              <a:defRPr sz="2000"/>
            </a:lvl7pPr>
            <a:lvl8pPr marL="3151942" indent="0">
              <a:buNone/>
              <a:defRPr sz="2000"/>
            </a:lvl8pPr>
            <a:lvl9pPr marL="3602227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24103" y="5629493"/>
            <a:ext cx="6196013" cy="844174"/>
          </a:xfrm>
        </p:spPr>
        <p:txBody>
          <a:bodyPr/>
          <a:lstStyle>
            <a:lvl1pPr marL="0" indent="0">
              <a:buNone/>
              <a:defRPr sz="1400"/>
            </a:lvl1pPr>
            <a:lvl2pPr marL="450277" indent="0">
              <a:buNone/>
              <a:defRPr sz="1200"/>
            </a:lvl2pPr>
            <a:lvl3pPr marL="900559" indent="0">
              <a:buNone/>
              <a:defRPr sz="1000"/>
            </a:lvl3pPr>
            <a:lvl4pPr marL="1350838" indent="0">
              <a:buNone/>
              <a:defRPr sz="900"/>
            </a:lvl4pPr>
            <a:lvl5pPr marL="1801115" indent="0">
              <a:buNone/>
              <a:defRPr sz="900"/>
            </a:lvl5pPr>
            <a:lvl6pPr marL="2251389" indent="0">
              <a:buNone/>
              <a:defRPr sz="900"/>
            </a:lvl6pPr>
            <a:lvl7pPr marL="2701681" indent="0">
              <a:buNone/>
              <a:defRPr sz="900"/>
            </a:lvl7pPr>
            <a:lvl8pPr marL="3151942" indent="0">
              <a:buNone/>
              <a:defRPr sz="900"/>
            </a:lvl8pPr>
            <a:lvl9pPr marL="3602227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B00D389B-4B7C-4F6F-AFA0-9EE32E4131DF}" type="datetime1">
              <a:rPr lang="ru-RU"/>
              <a:pPr>
                <a:defRPr/>
              </a:pPr>
              <a:t>20.02.2019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EAF09409-CD35-4F50-BD6E-17D126E096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978192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70E93785-7D15-4DB1-BAEB-9321AD166FBB}" type="datetime1">
              <a:rPr lang="ru-RU"/>
              <a:pPr>
                <a:defRPr/>
              </a:pPr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B9215B76-BA70-49A3-93C9-E60288DAFA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477393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86851" y="288188"/>
            <a:ext cx="2323505" cy="613732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6334" y="288188"/>
            <a:ext cx="6798403" cy="61373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EFE9BD42-35AC-467C-8515-D614B2091E96}" type="datetime1">
              <a:rPr lang="ru-RU"/>
              <a:pPr>
                <a:defRPr/>
              </a:pPr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16A8284F-9639-437D-9D72-D90E648729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4275260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4506" y="2234759"/>
            <a:ext cx="8777685" cy="1541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9003" y="4076012"/>
            <a:ext cx="7228682" cy="183820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86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720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580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44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300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160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020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88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845115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81981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738" y="4622158"/>
            <a:ext cx="8777685" cy="1428602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738" y="3048707"/>
            <a:ext cx="8777685" cy="1573460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8604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7203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45803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4404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3003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1604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0204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8880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316263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6335" y="1678634"/>
            <a:ext cx="4560954" cy="4747023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49400" y="1678634"/>
            <a:ext cx="4560954" cy="4747023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3072548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339" y="1610092"/>
            <a:ext cx="4562747" cy="671010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86044" indent="0">
              <a:buNone/>
              <a:defRPr sz="2200" b="1"/>
            </a:lvl2pPr>
            <a:lvl3pPr marL="972036" indent="0">
              <a:buNone/>
              <a:defRPr sz="2000" b="1"/>
            </a:lvl3pPr>
            <a:lvl4pPr marL="1458033" indent="0">
              <a:buNone/>
              <a:defRPr sz="1800" b="1"/>
            </a:lvl4pPr>
            <a:lvl5pPr marL="1944040" indent="0">
              <a:buNone/>
              <a:defRPr sz="1800" b="1"/>
            </a:lvl5pPr>
            <a:lvl6pPr marL="2430039" indent="0">
              <a:buNone/>
              <a:defRPr sz="1800" b="1"/>
            </a:lvl6pPr>
            <a:lvl7pPr marL="2916045" indent="0">
              <a:buNone/>
              <a:defRPr sz="1800" b="1"/>
            </a:lvl7pPr>
            <a:lvl8pPr marL="3402048" indent="0">
              <a:buNone/>
              <a:defRPr sz="1800" b="1"/>
            </a:lvl8pPr>
            <a:lvl9pPr marL="3888061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6339" y="2281125"/>
            <a:ext cx="4562747" cy="4144279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45820" y="1610092"/>
            <a:ext cx="4564540" cy="671010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86044" indent="0">
              <a:buNone/>
              <a:defRPr sz="2200" b="1"/>
            </a:lvl2pPr>
            <a:lvl3pPr marL="972036" indent="0">
              <a:buNone/>
              <a:defRPr sz="2000" b="1"/>
            </a:lvl3pPr>
            <a:lvl4pPr marL="1458033" indent="0">
              <a:buNone/>
              <a:defRPr sz="1800" b="1"/>
            </a:lvl4pPr>
            <a:lvl5pPr marL="1944040" indent="0">
              <a:buNone/>
              <a:defRPr sz="1800" b="1"/>
            </a:lvl5pPr>
            <a:lvl6pPr marL="2430039" indent="0">
              <a:buNone/>
              <a:defRPr sz="1800" b="1"/>
            </a:lvl6pPr>
            <a:lvl7pPr marL="2916045" indent="0">
              <a:buNone/>
              <a:defRPr sz="1800" b="1"/>
            </a:lvl7pPr>
            <a:lvl8pPr marL="3402048" indent="0">
              <a:buNone/>
              <a:defRPr sz="1800" b="1"/>
            </a:lvl8pPr>
            <a:lvl9pPr marL="3888061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245820" y="2281125"/>
            <a:ext cx="4564540" cy="4144279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725173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498670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7532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771" y="4622158"/>
            <a:ext cx="8777685" cy="1428602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771" y="3048724"/>
            <a:ext cx="8777685" cy="1573460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8261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6518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44775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3031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1288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89546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37804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8606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407887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605" y="286386"/>
            <a:ext cx="3397409" cy="1218808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37448" y="286665"/>
            <a:ext cx="5772905" cy="6138995"/>
          </a:xfrm>
        </p:spPr>
        <p:txBody>
          <a:bodyPr/>
          <a:lstStyle>
            <a:lvl1pPr>
              <a:defRPr sz="3500"/>
            </a:lvl1pPr>
            <a:lvl2pPr>
              <a:defRPr sz="31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6605" y="1505467"/>
            <a:ext cx="3397409" cy="4920187"/>
          </a:xfrm>
        </p:spPr>
        <p:txBody>
          <a:bodyPr/>
          <a:lstStyle>
            <a:lvl1pPr marL="0" indent="0">
              <a:buNone/>
              <a:defRPr sz="1500"/>
            </a:lvl1pPr>
            <a:lvl2pPr marL="486044" indent="0">
              <a:buNone/>
              <a:defRPr sz="1300"/>
            </a:lvl2pPr>
            <a:lvl3pPr marL="972036" indent="0">
              <a:buNone/>
              <a:defRPr sz="1100"/>
            </a:lvl3pPr>
            <a:lvl4pPr marL="1458033" indent="0">
              <a:buNone/>
              <a:defRPr sz="1000"/>
            </a:lvl4pPr>
            <a:lvl5pPr marL="1944040" indent="0">
              <a:buNone/>
              <a:defRPr sz="1000"/>
            </a:lvl5pPr>
            <a:lvl6pPr marL="2430039" indent="0">
              <a:buNone/>
              <a:defRPr sz="1000"/>
            </a:lvl6pPr>
            <a:lvl7pPr marL="2916045" indent="0">
              <a:buNone/>
              <a:defRPr sz="1000"/>
            </a:lvl7pPr>
            <a:lvl8pPr marL="3402048" indent="0">
              <a:buNone/>
              <a:defRPr sz="1000"/>
            </a:lvl8pPr>
            <a:lvl9pPr marL="3888061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34803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4103" y="5035096"/>
            <a:ext cx="6196013" cy="594419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24103" y="642726"/>
            <a:ext cx="6196013" cy="4315778"/>
          </a:xfrm>
        </p:spPr>
        <p:txBody>
          <a:bodyPr/>
          <a:lstStyle>
            <a:lvl1pPr marL="0" indent="0">
              <a:buNone/>
              <a:defRPr sz="3500"/>
            </a:lvl1pPr>
            <a:lvl2pPr marL="486044" indent="0">
              <a:buNone/>
              <a:defRPr sz="3100"/>
            </a:lvl2pPr>
            <a:lvl3pPr marL="972036" indent="0">
              <a:buNone/>
              <a:defRPr sz="2600"/>
            </a:lvl3pPr>
            <a:lvl4pPr marL="1458033" indent="0">
              <a:buNone/>
              <a:defRPr sz="2200"/>
            </a:lvl4pPr>
            <a:lvl5pPr marL="1944040" indent="0">
              <a:buNone/>
              <a:defRPr sz="2200"/>
            </a:lvl5pPr>
            <a:lvl6pPr marL="2430039" indent="0">
              <a:buNone/>
              <a:defRPr sz="2200"/>
            </a:lvl6pPr>
            <a:lvl7pPr marL="2916045" indent="0">
              <a:buNone/>
              <a:defRPr sz="2200"/>
            </a:lvl7pPr>
            <a:lvl8pPr marL="3402048" indent="0">
              <a:buNone/>
              <a:defRPr sz="2200"/>
            </a:lvl8pPr>
            <a:lvl9pPr marL="3888061" indent="0">
              <a:buNone/>
              <a:defRPr sz="22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24103" y="5629493"/>
            <a:ext cx="6196013" cy="844174"/>
          </a:xfrm>
        </p:spPr>
        <p:txBody>
          <a:bodyPr/>
          <a:lstStyle>
            <a:lvl1pPr marL="0" indent="0">
              <a:buNone/>
              <a:defRPr sz="1500"/>
            </a:lvl1pPr>
            <a:lvl2pPr marL="486044" indent="0">
              <a:buNone/>
              <a:defRPr sz="1300"/>
            </a:lvl2pPr>
            <a:lvl3pPr marL="972036" indent="0">
              <a:buNone/>
              <a:defRPr sz="1100"/>
            </a:lvl3pPr>
            <a:lvl4pPr marL="1458033" indent="0">
              <a:buNone/>
              <a:defRPr sz="1000"/>
            </a:lvl4pPr>
            <a:lvl5pPr marL="1944040" indent="0">
              <a:buNone/>
              <a:defRPr sz="1000"/>
            </a:lvl5pPr>
            <a:lvl6pPr marL="2430039" indent="0">
              <a:buNone/>
              <a:defRPr sz="1000"/>
            </a:lvl6pPr>
            <a:lvl7pPr marL="2916045" indent="0">
              <a:buNone/>
              <a:defRPr sz="1000"/>
            </a:lvl7pPr>
            <a:lvl8pPr marL="3402048" indent="0">
              <a:buNone/>
              <a:defRPr sz="1000"/>
            </a:lvl8pPr>
            <a:lvl9pPr marL="3888061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593527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422838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86851" y="288309"/>
            <a:ext cx="2323505" cy="613732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6335" y="288309"/>
            <a:ext cx="6798403" cy="61373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028652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4506" y="2234641"/>
            <a:ext cx="8777685" cy="1541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9004" y="4076012"/>
            <a:ext cx="7228682" cy="183820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140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281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422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563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703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844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985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3126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E81C2-81EA-493C-8F11-A4C5BB20989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64C5-2B12-47E5-8109-A121F76483A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748571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E81C2-81EA-493C-8F11-A4C5BB20989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64C5-2B12-47E5-8109-A121F76483A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343722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738" y="4622158"/>
            <a:ext cx="8777685" cy="1428602"/>
          </a:xfrm>
        </p:spPr>
        <p:txBody>
          <a:bodyPr anchor="t"/>
          <a:lstStyle>
            <a:lvl1pPr algn="l">
              <a:defRPr sz="37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738" y="3048724"/>
            <a:ext cx="8777685" cy="1573460"/>
          </a:xfrm>
        </p:spPr>
        <p:txBody>
          <a:bodyPr anchor="b"/>
          <a:lstStyle>
            <a:lvl1pPr marL="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1pPr>
            <a:lvl2pPr marL="4140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2815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42214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56322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703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84462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9855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31263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E81C2-81EA-493C-8F11-A4C5BB20989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64C5-2B12-47E5-8109-A121F76483A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443676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6335" y="1678517"/>
            <a:ext cx="4560954" cy="474702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49400" y="1678517"/>
            <a:ext cx="4560954" cy="474702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E81C2-81EA-493C-8F11-A4C5BB20989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64C5-2B12-47E5-8109-A121F76483A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559421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339" y="1610230"/>
            <a:ext cx="4562747" cy="671011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4077" indent="0">
              <a:buNone/>
              <a:defRPr sz="1900" b="1"/>
            </a:lvl2pPr>
            <a:lvl3pPr marL="828156" indent="0">
              <a:buNone/>
              <a:defRPr sz="1600" b="1"/>
            </a:lvl3pPr>
            <a:lvl4pPr marL="1242214" indent="0">
              <a:buNone/>
              <a:defRPr sz="1400" b="1"/>
            </a:lvl4pPr>
            <a:lvl5pPr marL="1656322" indent="0">
              <a:buNone/>
              <a:defRPr sz="1400" b="1"/>
            </a:lvl5pPr>
            <a:lvl6pPr marL="2070387" indent="0">
              <a:buNone/>
              <a:defRPr sz="1400" b="1"/>
            </a:lvl6pPr>
            <a:lvl7pPr marL="2484462" indent="0">
              <a:buNone/>
              <a:defRPr sz="1400" b="1"/>
            </a:lvl7pPr>
            <a:lvl8pPr marL="2898553" indent="0">
              <a:buNone/>
              <a:defRPr sz="1400" b="1"/>
            </a:lvl8pPr>
            <a:lvl9pPr marL="3312631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6339" y="2281147"/>
            <a:ext cx="4562747" cy="4144279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45822" y="1610230"/>
            <a:ext cx="4564540" cy="671011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4077" indent="0">
              <a:buNone/>
              <a:defRPr sz="1900" b="1"/>
            </a:lvl2pPr>
            <a:lvl3pPr marL="828156" indent="0">
              <a:buNone/>
              <a:defRPr sz="1600" b="1"/>
            </a:lvl3pPr>
            <a:lvl4pPr marL="1242214" indent="0">
              <a:buNone/>
              <a:defRPr sz="1400" b="1"/>
            </a:lvl4pPr>
            <a:lvl5pPr marL="1656322" indent="0">
              <a:buNone/>
              <a:defRPr sz="1400" b="1"/>
            </a:lvl5pPr>
            <a:lvl6pPr marL="2070387" indent="0">
              <a:buNone/>
              <a:defRPr sz="1400" b="1"/>
            </a:lvl6pPr>
            <a:lvl7pPr marL="2484462" indent="0">
              <a:buNone/>
              <a:defRPr sz="1400" b="1"/>
            </a:lvl7pPr>
            <a:lvl8pPr marL="2898553" indent="0">
              <a:buNone/>
              <a:defRPr sz="1400" b="1"/>
            </a:lvl8pPr>
            <a:lvl9pPr marL="3312631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245822" y="2281147"/>
            <a:ext cx="4564540" cy="4144279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E81C2-81EA-493C-8F11-A4C5BB20989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64C5-2B12-47E5-8109-A121F76483A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84272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E81C2-81EA-493C-8F11-A4C5BB20989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64C5-2B12-47E5-8109-A121F76483A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28559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6335" y="1678748"/>
            <a:ext cx="4560954" cy="4747023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49402" y="1678748"/>
            <a:ext cx="4560954" cy="4747023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460151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E81C2-81EA-493C-8F11-A4C5BB20989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64C5-2B12-47E5-8109-A121F76483A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092944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469" y="286523"/>
            <a:ext cx="3397409" cy="1218809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37454" y="286545"/>
            <a:ext cx="5772905" cy="6138995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6469" y="1505354"/>
            <a:ext cx="3397409" cy="4920187"/>
          </a:xfrm>
        </p:spPr>
        <p:txBody>
          <a:bodyPr/>
          <a:lstStyle>
            <a:lvl1pPr marL="0" indent="0">
              <a:buNone/>
              <a:defRPr sz="1300"/>
            </a:lvl1pPr>
            <a:lvl2pPr marL="414077" indent="0">
              <a:buNone/>
              <a:defRPr sz="1100"/>
            </a:lvl2pPr>
            <a:lvl3pPr marL="828156" indent="0">
              <a:buNone/>
              <a:defRPr sz="900"/>
            </a:lvl3pPr>
            <a:lvl4pPr marL="1242214" indent="0">
              <a:buNone/>
              <a:defRPr sz="900"/>
            </a:lvl4pPr>
            <a:lvl5pPr marL="1656322" indent="0">
              <a:buNone/>
              <a:defRPr sz="900"/>
            </a:lvl5pPr>
            <a:lvl6pPr marL="2070387" indent="0">
              <a:buNone/>
              <a:defRPr sz="900"/>
            </a:lvl6pPr>
            <a:lvl7pPr marL="2484462" indent="0">
              <a:buNone/>
              <a:defRPr sz="900"/>
            </a:lvl7pPr>
            <a:lvl8pPr marL="2898553" indent="0">
              <a:buNone/>
              <a:defRPr sz="900"/>
            </a:lvl8pPr>
            <a:lvl9pPr marL="3312631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E81C2-81EA-493C-8F11-A4C5BB20989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64C5-2B12-47E5-8109-A121F76483A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949520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4103" y="5035091"/>
            <a:ext cx="6196013" cy="594420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24103" y="642743"/>
            <a:ext cx="6196013" cy="4315778"/>
          </a:xfrm>
        </p:spPr>
        <p:txBody>
          <a:bodyPr/>
          <a:lstStyle>
            <a:lvl1pPr marL="0" indent="0">
              <a:buNone/>
              <a:defRPr sz="3000"/>
            </a:lvl1pPr>
            <a:lvl2pPr marL="414077" indent="0">
              <a:buNone/>
              <a:defRPr sz="2600"/>
            </a:lvl2pPr>
            <a:lvl3pPr marL="828156" indent="0">
              <a:buNone/>
              <a:defRPr sz="2200"/>
            </a:lvl3pPr>
            <a:lvl4pPr marL="1242214" indent="0">
              <a:buNone/>
              <a:defRPr sz="1900"/>
            </a:lvl4pPr>
            <a:lvl5pPr marL="1656322" indent="0">
              <a:buNone/>
              <a:defRPr sz="1900"/>
            </a:lvl5pPr>
            <a:lvl6pPr marL="2070387" indent="0">
              <a:buNone/>
              <a:defRPr sz="1900"/>
            </a:lvl6pPr>
            <a:lvl7pPr marL="2484462" indent="0">
              <a:buNone/>
              <a:defRPr sz="1900"/>
            </a:lvl7pPr>
            <a:lvl8pPr marL="2898553" indent="0">
              <a:buNone/>
              <a:defRPr sz="1900"/>
            </a:lvl8pPr>
            <a:lvl9pPr marL="3312631" indent="0">
              <a:buNone/>
              <a:defRPr sz="19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24103" y="5629632"/>
            <a:ext cx="6196013" cy="844175"/>
          </a:xfrm>
        </p:spPr>
        <p:txBody>
          <a:bodyPr/>
          <a:lstStyle>
            <a:lvl1pPr marL="0" indent="0">
              <a:buNone/>
              <a:defRPr sz="1300"/>
            </a:lvl1pPr>
            <a:lvl2pPr marL="414077" indent="0">
              <a:buNone/>
              <a:defRPr sz="1100"/>
            </a:lvl2pPr>
            <a:lvl3pPr marL="828156" indent="0">
              <a:buNone/>
              <a:defRPr sz="900"/>
            </a:lvl3pPr>
            <a:lvl4pPr marL="1242214" indent="0">
              <a:buNone/>
              <a:defRPr sz="900"/>
            </a:lvl4pPr>
            <a:lvl5pPr marL="1656322" indent="0">
              <a:buNone/>
              <a:defRPr sz="900"/>
            </a:lvl5pPr>
            <a:lvl6pPr marL="2070387" indent="0">
              <a:buNone/>
              <a:defRPr sz="900"/>
            </a:lvl6pPr>
            <a:lvl7pPr marL="2484462" indent="0">
              <a:buNone/>
              <a:defRPr sz="900"/>
            </a:lvl7pPr>
            <a:lvl8pPr marL="2898553" indent="0">
              <a:buNone/>
              <a:defRPr sz="900"/>
            </a:lvl8pPr>
            <a:lvl9pPr marL="3312631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E81C2-81EA-493C-8F11-A4C5BB20989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64C5-2B12-47E5-8109-A121F76483A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931779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E81C2-81EA-493C-8F11-A4C5BB20989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64C5-2B12-47E5-8109-A121F76483A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774659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86851" y="288173"/>
            <a:ext cx="2323505" cy="613732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6335" y="288173"/>
            <a:ext cx="6798403" cy="61373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E81C2-81EA-493C-8F11-A4C5BB20989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64C5-2B12-47E5-8109-A121F76483A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684335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4506" y="2234634"/>
            <a:ext cx="8777685" cy="1541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9003" y="4076012"/>
            <a:ext cx="7228682" cy="183820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3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867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800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734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668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601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535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469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DD40C-1625-4C5A-A869-D1014376802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943930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CB716-B9D6-4D3F-93D3-240186D661A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673352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738" y="4622158"/>
            <a:ext cx="8777685" cy="1428602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738" y="3048746"/>
            <a:ext cx="8777685" cy="1573460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337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8674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48008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7344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6681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6017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5351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4690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319A-64D2-4B9E-9285-B63802896BC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182163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6335" y="1678509"/>
            <a:ext cx="4560954" cy="4747023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49400" y="1678509"/>
            <a:ext cx="4560954" cy="4747023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58A44-89B7-4622-8739-6FB7D7F08E4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316058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339" y="1610215"/>
            <a:ext cx="4562747" cy="671011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3376" indent="0">
              <a:buNone/>
              <a:defRPr sz="2200" b="1"/>
            </a:lvl2pPr>
            <a:lvl3pPr marL="986745" indent="0">
              <a:buNone/>
              <a:defRPr sz="2000" b="1"/>
            </a:lvl3pPr>
            <a:lvl4pPr marL="1480085" indent="0">
              <a:buNone/>
              <a:defRPr sz="1800" b="1"/>
            </a:lvl4pPr>
            <a:lvl5pPr marL="1973447" indent="0">
              <a:buNone/>
              <a:defRPr sz="1800" b="1"/>
            </a:lvl5pPr>
            <a:lvl6pPr marL="2466812" indent="0">
              <a:buNone/>
              <a:defRPr sz="1800" b="1"/>
            </a:lvl6pPr>
            <a:lvl7pPr marL="2960172" indent="0">
              <a:buNone/>
              <a:defRPr sz="1800" b="1"/>
            </a:lvl7pPr>
            <a:lvl8pPr marL="3453517" indent="0">
              <a:buNone/>
              <a:defRPr sz="1800" b="1"/>
            </a:lvl8pPr>
            <a:lvl9pPr marL="3946906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6339" y="2281151"/>
            <a:ext cx="4562747" cy="4144279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45820" y="1610215"/>
            <a:ext cx="4564540" cy="671011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3376" indent="0">
              <a:buNone/>
              <a:defRPr sz="2200" b="1"/>
            </a:lvl2pPr>
            <a:lvl3pPr marL="986745" indent="0">
              <a:buNone/>
              <a:defRPr sz="2000" b="1"/>
            </a:lvl3pPr>
            <a:lvl4pPr marL="1480085" indent="0">
              <a:buNone/>
              <a:defRPr sz="1800" b="1"/>
            </a:lvl4pPr>
            <a:lvl5pPr marL="1973447" indent="0">
              <a:buNone/>
              <a:defRPr sz="1800" b="1"/>
            </a:lvl5pPr>
            <a:lvl6pPr marL="2466812" indent="0">
              <a:buNone/>
              <a:defRPr sz="1800" b="1"/>
            </a:lvl6pPr>
            <a:lvl7pPr marL="2960172" indent="0">
              <a:buNone/>
              <a:defRPr sz="1800" b="1"/>
            </a:lvl7pPr>
            <a:lvl8pPr marL="3453517" indent="0">
              <a:buNone/>
              <a:defRPr sz="1800" b="1"/>
            </a:lvl8pPr>
            <a:lvl9pPr marL="3946906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245820" y="2281151"/>
            <a:ext cx="4564540" cy="4144279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9717B-D4CD-4360-9475-998E6ABEA9F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76602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365" y="1610092"/>
            <a:ext cx="4562747" cy="671010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82613" indent="0">
              <a:buNone/>
              <a:defRPr sz="2200" b="1"/>
            </a:lvl2pPr>
            <a:lvl3pPr marL="965184" indent="0">
              <a:buNone/>
              <a:defRPr sz="2000" b="1"/>
            </a:lvl3pPr>
            <a:lvl4pPr marL="1447757" indent="0">
              <a:buNone/>
              <a:defRPr sz="1800" b="1"/>
            </a:lvl4pPr>
            <a:lvl5pPr marL="1930317" indent="0">
              <a:buNone/>
              <a:defRPr sz="1800" b="1"/>
            </a:lvl5pPr>
            <a:lvl6pPr marL="2412883" indent="0">
              <a:buNone/>
              <a:defRPr sz="1800" b="1"/>
            </a:lvl6pPr>
            <a:lvl7pPr marL="2895462" indent="0">
              <a:buNone/>
              <a:defRPr sz="1800" b="1"/>
            </a:lvl7pPr>
            <a:lvl8pPr marL="3378042" indent="0">
              <a:buNone/>
              <a:defRPr sz="1800" b="1"/>
            </a:lvl8pPr>
            <a:lvl9pPr marL="3860629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6365" y="2281138"/>
            <a:ext cx="4562747" cy="414428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45821" y="1610092"/>
            <a:ext cx="4564540" cy="671010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82613" indent="0">
              <a:buNone/>
              <a:defRPr sz="2200" b="1"/>
            </a:lvl2pPr>
            <a:lvl3pPr marL="965184" indent="0">
              <a:buNone/>
              <a:defRPr sz="2000" b="1"/>
            </a:lvl3pPr>
            <a:lvl4pPr marL="1447757" indent="0">
              <a:buNone/>
              <a:defRPr sz="1800" b="1"/>
            </a:lvl4pPr>
            <a:lvl5pPr marL="1930317" indent="0">
              <a:buNone/>
              <a:defRPr sz="1800" b="1"/>
            </a:lvl5pPr>
            <a:lvl6pPr marL="2412883" indent="0">
              <a:buNone/>
              <a:defRPr sz="1800" b="1"/>
            </a:lvl6pPr>
            <a:lvl7pPr marL="2895462" indent="0">
              <a:buNone/>
              <a:defRPr sz="1800" b="1"/>
            </a:lvl7pPr>
            <a:lvl8pPr marL="3378042" indent="0">
              <a:buNone/>
              <a:defRPr sz="1800" b="1"/>
            </a:lvl8pPr>
            <a:lvl9pPr marL="3860629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245821" y="2281138"/>
            <a:ext cx="4564540" cy="414428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701472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766FF-A453-403D-BAA4-8C80309AB52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451443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7AA9A-A636-41CA-BC83-9A7AC42B241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969714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450" y="286509"/>
            <a:ext cx="3397409" cy="1218809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37448" y="286539"/>
            <a:ext cx="5772905" cy="6138995"/>
          </a:xfrm>
        </p:spPr>
        <p:txBody>
          <a:bodyPr/>
          <a:lstStyle>
            <a:lvl1pPr>
              <a:defRPr sz="3500"/>
            </a:lvl1pPr>
            <a:lvl2pPr>
              <a:defRPr sz="31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6450" y="1505348"/>
            <a:ext cx="3397409" cy="4920187"/>
          </a:xfrm>
        </p:spPr>
        <p:txBody>
          <a:bodyPr/>
          <a:lstStyle>
            <a:lvl1pPr marL="0" indent="0">
              <a:buNone/>
              <a:defRPr sz="1500"/>
            </a:lvl1pPr>
            <a:lvl2pPr marL="493376" indent="0">
              <a:buNone/>
              <a:defRPr sz="1300"/>
            </a:lvl2pPr>
            <a:lvl3pPr marL="986745" indent="0">
              <a:buNone/>
              <a:defRPr sz="1100"/>
            </a:lvl3pPr>
            <a:lvl4pPr marL="1480085" indent="0">
              <a:buNone/>
              <a:defRPr sz="1000"/>
            </a:lvl4pPr>
            <a:lvl5pPr marL="1973447" indent="0">
              <a:buNone/>
              <a:defRPr sz="1000"/>
            </a:lvl5pPr>
            <a:lvl6pPr marL="2466812" indent="0">
              <a:buNone/>
              <a:defRPr sz="1000"/>
            </a:lvl6pPr>
            <a:lvl7pPr marL="2960172" indent="0">
              <a:buNone/>
              <a:defRPr sz="1000"/>
            </a:lvl7pPr>
            <a:lvl8pPr marL="3453517" indent="0">
              <a:buNone/>
              <a:defRPr sz="1000"/>
            </a:lvl8pPr>
            <a:lvl9pPr marL="3946906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BBBCF-F729-488A-A2F4-7280814B364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314375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4103" y="5035104"/>
            <a:ext cx="6196013" cy="594420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24103" y="642754"/>
            <a:ext cx="6196013" cy="4315778"/>
          </a:xfrm>
        </p:spPr>
        <p:txBody>
          <a:bodyPr/>
          <a:lstStyle>
            <a:lvl1pPr marL="0" indent="0">
              <a:buNone/>
              <a:defRPr sz="3500"/>
            </a:lvl1pPr>
            <a:lvl2pPr marL="493376" indent="0">
              <a:buNone/>
              <a:defRPr sz="3100"/>
            </a:lvl2pPr>
            <a:lvl3pPr marL="986745" indent="0">
              <a:buNone/>
              <a:defRPr sz="2600"/>
            </a:lvl3pPr>
            <a:lvl4pPr marL="1480085" indent="0">
              <a:buNone/>
              <a:defRPr sz="2200"/>
            </a:lvl4pPr>
            <a:lvl5pPr marL="1973447" indent="0">
              <a:buNone/>
              <a:defRPr sz="2200"/>
            </a:lvl5pPr>
            <a:lvl6pPr marL="2466812" indent="0">
              <a:buNone/>
              <a:defRPr sz="2200"/>
            </a:lvl6pPr>
            <a:lvl7pPr marL="2960172" indent="0">
              <a:buNone/>
              <a:defRPr sz="2200"/>
            </a:lvl7pPr>
            <a:lvl8pPr marL="3453517" indent="0">
              <a:buNone/>
              <a:defRPr sz="2200"/>
            </a:lvl8pPr>
            <a:lvl9pPr marL="3946906" indent="0">
              <a:buNone/>
              <a:defRPr sz="22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24103" y="5629617"/>
            <a:ext cx="6196013" cy="844175"/>
          </a:xfrm>
        </p:spPr>
        <p:txBody>
          <a:bodyPr/>
          <a:lstStyle>
            <a:lvl1pPr marL="0" indent="0">
              <a:buNone/>
              <a:defRPr sz="1500"/>
            </a:lvl1pPr>
            <a:lvl2pPr marL="493376" indent="0">
              <a:buNone/>
              <a:defRPr sz="1300"/>
            </a:lvl2pPr>
            <a:lvl3pPr marL="986745" indent="0">
              <a:buNone/>
              <a:defRPr sz="1100"/>
            </a:lvl3pPr>
            <a:lvl4pPr marL="1480085" indent="0">
              <a:buNone/>
              <a:defRPr sz="1000"/>
            </a:lvl4pPr>
            <a:lvl5pPr marL="1973447" indent="0">
              <a:buNone/>
              <a:defRPr sz="1000"/>
            </a:lvl5pPr>
            <a:lvl6pPr marL="2466812" indent="0">
              <a:buNone/>
              <a:defRPr sz="1000"/>
            </a:lvl6pPr>
            <a:lvl7pPr marL="2960172" indent="0">
              <a:buNone/>
              <a:defRPr sz="1000"/>
            </a:lvl7pPr>
            <a:lvl8pPr marL="3453517" indent="0">
              <a:buNone/>
              <a:defRPr sz="1000"/>
            </a:lvl8pPr>
            <a:lvl9pPr marL="3946906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E3170-A29C-49E8-9AF2-173B737AE27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140962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087CE-FD6C-4CEE-BBF9-6EA6458FA9D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537870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86851" y="288155"/>
            <a:ext cx="2323505" cy="613732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6335" y="288155"/>
            <a:ext cx="6798403" cy="61373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763D2-5EFA-400D-B44C-99FB5CC16E7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520827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4506" y="2234580"/>
            <a:ext cx="8777685" cy="1541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9003" y="4076012"/>
            <a:ext cx="7228682" cy="183820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54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08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863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817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7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726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680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635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69C94-87AA-4147-9A67-444366C8532B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AAC87-C1FE-468C-B4F4-54B52F0579C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549769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9DA19-8DE5-4F25-A96D-5DA473F462F9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AAC87-C1FE-468C-B4F4-54B52F0579C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598833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737" y="4622158"/>
            <a:ext cx="8777685" cy="1428602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737" y="3048685"/>
            <a:ext cx="8777685" cy="1573460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544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08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48631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8175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7718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7262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6807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6351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54AD2-337D-4ABC-8A28-B28B004E59E4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AAC87-C1FE-468C-B4F4-54B52F0579C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747613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6334" y="1678455"/>
            <a:ext cx="4560954" cy="4747023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49400" y="1678455"/>
            <a:ext cx="4560954" cy="4747023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9A151-6A39-488C-8CDC-2FF8C1D639D6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AAC87-C1FE-468C-B4F4-54B52F0579C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7805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09224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339" y="1610092"/>
            <a:ext cx="4562747" cy="671010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5444" indent="0">
              <a:buNone/>
              <a:defRPr sz="2200" b="1"/>
            </a:lvl2pPr>
            <a:lvl3pPr marL="990877" indent="0">
              <a:buNone/>
              <a:defRPr sz="2000" b="1"/>
            </a:lvl3pPr>
            <a:lvl4pPr marL="1486314" indent="0">
              <a:buNone/>
              <a:defRPr sz="1800" b="1"/>
            </a:lvl4pPr>
            <a:lvl5pPr marL="1981759" indent="0">
              <a:buNone/>
              <a:defRPr sz="1800" b="1"/>
            </a:lvl5pPr>
            <a:lvl6pPr marL="2477189" indent="0">
              <a:buNone/>
              <a:defRPr sz="1800" b="1"/>
            </a:lvl6pPr>
            <a:lvl7pPr marL="2972620" indent="0">
              <a:buNone/>
              <a:defRPr sz="1800" b="1"/>
            </a:lvl7pPr>
            <a:lvl8pPr marL="3468078" indent="0">
              <a:buNone/>
              <a:defRPr sz="1800" b="1"/>
            </a:lvl8pPr>
            <a:lvl9pPr marL="3963513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6339" y="2281104"/>
            <a:ext cx="4562747" cy="4144279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45820" y="1610092"/>
            <a:ext cx="4564540" cy="671010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5444" indent="0">
              <a:buNone/>
              <a:defRPr sz="2200" b="1"/>
            </a:lvl2pPr>
            <a:lvl3pPr marL="990877" indent="0">
              <a:buNone/>
              <a:defRPr sz="2000" b="1"/>
            </a:lvl3pPr>
            <a:lvl4pPr marL="1486314" indent="0">
              <a:buNone/>
              <a:defRPr sz="1800" b="1"/>
            </a:lvl4pPr>
            <a:lvl5pPr marL="1981759" indent="0">
              <a:buNone/>
              <a:defRPr sz="1800" b="1"/>
            </a:lvl5pPr>
            <a:lvl6pPr marL="2477189" indent="0">
              <a:buNone/>
              <a:defRPr sz="1800" b="1"/>
            </a:lvl6pPr>
            <a:lvl7pPr marL="2972620" indent="0">
              <a:buNone/>
              <a:defRPr sz="1800" b="1"/>
            </a:lvl7pPr>
            <a:lvl8pPr marL="3468078" indent="0">
              <a:buNone/>
              <a:defRPr sz="1800" b="1"/>
            </a:lvl8pPr>
            <a:lvl9pPr marL="3963513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245820" y="2281104"/>
            <a:ext cx="4564540" cy="4144279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F9D8D-FCEE-4ACE-ADF7-8EDD6F5489A9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AAC87-C1FE-468C-B4F4-54B52F0579C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065215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9B44-6000-4C8A-9645-A54A1B9CC5E1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AAC87-C1FE-468C-B4F4-54B52F0579C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042266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D9331-A4F8-4446-A05D-D02134141CF7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AAC87-C1FE-468C-B4F4-54B52F0579C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115288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434" y="286386"/>
            <a:ext cx="3397409" cy="1218808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37448" y="286485"/>
            <a:ext cx="5772905" cy="6138995"/>
          </a:xfrm>
        </p:spPr>
        <p:txBody>
          <a:bodyPr/>
          <a:lstStyle>
            <a:lvl1pPr>
              <a:defRPr sz="3500"/>
            </a:lvl1pPr>
            <a:lvl2pPr>
              <a:defRPr sz="31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6434" y="1505288"/>
            <a:ext cx="3397409" cy="4920187"/>
          </a:xfrm>
        </p:spPr>
        <p:txBody>
          <a:bodyPr/>
          <a:lstStyle>
            <a:lvl1pPr marL="0" indent="0">
              <a:buNone/>
              <a:defRPr sz="1500"/>
            </a:lvl1pPr>
            <a:lvl2pPr marL="495444" indent="0">
              <a:buNone/>
              <a:defRPr sz="1300"/>
            </a:lvl2pPr>
            <a:lvl3pPr marL="990877" indent="0">
              <a:buNone/>
              <a:defRPr sz="1100"/>
            </a:lvl3pPr>
            <a:lvl4pPr marL="1486314" indent="0">
              <a:buNone/>
              <a:defRPr sz="1000"/>
            </a:lvl4pPr>
            <a:lvl5pPr marL="1981759" indent="0">
              <a:buNone/>
              <a:defRPr sz="1000"/>
            </a:lvl5pPr>
            <a:lvl6pPr marL="2477189" indent="0">
              <a:buNone/>
              <a:defRPr sz="1000"/>
            </a:lvl6pPr>
            <a:lvl7pPr marL="2972620" indent="0">
              <a:buNone/>
              <a:defRPr sz="1000"/>
            </a:lvl7pPr>
            <a:lvl8pPr marL="3468078" indent="0">
              <a:buNone/>
              <a:defRPr sz="1000"/>
            </a:lvl8pPr>
            <a:lvl9pPr marL="396351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6E438-4B84-4D71-ADC4-BAA9538D866B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AAC87-C1FE-468C-B4F4-54B52F0579C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772896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4103" y="5035074"/>
            <a:ext cx="6196013" cy="594419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24103" y="642704"/>
            <a:ext cx="6196013" cy="4315778"/>
          </a:xfrm>
        </p:spPr>
        <p:txBody>
          <a:bodyPr/>
          <a:lstStyle>
            <a:lvl1pPr marL="0" indent="0">
              <a:buNone/>
              <a:defRPr sz="3500"/>
            </a:lvl1pPr>
            <a:lvl2pPr marL="495444" indent="0">
              <a:buNone/>
              <a:defRPr sz="3100"/>
            </a:lvl2pPr>
            <a:lvl3pPr marL="990877" indent="0">
              <a:buNone/>
              <a:defRPr sz="2600"/>
            </a:lvl3pPr>
            <a:lvl4pPr marL="1486314" indent="0">
              <a:buNone/>
              <a:defRPr sz="2200"/>
            </a:lvl4pPr>
            <a:lvl5pPr marL="1981759" indent="0">
              <a:buNone/>
              <a:defRPr sz="2200"/>
            </a:lvl5pPr>
            <a:lvl6pPr marL="2477189" indent="0">
              <a:buNone/>
              <a:defRPr sz="2200"/>
            </a:lvl6pPr>
            <a:lvl7pPr marL="2972620" indent="0">
              <a:buNone/>
              <a:defRPr sz="2200"/>
            </a:lvl7pPr>
            <a:lvl8pPr marL="3468078" indent="0">
              <a:buNone/>
              <a:defRPr sz="2200"/>
            </a:lvl8pPr>
            <a:lvl9pPr marL="3963513" indent="0">
              <a:buNone/>
              <a:defRPr sz="22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24103" y="5629493"/>
            <a:ext cx="6196013" cy="844174"/>
          </a:xfrm>
        </p:spPr>
        <p:txBody>
          <a:bodyPr/>
          <a:lstStyle>
            <a:lvl1pPr marL="0" indent="0">
              <a:buNone/>
              <a:defRPr sz="1500"/>
            </a:lvl1pPr>
            <a:lvl2pPr marL="495444" indent="0">
              <a:buNone/>
              <a:defRPr sz="1300"/>
            </a:lvl2pPr>
            <a:lvl3pPr marL="990877" indent="0">
              <a:buNone/>
              <a:defRPr sz="1100"/>
            </a:lvl3pPr>
            <a:lvl4pPr marL="1486314" indent="0">
              <a:buNone/>
              <a:defRPr sz="1000"/>
            </a:lvl4pPr>
            <a:lvl5pPr marL="1981759" indent="0">
              <a:buNone/>
              <a:defRPr sz="1000"/>
            </a:lvl5pPr>
            <a:lvl6pPr marL="2477189" indent="0">
              <a:buNone/>
              <a:defRPr sz="1000"/>
            </a:lvl6pPr>
            <a:lvl7pPr marL="2972620" indent="0">
              <a:buNone/>
              <a:defRPr sz="1000"/>
            </a:lvl7pPr>
            <a:lvl8pPr marL="3468078" indent="0">
              <a:buNone/>
              <a:defRPr sz="1000"/>
            </a:lvl8pPr>
            <a:lvl9pPr marL="396351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696D6-1328-4016-8378-FA39447493BD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AAC87-C1FE-468C-B4F4-54B52F0579C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185617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462C1-A91F-45E5-857C-5C28A1FF3FDE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AAC87-C1FE-468C-B4F4-54B52F0579C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062231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86851" y="288151"/>
            <a:ext cx="2323505" cy="613732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6334" y="288151"/>
            <a:ext cx="6798403" cy="61373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09211-C548-44BA-8E59-C47C76B06B62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AAC87-C1FE-468C-B4F4-54B52F0579C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776794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4506" y="2234548"/>
            <a:ext cx="8777685" cy="1541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9003" y="4076012"/>
            <a:ext cx="7228682" cy="183820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68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35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03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871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39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07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775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743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0FF0E-46D4-4A37-9930-AE50472EE8F7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8CBF9-2C1B-4CD6-89B4-E06306F6A03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746912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55C44-CDF7-4F77-B02E-A2E016468BA6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8CBF9-2C1B-4CD6-89B4-E06306F6A03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35454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737" y="4622158"/>
            <a:ext cx="8777685" cy="1428602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737" y="3048685"/>
            <a:ext cx="8777685" cy="1573460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680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359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49039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8719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398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078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7759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7439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C8D14-84A9-4832-8DAC-C7DF47EC6290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8CBF9-2C1B-4CD6-89B4-E06306F6A03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78817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094838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6334" y="1258836"/>
            <a:ext cx="4560954" cy="3559851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49400" y="1258836"/>
            <a:ext cx="4560954" cy="3559851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984D3-C399-47C5-AEAA-291CF6A1E517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8CBF9-2C1B-4CD6-89B4-E06306F6A03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557914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339" y="288053"/>
            <a:ext cx="9294019" cy="11988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339" y="1610158"/>
            <a:ext cx="4562747" cy="671011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6804" indent="0">
              <a:buNone/>
              <a:defRPr sz="2200" b="1"/>
            </a:lvl2pPr>
            <a:lvl3pPr marL="993597" indent="0">
              <a:buNone/>
              <a:defRPr sz="2000" b="1"/>
            </a:lvl3pPr>
            <a:lvl4pPr marL="1490393" indent="0">
              <a:buNone/>
              <a:defRPr sz="1800" b="1"/>
            </a:lvl4pPr>
            <a:lvl5pPr marL="1987197" indent="0">
              <a:buNone/>
              <a:defRPr sz="1800" b="1"/>
            </a:lvl5pPr>
            <a:lvl6pPr marL="2483988" indent="0">
              <a:buNone/>
              <a:defRPr sz="1800" b="1"/>
            </a:lvl6pPr>
            <a:lvl7pPr marL="2980780" indent="0">
              <a:buNone/>
              <a:defRPr sz="1800" b="1"/>
            </a:lvl7pPr>
            <a:lvl8pPr marL="3477599" indent="0">
              <a:buNone/>
              <a:defRPr sz="1800" b="1"/>
            </a:lvl8pPr>
            <a:lvl9pPr marL="3974390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6339" y="2281104"/>
            <a:ext cx="4562747" cy="4144279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45820" y="1610158"/>
            <a:ext cx="4564540" cy="671011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6804" indent="0">
              <a:buNone/>
              <a:defRPr sz="2200" b="1"/>
            </a:lvl2pPr>
            <a:lvl3pPr marL="993597" indent="0">
              <a:buNone/>
              <a:defRPr sz="2000" b="1"/>
            </a:lvl3pPr>
            <a:lvl4pPr marL="1490393" indent="0">
              <a:buNone/>
              <a:defRPr sz="1800" b="1"/>
            </a:lvl4pPr>
            <a:lvl5pPr marL="1987197" indent="0">
              <a:buNone/>
              <a:defRPr sz="1800" b="1"/>
            </a:lvl5pPr>
            <a:lvl6pPr marL="2483988" indent="0">
              <a:buNone/>
              <a:defRPr sz="1800" b="1"/>
            </a:lvl6pPr>
            <a:lvl7pPr marL="2980780" indent="0">
              <a:buNone/>
              <a:defRPr sz="1800" b="1"/>
            </a:lvl7pPr>
            <a:lvl8pPr marL="3477599" indent="0">
              <a:buNone/>
              <a:defRPr sz="1800" b="1"/>
            </a:lvl8pPr>
            <a:lvl9pPr marL="3974390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245820" y="2281104"/>
            <a:ext cx="4564540" cy="4144279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33600-00F9-4A16-B02D-825F557C14E1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8CBF9-2C1B-4CD6-89B4-E06306F6A03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661839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EA797-C844-407C-9BC1-C72772A6A364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8CBF9-2C1B-4CD6-89B4-E06306F6A03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398167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877E8-783A-488B-9F39-1A50D9C1EE6D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8CBF9-2C1B-4CD6-89B4-E06306F6A03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617492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408" y="286452"/>
            <a:ext cx="3397409" cy="1218809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37448" y="286455"/>
            <a:ext cx="5772905" cy="6138995"/>
          </a:xfrm>
        </p:spPr>
        <p:txBody>
          <a:bodyPr/>
          <a:lstStyle>
            <a:lvl1pPr>
              <a:defRPr sz="3500"/>
            </a:lvl1pPr>
            <a:lvl2pPr>
              <a:defRPr sz="31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6408" y="1505263"/>
            <a:ext cx="3397409" cy="4920187"/>
          </a:xfrm>
        </p:spPr>
        <p:txBody>
          <a:bodyPr/>
          <a:lstStyle>
            <a:lvl1pPr marL="0" indent="0">
              <a:buNone/>
              <a:defRPr sz="1500"/>
            </a:lvl1pPr>
            <a:lvl2pPr marL="496804" indent="0">
              <a:buNone/>
              <a:defRPr sz="1300"/>
            </a:lvl2pPr>
            <a:lvl3pPr marL="993597" indent="0">
              <a:buNone/>
              <a:defRPr sz="1100"/>
            </a:lvl3pPr>
            <a:lvl4pPr marL="1490393" indent="0">
              <a:buNone/>
              <a:defRPr sz="1000"/>
            </a:lvl4pPr>
            <a:lvl5pPr marL="1987197" indent="0">
              <a:buNone/>
              <a:defRPr sz="1000"/>
            </a:lvl5pPr>
            <a:lvl6pPr marL="2483988" indent="0">
              <a:buNone/>
              <a:defRPr sz="1000"/>
            </a:lvl6pPr>
            <a:lvl7pPr marL="2980780" indent="0">
              <a:buNone/>
              <a:defRPr sz="1000"/>
            </a:lvl7pPr>
            <a:lvl8pPr marL="3477599" indent="0">
              <a:buNone/>
              <a:defRPr sz="1000"/>
            </a:lvl8pPr>
            <a:lvl9pPr marL="397439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05C9A-AA3B-42B1-997F-D3FA0266662C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8CBF9-2C1B-4CD6-89B4-E06306F6A03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162394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4103" y="5035083"/>
            <a:ext cx="6196013" cy="594420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24103" y="642704"/>
            <a:ext cx="6196013" cy="4315778"/>
          </a:xfrm>
        </p:spPr>
        <p:txBody>
          <a:bodyPr/>
          <a:lstStyle>
            <a:lvl1pPr marL="0" indent="0">
              <a:buNone/>
              <a:defRPr sz="3500"/>
            </a:lvl1pPr>
            <a:lvl2pPr marL="496804" indent="0">
              <a:buNone/>
              <a:defRPr sz="3100"/>
            </a:lvl2pPr>
            <a:lvl3pPr marL="993597" indent="0">
              <a:buNone/>
              <a:defRPr sz="2600"/>
            </a:lvl3pPr>
            <a:lvl4pPr marL="1490393" indent="0">
              <a:buNone/>
              <a:defRPr sz="2200"/>
            </a:lvl4pPr>
            <a:lvl5pPr marL="1987197" indent="0">
              <a:buNone/>
              <a:defRPr sz="2200"/>
            </a:lvl5pPr>
            <a:lvl6pPr marL="2483988" indent="0">
              <a:buNone/>
              <a:defRPr sz="2200"/>
            </a:lvl6pPr>
            <a:lvl7pPr marL="2980780" indent="0">
              <a:buNone/>
              <a:defRPr sz="2200"/>
            </a:lvl7pPr>
            <a:lvl8pPr marL="3477599" indent="0">
              <a:buNone/>
              <a:defRPr sz="2200"/>
            </a:lvl8pPr>
            <a:lvl9pPr marL="3974390" indent="0">
              <a:buNone/>
              <a:defRPr sz="22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24103" y="5629560"/>
            <a:ext cx="6196013" cy="844175"/>
          </a:xfrm>
        </p:spPr>
        <p:txBody>
          <a:bodyPr/>
          <a:lstStyle>
            <a:lvl1pPr marL="0" indent="0">
              <a:buNone/>
              <a:defRPr sz="1500"/>
            </a:lvl1pPr>
            <a:lvl2pPr marL="496804" indent="0">
              <a:buNone/>
              <a:defRPr sz="1300"/>
            </a:lvl2pPr>
            <a:lvl3pPr marL="993597" indent="0">
              <a:buNone/>
              <a:defRPr sz="1100"/>
            </a:lvl3pPr>
            <a:lvl4pPr marL="1490393" indent="0">
              <a:buNone/>
              <a:defRPr sz="1000"/>
            </a:lvl4pPr>
            <a:lvl5pPr marL="1987197" indent="0">
              <a:buNone/>
              <a:defRPr sz="1000"/>
            </a:lvl5pPr>
            <a:lvl6pPr marL="2483988" indent="0">
              <a:buNone/>
              <a:defRPr sz="1000"/>
            </a:lvl6pPr>
            <a:lvl7pPr marL="2980780" indent="0">
              <a:buNone/>
              <a:defRPr sz="1000"/>
            </a:lvl7pPr>
            <a:lvl8pPr marL="3477599" indent="0">
              <a:buNone/>
              <a:defRPr sz="1000"/>
            </a:lvl8pPr>
            <a:lvl9pPr marL="397439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635EF-6FDC-4316-8C14-332D911F17BF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8CBF9-2C1B-4CD6-89B4-E06306F6A03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457727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D475F-996E-4D25-AD08-997CE8BAFD6B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8CBF9-2C1B-4CD6-89B4-E06306F6A03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381462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86851" y="216522"/>
            <a:ext cx="2323505" cy="46021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6334" y="216522"/>
            <a:ext cx="6798403" cy="460216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75515-8960-460A-857E-AF75CB3FA6AB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8CBF9-2C1B-4CD6-89B4-E06306F6A03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61601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667" y="286397"/>
            <a:ext cx="3397409" cy="1218808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37473" y="286777"/>
            <a:ext cx="5772905" cy="6138995"/>
          </a:xfrm>
        </p:spPr>
        <p:txBody>
          <a:bodyPr/>
          <a:lstStyle>
            <a:lvl1pPr>
              <a:defRPr sz="3500"/>
            </a:lvl1pPr>
            <a:lvl2pPr>
              <a:defRPr sz="31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6667" y="1505581"/>
            <a:ext cx="3397409" cy="4920187"/>
          </a:xfrm>
        </p:spPr>
        <p:txBody>
          <a:bodyPr/>
          <a:lstStyle>
            <a:lvl1pPr marL="0" indent="0">
              <a:buNone/>
              <a:defRPr sz="1500"/>
            </a:lvl1pPr>
            <a:lvl2pPr marL="482613" indent="0">
              <a:buNone/>
              <a:defRPr sz="1300"/>
            </a:lvl2pPr>
            <a:lvl3pPr marL="965184" indent="0">
              <a:buNone/>
              <a:defRPr sz="1100"/>
            </a:lvl3pPr>
            <a:lvl4pPr marL="1447757" indent="0">
              <a:buNone/>
              <a:defRPr sz="1000"/>
            </a:lvl4pPr>
            <a:lvl5pPr marL="1930317" indent="0">
              <a:buNone/>
              <a:defRPr sz="1000"/>
            </a:lvl5pPr>
            <a:lvl6pPr marL="2412883" indent="0">
              <a:buNone/>
              <a:defRPr sz="1000"/>
            </a:lvl6pPr>
            <a:lvl7pPr marL="2895462" indent="0">
              <a:buNone/>
              <a:defRPr sz="1000"/>
            </a:lvl7pPr>
            <a:lvl8pPr marL="3378042" indent="0">
              <a:buNone/>
              <a:defRPr sz="1000"/>
            </a:lvl8pPr>
            <a:lvl9pPr marL="386062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11075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4105" y="5035138"/>
            <a:ext cx="6196013" cy="594419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24105" y="642739"/>
            <a:ext cx="6196013" cy="4315778"/>
          </a:xfrm>
        </p:spPr>
        <p:txBody>
          <a:bodyPr/>
          <a:lstStyle>
            <a:lvl1pPr marL="0" indent="0">
              <a:buNone/>
              <a:defRPr sz="3500"/>
            </a:lvl1pPr>
            <a:lvl2pPr marL="482613" indent="0">
              <a:buNone/>
              <a:defRPr sz="3100"/>
            </a:lvl2pPr>
            <a:lvl3pPr marL="965184" indent="0">
              <a:buNone/>
              <a:defRPr sz="2600"/>
            </a:lvl3pPr>
            <a:lvl4pPr marL="1447757" indent="0">
              <a:buNone/>
              <a:defRPr sz="2200"/>
            </a:lvl4pPr>
            <a:lvl5pPr marL="1930317" indent="0">
              <a:buNone/>
              <a:defRPr sz="2200"/>
            </a:lvl5pPr>
            <a:lvl6pPr marL="2412883" indent="0">
              <a:buNone/>
              <a:defRPr sz="2200"/>
            </a:lvl6pPr>
            <a:lvl7pPr marL="2895462" indent="0">
              <a:buNone/>
              <a:defRPr sz="2200"/>
            </a:lvl7pPr>
            <a:lvl8pPr marL="3378042" indent="0">
              <a:buNone/>
              <a:defRPr sz="2200"/>
            </a:lvl8pPr>
            <a:lvl9pPr marL="3860629" indent="0">
              <a:buNone/>
              <a:defRPr sz="22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24105" y="5629496"/>
            <a:ext cx="6196013" cy="844174"/>
          </a:xfrm>
        </p:spPr>
        <p:txBody>
          <a:bodyPr/>
          <a:lstStyle>
            <a:lvl1pPr marL="0" indent="0">
              <a:buNone/>
              <a:defRPr sz="1500"/>
            </a:lvl1pPr>
            <a:lvl2pPr marL="482613" indent="0">
              <a:buNone/>
              <a:defRPr sz="1300"/>
            </a:lvl2pPr>
            <a:lvl3pPr marL="965184" indent="0">
              <a:buNone/>
              <a:defRPr sz="1100"/>
            </a:lvl3pPr>
            <a:lvl4pPr marL="1447757" indent="0">
              <a:buNone/>
              <a:defRPr sz="1000"/>
            </a:lvl4pPr>
            <a:lvl5pPr marL="1930317" indent="0">
              <a:buNone/>
              <a:defRPr sz="1000"/>
            </a:lvl5pPr>
            <a:lvl6pPr marL="2412883" indent="0">
              <a:buNone/>
              <a:defRPr sz="1000"/>
            </a:lvl6pPr>
            <a:lvl7pPr marL="2895462" indent="0">
              <a:buNone/>
              <a:defRPr sz="1000"/>
            </a:lvl7pPr>
            <a:lvl8pPr marL="3378042" indent="0">
              <a:buNone/>
              <a:defRPr sz="1000"/>
            </a:lvl8pPr>
            <a:lvl9pPr marL="386062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2553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365" y="288081"/>
            <a:ext cx="9294019" cy="1198828"/>
          </a:xfrm>
          <a:prstGeom prst="rect">
            <a:avLst/>
          </a:prstGeom>
        </p:spPr>
        <p:txBody>
          <a:bodyPr vert="horz" lIns="96177" tIns="48086" rIns="96177" bIns="48086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365" y="1678748"/>
            <a:ext cx="9294019" cy="4747023"/>
          </a:xfrm>
          <a:prstGeom prst="rect">
            <a:avLst/>
          </a:prstGeom>
        </p:spPr>
        <p:txBody>
          <a:bodyPr vert="horz" lIns="96177" tIns="48086" rIns="96177" bIns="48086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16359" y="6667147"/>
            <a:ext cx="2409561" cy="382959"/>
          </a:xfrm>
          <a:prstGeom prst="rect">
            <a:avLst/>
          </a:prstGeom>
        </p:spPr>
        <p:txBody>
          <a:bodyPr vert="horz" lIns="96177" tIns="48086" rIns="96177" bIns="48086" rtlCol="0" anchor="ctr"/>
          <a:lstStyle>
            <a:lvl1pPr algn="l" defTabSz="965184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528285" y="6667147"/>
            <a:ext cx="3270118" cy="382959"/>
          </a:xfrm>
          <a:prstGeom prst="rect">
            <a:avLst/>
          </a:prstGeom>
        </p:spPr>
        <p:txBody>
          <a:bodyPr vert="horz" lIns="96177" tIns="48086" rIns="96177" bIns="48086" rtlCol="0" anchor="ctr"/>
          <a:lstStyle>
            <a:lvl1pPr algn="ctr" defTabSz="965184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400814" y="6667147"/>
            <a:ext cx="2409561" cy="382959"/>
          </a:xfrm>
          <a:prstGeom prst="rect">
            <a:avLst/>
          </a:prstGeom>
        </p:spPr>
        <p:txBody>
          <a:bodyPr vert="horz" lIns="96177" tIns="48086" rIns="96177" bIns="48086" rtlCol="0" anchor="ctr"/>
          <a:lstStyle>
            <a:lvl1pPr algn="r" defTabSz="965184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1479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0" r:id="rId1"/>
    <p:sldLayoutId id="2147484001" r:id="rId2"/>
    <p:sldLayoutId id="2147484002" r:id="rId3"/>
    <p:sldLayoutId id="2147484003" r:id="rId4"/>
    <p:sldLayoutId id="2147484004" r:id="rId5"/>
    <p:sldLayoutId id="2147484005" r:id="rId6"/>
    <p:sldLayoutId id="2147484006" r:id="rId7"/>
    <p:sldLayoutId id="2147484007" r:id="rId8"/>
    <p:sldLayoutId id="2147484008" r:id="rId9"/>
    <p:sldLayoutId id="2147484009" r:id="rId10"/>
    <p:sldLayoutId id="2147484010" r:id="rId11"/>
  </p:sldLayoutIdLst>
  <p:txStyles>
    <p:titleStyle>
      <a:lvl1pPr algn="ctr" defTabSz="965184" rtl="0" eaLnBrk="1" latinLnBrk="0" hangingPunct="1">
        <a:spcBef>
          <a:spcPct val="0"/>
        </a:spcBef>
        <a:buNone/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1923" indent="-361923" algn="l" defTabSz="965184" rtl="0" eaLnBrk="1" latinLnBrk="0" hangingPunct="1">
        <a:spcBef>
          <a:spcPct val="20000"/>
        </a:spcBef>
        <a:buFont typeface="Arial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784210" indent="-301618" algn="l" defTabSz="965184" rtl="0" eaLnBrk="1" latinLnBrk="0" hangingPunct="1">
        <a:spcBef>
          <a:spcPct val="20000"/>
        </a:spcBef>
        <a:buFont typeface="Arial" pitchFamily="34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06446" indent="-241298" algn="l" defTabSz="96518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689015" indent="-241298" algn="l" defTabSz="965184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171601" indent="-241298" algn="l" defTabSz="965184" rtl="0" eaLnBrk="1" latinLnBrk="0" hangingPunct="1">
        <a:spcBef>
          <a:spcPct val="20000"/>
        </a:spcBef>
        <a:buFont typeface="Arial" pitchFamily="34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654174" indent="-241298" algn="l" defTabSz="965184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136751" indent="-241298" algn="l" defTabSz="965184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619332" indent="-241298" algn="l" defTabSz="965184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101896" indent="-241298" algn="l" defTabSz="965184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6518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82613" algn="l" defTabSz="96518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65184" algn="l" defTabSz="96518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47757" algn="l" defTabSz="96518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30317" algn="l" defTabSz="96518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12883" algn="l" defTabSz="96518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895462" algn="l" defTabSz="96518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378042" algn="l" defTabSz="96518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0629" algn="l" defTabSz="96518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516339" y="288052"/>
            <a:ext cx="9294019" cy="1198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46" tIns="45024" rIns="90046" bIns="4502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516339" y="1678493"/>
            <a:ext cx="9294019" cy="4747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46" tIns="45024" rIns="90046" bIns="450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16334" y="6666946"/>
            <a:ext cx="2409561" cy="382959"/>
          </a:xfrm>
          <a:prstGeom prst="rect">
            <a:avLst/>
          </a:prstGeom>
        </p:spPr>
        <p:txBody>
          <a:bodyPr vert="horz" lIns="90046" tIns="45024" rIns="90046" bIns="45024" rtlCol="0" anchor="ctr"/>
          <a:lstStyle>
            <a:lvl1pPr algn="l" defTabSz="900559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77D14101-6C20-422D-8860-8CBEA13BE65E}" type="datetime1">
              <a:rPr lang="ru-RU" smtClean="0"/>
              <a:pPr>
                <a:defRPr/>
              </a:pPr>
              <a:t>20.02.2019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528285" y="6666946"/>
            <a:ext cx="3270118" cy="382959"/>
          </a:xfrm>
          <a:prstGeom prst="rect">
            <a:avLst/>
          </a:prstGeom>
        </p:spPr>
        <p:txBody>
          <a:bodyPr vert="horz" lIns="90046" tIns="45024" rIns="90046" bIns="45024" rtlCol="0" anchor="ctr"/>
          <a:lstStyle>
            <a:lvl1pPr algn="ctr" defTabSz="900559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400794" y="6666946"/>
            <a:ext cx="2409561" cy="382959"/>
          </a:xfrm>
          <a:prstGeom prst="rect">
            <a:avLst/>
          </a:prstGeom>
        </p:spPr>
        <p:txBody>
          <a:bodyPr vert="horz" lIns="90046" tIns="45024" rIns="90046" bIns="45024" rtlCol="0" anchor="ctr"/>
          <a:lstStyle>
            <a:lvl1pPr algn="r" defTabSz="900559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113FF822-EC30-4D9A-BE0A-63F13DD1605D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43495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1" r:id="rId1"/>
    <p:sldLayoutId id="2147484122" r:id="rId2"/>
    <p:sldLayoutId id="2147484123" r:id="rId3"/>
    <p:sldLayoutId id="2147484124" r:id="rId4"/>
    <p:sldLayoutId id="2147484125" r:id="rId5"/>
    <p:sldLayoutId id="2147484126" r:id="rId6"/>
    <p:sldLayoutId id="2147484127" r:id="rId7"/>
    <p:sldLayoutId id="2147484128" r:id="rId8"/>
    <p:sldLayoutId id="2147484129" r:id="rId9"/>
    <p:sldLayoutId id="2147484130" r:id="rId10"/>
    <p:sldLayoutId id="2147484131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0277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00559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5083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0111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37716" indent="-337716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704" indent="-2814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25693" indent="-22513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75976" indent="-22513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26262" indent="-22513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76522" indent="-225139" algn="l" defTabSz="90055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26814" indent="-225139" algn="l" defTabSz="90055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377088" indent="-225139" algn="l" defTabSz="90055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27369" indent="-225139" algn="l" defTabSz="90055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005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0277" algn="l" defTabSz="9005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0559" algn="l" defTabSz="9005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50838" algn="l" defTabSz="9005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01115" algn="l" defTabSz="9005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51389" algn="l" defTabSz="9005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01681" algn="l" defTabSz="9005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51942" algn="l" defTabSz="9005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02227" algn="l" defTabSz="9005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339" y="288052"/>
            <a:ext cx="9294019" cy="1198827"/>
          </a:xfrm>
          <a:prstGeom prst="rect">
            <a:avLst/>
          </a:prstGeom>
        </p:spPr>
        <p:txBody>
          <a:bodyPr vert="horz" lIns="97007" tIns="48501" rIns="97007" bIns="48501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339" y="1678634"/>
            <a:ext cx="9294019" cy="4747023"/>
          </a:xfrm>
          <a:prstGeom prst="rect">
            <a:avLst/>
          </a:prstGeom>
        </p:spPr>
        <p:txBody>
          <a:bodyPr vert="horz" lIns="97007" tIns="48501" rIns="97007" bIns="48501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16334" y="6667067"/>
            <a:ext cx="2409561" cy="382959"/>
          </a:xfrm>
          <a:prstGeom prst="rect">
            <a:avLst/>
          </a:prstGeom>
        </p:spPr>
        <p:txBody>
          <a:bodyPr vert="horz" lIns="97007" tIns="48501" rIns="97007" bIns="48501" rtlCol="0" anchor="ctr"/>
          <a:lstStyle>
            <a:lvl1pPr algn="l" defTabSz="972036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528285" y="6667067"/>
            <a:ext cx="3270118" cy="382959"/>
          </a:xfrm>
          <a:prstGeom prst="rect">
            <a:avLst/>
          </a:prstGeom>
        </p:spPr>
        <p:txBody>
          <a:bodyPr vert="horz" lIns="97007" tIns="48501" rIns="97007" bIns="48501" rtlCol="0" anchor="ctr"/>
          <a:lstStyle>
            <a:lvl1pPr algn="ctr" defTabSz="972036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400794" y="6667067"/>
            <a:ext cx="2409561" cy="382959"/>
          </a:xfrm>
          <a:prstGeom prst="rect">
            <a:avLst/>
          </a:prstGeom>
        </p:spPr>
        <p:txBody>
          <a:bodyPr vert="horz" lIns="97007" tIns="48501" rIns="97007" bIns="48501" rtlCol="0" anchor="ctr"/>
          <a:lstStyle>
            <a:lvl1pPr algn="r" defTabSz="972036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6159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5" r:id="rId1"/>
    <p:sldLayoutId id="2147484146" r:id="rId2"/>
    <p:sldLayoutId id="2147484147" r:id="rId3"/>
    <p:sldLayoutId id="2147484148" r:id="rId4"/>
    <p:sldLayoutId id="2147484149" r:id="rId5"/>
    <p:sldLayoutId id="2147484150" r:id="rId6"/>
    <p:sldLayoutId id="2147484151" r:id="rId7"/>
    <p:sldLayoutId id="2147484152" r:id="rId8"/>
    <p:sldLayoutId id="2147484153" r:id="rId9"/>
    <p:sldLayoutId id="2147484154" r:id="rId10"/>
    <p:sldLayoutId id="2147484155" r:id="rId11"/>
  </p:sldLayoutIdLst>
  <p:txStyles>
    <p:titleStyle>
      <a:lvl1pPr algn="ctr" defTabSz="972036" rtl="0" eaLnBrk="1" latinLnBrk="0" hangingPunct="1">
        <a:spcBef>
          <a:spcPct val="0"/>
        </a:spcBef>
        <a:buNone/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4493" indent="-364493" algn="l" defTabSz="972036" rtl="0" eaLnBrk="1" latinLnBrk="0" hangingPunct="1">
        <a:spcBef>
          <a:spcPct val="20000"/>
        </a:spcBef>
        <a:buFont typeface="Arial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789778" indent="-303761" algn="l" defTabSz="972036" rtl="0" eaLnBrk="1" latinLnBrk="0" hangingPunct="1">
        <a:spcBef>
          <a:spcPct val="20000"/>
        </a:spcBef>
        <a:buFont typeface="Arial" pitchFamily="34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15021" indent="-243008" algn="l" defTabSz="972036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01019" indent="-243008" algn="l" defTabSz="972036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187044" indent="-243008" algn="l" defTabSz="972036" rtl="0" eaLnBrk="1" latinLnBrk="0" hangingPunct="1">
        <a:spcBef>
          <a:spcPct val="20000"/>
        </a:spcBef>
        <a:buFont typeface="Arial" pitchFamily="34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673037" indent="-243008" algn="l" defTabSz="972036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159051" indent="-243008" algn="l" defTabSz="972036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645064" indent="-243008" algn="l" defTabSz="972036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131070" indent="-243008" algn="l" defTabSz="972036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7203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86044" algn="l" defTabSz="97203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2036" algn="l" defTabSz="97203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58033" algn="l" defTabSz="97203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40" algn="l" defTabSz="97203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30039" algn="l" defTabSz="97203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16045" algn="l" defTabSz="97203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02048" algn="l" defTabSz="97203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8061" algn="l" defTabSz="97203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339" y="288053"/>
            <a:ext cx="9294019" cy="1198827"/>
          </a:xfrm>
          <a:prstGeom prst="rect">
            <a:avLst/>
          </a:prstGeom>
        </p:spPr>
        <p:txBody>
          <a:bodyPr vert="horz" lIns="82475" tIns="41238" rIns="82475" bIns="41238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339" y="1678517"/>
            <a:ext cx="9294019" cy="4747023"/>
          </a:xfrm>
          <a:prstGeom prst="rect">
            <a:avLst/>
          </a:prstGeom>
        </p:spPr>
        <p:txBody>
          <a:bodyPr vert="horz" lIns="82475" tIns="41238" rIns="82475" bIns="41238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16334" y="6666932"/>
            <a:ext cx="2409561" cy="382959"/>
          </a:xfrm>
          <a:prstGeom prst="rect">
            <a:avLst/>
          </a:prstGeom>
        </p:spPr>
        <p:txBody>
          <a:bodyPr vert="horz" lIns="82475" tIns="41238" rIns="82475" bIns="41238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28156"/>
            <a:fld id="{4B9E81C2-81EA-493C-8F11-A4C5BB20989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828156"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528286" y="6666932"/>
            <a:ext cx="3270118" cy="382959"/>
          </a:xfrm>
          <a:prstGeom prst="rect">
            <a:avLst/>
          </a:prstGeom>
        </p:spPr>
        <p:txBody>
          <a:bodyPr vert="horz" lIns="82475" tIns="41238" rIns="82475" bIns="41238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28156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400794" y="6666932"/>
            <a:ext cx="2409561" cy="382959"/>
          </a:xfrm>
          <a:prstGeom prst="rect">
            <a:avLst/>
          </a:prstGeom>
        </p:spPr>
        <p:txBody>
          <a:bodyPr vert="horz" lIns="82475" tIns="41238" rIns="82475" bIns="41238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28156"/>
            <a:fld id="{4ECD64C5-2B12-47E5-8109-A121F76483A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828156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4714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69" r:id="rId1"/>
    <p:sldLayoutId id="2147484170" r:id="rId2"/>
    <p:sldLayoutId id="2147484171" r:id="rId3"/>
    <p:sldLayoutId id="2147484172" r:id="rId4"/>
    <p:sldLayoutId id="2147484173" r:id="rId5"/>
    <p:sldLayoutId id="2147484174" r:id="rId6"/>
    <p:sldLayoutId id="2147484175" r:id="rId7"/>
    <p:sldLayoutId id="2147484176" r:id="rId8"/>
    <p:sldLayoutId id="2147484177" r:id="rId9"/>
    <p:sldLayoutId id="2147484178" r:id="rId10"/>
    <p:sldLayoutId id="2147484179" r:id="rId11"/>
  </p:sldLayoutIdLst>
  <p:txStyles>
    <p:titleStyle>
      <a:lvl1pPr algn="ctr" defTabSz="828156" rtl="0" eaLnBrk="1" latinLnBrk="0" hangingPunct="1">
        <a:spcBef>
          <a:spcPct val="0"/>
        </a:spcBef>
        <a:buNone/>
        <a:defRPr sz="4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0553" indent="-310553" algn="l" defTabSz="828156" rtl="0" eaLnBrk="1" latinLnBrk="0" hangingPunct="1">
        <a:spcBef>
          <a:spcPct val="2000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72855" indent="-258791" algn="l" defTabSz="828156" rtl="0" eaLnBrk="1" latinLnBrk="0" hangingPunct="1">
        <a:spcBef>
          <a:spcPct val="20000"/>
        </a:spcBef>
        <a:buFont typeface="Arial" panose="020B0604020202020204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35193" indent="-207051" algn="l" defTabSz="8281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449291" indent="-207051" algn="l" defTabSz="828156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63359" indent="-207051" algn="l" defTabSz="828156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77430" indent="-207051" algn="l" defTabSz="828156" rtl="0" eaLnBrk="1" latinLnBrk="0" hangingPunct="1">
        <a:spcBef>
          <a:spcPct val="20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691510" indent="-207051" algn="l" defTabSz="828156" rtl="0" eaLnBrk="1" latinLnBrk="0" hangingPunct="1">
        <a:spcBef>
          <a:spcPct val="20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05591" indent="-207051" algn="l" defTabSz="828156" rtl="0" eaLnBrk="1" latinLnBrk="0" hangingPunct="1">
        <a:spcBef>
          <a:spcPct val="20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519658" indent="-207051" algn="l" defTabSz="828156" rtl="0" eaLnBrk="1" latinLnBrk="0" hangingPunct="1">
        <a:spcBef>
          <a:spcPct val="20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2815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4077" algn="l" defTabSz="82815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8156" algn="l" defTabSz="82815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42214" algn="l" defTabSz="82815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56322" algn="l" defTabSz="82815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70387" algn="l" defTabSz="82815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84462" algn="l" defTabSz="82815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98553" algn="l" defTabSz="82815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312631" algn="l" defTabSz="82815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339" y="288053"/>
            <a:ext cx="9294019" cy="1198827"/>
          </a:xfrm>
          <a:prstGeom prst="rect">
            <a:avLst/>
          </a:prstGeom>
        </p:spPr>
        <p:txBody>
          <a:bodyPr vert="horz" lIns="98160" tIns="49072" rIns="98160" bIns="49072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339" y="1678509"/>
            <a:ext cx="9294019" cy="4747023"/>
          </a:xfrm>
          <a:prstGeom prst="rect">
            <a:avLst/>
          </a:prstGeom>
        </p:spPr>
        <p:txBody>
          <a:bodyPr vert="horz" lIns="98160" tIns="49072" rIns="98160" bIns="49072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16334" y="6666914"/>
            <a:ext cx="2409561" cy="382959"/>
          </a:xfrm>
          <a:prstGeom prst="rect">
            <a:avLst/>
          </a:prstGeom>
        </p:spPr>
        <p:txBody>
          <a:bodyPr vert="horz" lIns="98160" tIns="49072" rIns="98160" bIns="49072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86745"/>
            <a:fld id="{1233163C-7B64-424A-AAC4-E73ACBEF3C8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86745"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528285" y="6666914"/>
            <a:ext cx="3270118" cy="382959"/>
          </a:xfrm>
          <a:prstGeom prst="rect">
            <a:avLst/>
          </a:prstGeom>
        </p:spPr>
        <p:txBody>
          <a:bodyPr vert="horz" lIns="98160" tIns="49072" rIns="98160" bIns="49072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86745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400794" y="6666914"/>
            <a:ext cx="2409561" cy="382959"/>
          </a:xfrm>
          <a:prstGeom prst="rect">
            <a:avLst/>
          </a:prstGeom>
        </p:spPr>
        <p:txBody>
          <a:bodyPr vert="horz" lIns="98160" tIns="49072" rIns="98160" bIns="49072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86745"/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86745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6518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81" r:id="rId1"/>
    <p:sldLayoutId id="2147484182" r:id="rId2"/>
    <p:sldLayoutId id="2147484183" r:id="rId3"/>
    <p:sldLayoutId id="2147484184" r:id="rId4"/>
    <p:sldLayoutId id="2147484185" r:id="rId5"/>
    <p:sldLayoutId id="2147484186" r:id="rId6"/>
    <p:sldLayoutId id="2147484187" r:id="rId7"/>
    <p:sldLayoutId id="2147484188" r:id="rId8"/>
    <p:sldLayoutId id="2147484189" r:id="rId9"/>
    <p:sldLayoutId id="2147484190" r:id="rId10"/>
    <p:sldLayoutId id="2147484191" r:id="rId11"/>
  </p:sldLayoutIdLst>
  <p:hf hdr="0" ftr="0" dt="0"/>
  <p:txStyles>
    <p:titleStyle>
      <a:lvl1pPr algn="ctr" defTabSz="986745" rtl="0" eaLnBrk="1" latinLnBrk="0" hangingPunct="1">
        <a:spcBef>
          <a:spcPct val="0"/>
        </a:spcBef>
        <a:buNone/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0008" indent="-370008" algn="l" defTabSz="986745" rtl="0" eaLnBrk="1" latinLnBrk="0" hangingPunct="1">
        <a:spcBef>
          <a:spcPct val="20000"/>
        </a:spcBef>
        <a:buFont typeface="Arial" panose="020B0604020202020204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01729" indent="-308346" algn="l" defTabSz="986745" rtl="0" eaLnBrk="1" latinLnBrk="0" hangingPunct="1">
        <a:spcBef>
          <a:spcPct val="20000"/>
        </a:spcBef>
        <a:buFont typeface="Arial" panose="020B0604020202020204" pitchFamily="34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33402" indent="-246677" algn="l" defTabSz="9867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26754" indent="-246677" algn="l" defTabSz="986745" rtl="0" eaLnBrk="1" latinLnBrk="0" hangingPunct="1">
        <a:spcBef>
          <a:spcPct val="20000"/>
        </a:spcBef>
        <a:buFont typeface="Arial" panose="020B0604020202020204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20149" indent="-246677" algn="l" defTabSz="986745" rtl="0" eaLnBrk="1" latinLnBrk="0" hangingPunct="1">
        <a:spcBef>
          <a:spcPct val="20000"/>
        </a:spcBef>
        <a:buFont typeface="Arial" panose="020B0604020202020204" pitchFamily="34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13500" indent="-246677" algn="l" defTabSz="9867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06865" indent="-246677" algn="l" defTabSz="9867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00219" indent="-246677" algn="l" defTabSz="9867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193585" indent="-246677" algn="l" defTabSz="9867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8674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3376" algn="l" defTabSz="98674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86745" algn="l" defTabSz="98674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80085" algn="l" defTabSz="98674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73447" algn="l" defTabSz="98674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66812" algn="l" defTabSz="98674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0172" algn="l" defTabSz="98674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53517" algn="l" defTabSz="98674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46906" algn="l" defTabSz="98674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339" y="288052"/>
            <a:ext cx="9294019" cy="1198827"/>
          </a:xfrm>
          <a:prstGeom prst="rect">
            <a:avLst/>
          </a:prstGeom>
        </p:spPr>
        <p:txBody>
          <a:bodyPr vert="horz" lIns="99118" tIns="49556" rIns="99118" bIns="49556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339" y="1678455"/>
            <a:ext cx="9294019" cy="4747023"/>
          </a:xfrm>
          <a:prstGeom prst="rect">
            <a:avLst/>
          </a:prstGeom>
        </p:spPr>
        <p:txBody>
          <a:bodyPr vert="horz" lIns="99118" tIns="49556" rIns="99118" bIns="49556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16334" y="6666910"/>
            <a:ext cx="2409561" cy="382959"/>
          </a:xfrm>
          <a:prstGeom prst="rect">
            <a:avLst/>
          </a:prstGeom>
        </p:spPr>
        <p:txBody>
          <a:bodyPr vert="horz" lIns="99118" tIns="49556" rIns="99118" bIns="49556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90877"/>
            <a:fld id="{A8303C7A-690B-4139-AC5D-422AAADA7856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 defTabSz="990877"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528285" y="6666910"/>
            <a:ext cx="3270118" cy="382959"/>
          </a:xfrm>
          <a:prstGeom prst="rect">
            <a:avLst/>
          </a:prstGeom>
        </p:spPr>
        <p:txBody>
          <a:bodyPr vert="horz" lIns="99118" tIns="49556" rIns="99118" bIns="49556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90877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400794" y="6666910"/>
            <a:ext cx="2409561" cy="382959"/>
          </a:xfrm>
          <a:prstGeom prst="rect">
            <a:avLst/>
          </a:prstGeom>
        </p:spPr>
        <p:txBody>
          <a:bodyPr vert="horz" lIns="99118" tIns="49556" rIns="99118" bIns="49556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90877"/>
            <a:fld id="{27CAAC87-C1FE-468C-B4F4-54B52F0579C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90877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158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93" r:id="rId1"/>
    <p:sldLayoutId id="2147484194" r:id="rId2"/>
    <p:sldLayoutId id="2147484195" r:id="rId3"/>
    <p:sldLayoutId id="2147484196" r:id="rId4"/>
    <p:sldLayoutId id="2147484197" r:id="rId5"/>
    <p:sldLayoutId id="2147484198" r:id="rId6"/>
    <p:sldLayoutId id="2147484199" r:id="rId7"/>
    <p:sldLayoutId id="2147484200" r:id="rId8"/>
    <p:sldLayoutId id="2147484201" r:id="rId9"/>
    <p:sldLayoutId id="2147484202" r:id="rId10"/>
    <p:sldLayoutId id="2147484203" r:id="rId11"/>
  </p:sldLayoutIdLst>
  <p:hf hdr="0" ftr="0" dt="0"/>
  <p:txStyles>
    <p:titleStyle>
      <a:lvl1pPr algn="ctr" defTabSz="990877" rtl="0" eaLnBrk="1" latinLnBrk="0" hangingPunct="1">
        <a:spcBef>
          <a:spcPct val="0"/>
        </a:spcBef>
        <a:buNone/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569" indent="-371569" algn="l" defTabSz="990877" rtl="0" eaLnBrk="1" latinLnBrk="0" hangingPunct="1">
        <a:spcBef>
          <a:spcPct val="20000"/>
        </a:spcBef>
        <a:buFont typeface="Arial" panose="020B0604020202020204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05093" indent="-309648" algn="l" defTabSz="990877" rtl="0" eaLnBrk="1" latinLnBrk="0" hangingPunct="1">
        <a:spcBef>
          <a:spcPct val="20000"/>
        </a:spcBef>
        <a:buFont typeface="Arial" panose="020B0604020202020204" pitchFamily="34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38584" indent="-247724" algn="l" defTabSz="990877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34031" indent="-247724" algn="l" defTabSz="990877" rtl="0" eaLnBrk="1" latinLnBrk="0" hangingPunct="1">
        <a:spcBef>
          <a:spcPct val="20000"/>
        </a:spcBef>
        <a:buFont typeface="Arial" panose="020B0604020202020204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29487" indent="-247724" algn="l" defTabSz="990877" rtl="0" eaLnBrk="1" latinLnBrk="0" hangingPunct="1">
        <a:spcBef>
          <a:spcPct val="20000"/>
        </a:spcBef>
        <a:buFont typeface="Arial" panose="020B0604020202020204" pitchFamily="34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24916" indent="-247724" algn="l" defTabSz="990877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20360" indent="-247724" algn="l" defTabSz="990877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15790" indent="-247724" algn="l" defTabSz="990877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11231" indent="-247724" algn="l" defTabSz="990877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9087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5444" algn="l" defTabSz="99087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0877" algn="l" defTabSz="99087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86314" algn="l" defTabSz="99087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81759" algn="l" defTabSz="99087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77189" algn="l" defTabSz="99087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620" algn="l" defTabSz="99087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68078" algn="l" defTabSz="99087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3513" algn="l" defTabSz="99087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339" y="288053"/>
            <a:ext cx="9294019" cy="1198827"/>
          </a:xfrm>
          <a:prstGeom prst="rect">
            <a:avLst/>
          </a:prstGeom>
        </p:spPr>
        <p:txBody>
          <a:bodyPr vert="horz" lIns="99383" tIns="49689" rIns="99383" bIns="49689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339" y="1678426"/>
            <a:ext cx="9294019" cy="4747023"/>
          </a:xfrm>
          <a:prstGeom prst="rect">
            <a:avLst/>
          </a:prstGeom>
        </p:spPr>
        <p:txBody>
          <a:bodyPr vert="horz" lIns="99383" tIns="49689" rIns="99383" bIns="49689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16334" y="6666879"/>
            <a:ext cx="2409561" cy="382959"/>
          </a:xfrm>
          <a:prstGeom prst="rect">
            <a:avLst/>
          </a:prstGeom>
        </p:spPr>
        <p:txBody>
          <a:bodyPr vert="horz" lIns="99383" tIns="49689" rIns="99383" bIns="49689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93597"/>
            <a:fld id="{A66D66CD-89BC-4A7A-B4A6-138CFE5CA656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 defTabSz="993597"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528285" y="6666879"/>
            <a:ext cx="3270118" cy="382959"/>
          </a:xfrm>
          <a:prstGeom prst="rect">
            <a:avLst/>
          </a:prstGeom>
        </p:spPr>
        <p:txBody>
          <a:bodyPr vert="horz" lIns="99383" tIns="49689" rIns="99383" bIns="49689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93597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400794" y="6666879"/>
            <a:ext cx="2409561" cy="382959"/>
          </a:xfrm>
          <a:prstGeom prst="rect">
            <a:avLst/>
          </a:prstGeom>
        </p:spPr>
        <p:txBody>
          <a:bodyPr vert="horz" lIns="99383" tIns="49689" rIns="99383" bIns="49689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93597"/>
            <a:fld id="{23D8CBF9-2C1B-4CD6-89B4-E06306F6A03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93597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4780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17" r:id="rId1"/>
    <p:sldLayoutId id="2147484218" r:id="rId2"/>
    <p:sldLayoutId id="2147484219" r:id="rId3"/>
    <p:sldLayoutId id="2147484220" r:id="rId4"/>
    <p:sldLayoutId id="2147484221" r:id="rId5"/>
    <p:sldLayoutId id="2147484222" r:id="rId6"/>
    <p:sldLayoutId id="2147484223" r:id="rId7"/>
    <p:sldLayoutId id="2147484224" r:id="rId8"/>
    <p:sldLayoutId id="2147484225" r:id="rId9"/>
    <p:sldLayoutId id="2147484226" r:id="rId10"/>
    <p:sldLayoutId id="2147484227" r:id="rId11"/>
  </p:sldLayoutIdLst>
  <p:hf hdr="0" ftr="0" dt="0"/>
  <p:txStyles>
    <p:titleStyle>
      <a:lvl1pPr algn="ctr" defTabSz="993597" rtl="0" eaLnBrk="1" latinLnBrk="0" hangingPunct="1">
        <a:spcBef>
          <a:spcPct val="0"/>
        </a:spcBef>
        <a:buNone/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2592" indent="-372592" algn="l" defTabSz="993597" rtl="0" eaLnBrk="1" latinLnBrk="0" hangingPunct="1">
        <a:spcBef>
          <a:spcPct val="20000"/>
        </a:spcBef>
        <a:buFont typeface="Arial" panose="020B0604020202020204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07303" indent="-310498" algn="l" defTabSz="993597" rtl="0" eaLnBrk="1" latinLnBrk="0" hangingPunct="1">
        <a:spcBef>
          <a:spcPct val="20000"/>
        </a:spcBef>
        <a:buFont typeface="Arial" panose="020B0604020202020204" pitchFamily="34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41983" indent="-248404" algn="l" defTabSz="993597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38795" indent="-248404" algn="l" defTabSz="993597" rtl="0" eaLnBrk="1" latinLnBrk="0" hangingPunct="1">
        <a:spcBef>
          <a:spcPct val="20000"/>
        </a:spcBef>
        <a:buFont typeface="Arial" panose="020B0604020202020204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5598" indent="-248404" algn="l" defTabSz="993597" rtl="0" eaLnBrk="1" latinLnBrk="0" hangingPunct="1">
        <a:spcBef>
          <a:spcPct val="20000"/>
        </a:spcBef>
        <a:buFont typeface="Arial" panose="020B0604020202020204" pitchFamily="34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2394" indent="-248404" algn="l" defTabSz="993597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29197" indent="-248404" algn="l" defTabSz="993597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25986" indent="-248404" algn="l" defTabSz="993597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22787" indent="-248404" algn="l" defTabSz="993597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9359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6804" algn="l" defTabSz="99359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3597" algn="l" defTabSz="99359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0393" algn="l" defTabSz="99359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87197" algn="l" defTabSz="99359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3988" algn="l" defTabSz="99359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0780" algn="l" defTabSz="99359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77599" algn="l" defTabSz="99359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74390" algn="l" defTabSz="99359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3" Type="http://schemas.openxmlformats.org/officeDocument/2006/relationships/image" Target="../media/image19.png"/><Relationship Id="rId7" Type="http://schemas.openxmlformats.org/officeDocument/2006/relationships/image" Target="../media/image23.jpeg"/><Relationship Id="rId12" Type="http://schemas.openxmlformats.org/officeDocument/2006/relationships/image" Target="../media/image2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6.xml"/><Relationship Id="rId6" Type="http://schemas.openxmlformats.org/officeDocument/2006/relationships/image" Target="../media/image22.jpeg"/><Relationship Id="rId11" Type="http://schemas.openxmlformats.org/officeDocument/2006/relationships/image" Target="../media/image27.jpeg"/><Relationship Id="rId5" Type="http://schemas.openxmlformats.org/officeDocument/2006/relationships/image" Target="../media/image21.jpeg"/><Relationship Id="rId10" Type="http://schemas.openxmlformats.org/officeDocument/2006/relationships/image" Target="../media/image26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Relationship Id="rId1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8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3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10.png"/><Relationship Id="rId5" Type="http://schemas.openxmlformats.org/officeDocument/2006/relationships/image" Target="../media/image11.jpeg"/><Relationship Id="rId4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.png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12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9.xml"/><Relationship Id="rId6" Type="http://schemas.openxmlformats.org/officeDocument/2006/relationships/chart" Target="../charts/chart7.xml"/><Relationship Id="rId5" Type="http://schemas.openxmlformats.org/officeDocument/2006/relationships/chart" Target="../charts/chart6.xml"/><Relationship Id="rId4" Type="http://schemas.microsoft.com/office/2007/relationships/hdphoto" Target="../media/hdphoto1.wdp"/><Relationship Id="rId9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4.pn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Relationship Id="rId6" Type="http://schemas.openxmlformats.org/officeDocument/2006/relationships/chart" Target="../charts/chart9.xml"/><Relationship Id="rId5" Type="http://schemas.openxmlformats.org/officeDocument/2006/relationships/chart" Target="../charts/chart8.xml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6.xml"/><Relationship Id="rId6" Type="http://schemas.openxmlformats.org/officeDocument/2006/relationships/image" Target="../media/image1.png"/><Relationship Id="rId5" Type="http://schemas.openxmlformats.org/officeDocument/2006/relationships/image" Target="../media/image15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лилиния 1"/>
          <p:cNvSpPr/>
          <p:nvPr/>
        </p:nvSpPr>
        <p:spPr>
          <a:xfrm>
            <a:off x="601169" y="-10326"/>
            <a:ext cx="9690659" cy="1633673"/>
          </a:xfrm>
          <a:custGeom>
            <a:avLst/>
            <a:gdLst>
              <a:gd name="connsiteX0" fmla="*/ 487680 w 8707120"/>
              <a:gd name="connsiteY0" fmla="*/ 111760 h 1231345"/>
              <a:gd name="connsiteX1" fmla="*/ 416560 w 8707120"/>
              <a:gd name="connsiteY1" fmla="*/ 193040 h 1231345"/>
              <a:gd name="connsiteX2" fmla="*/ 386080 w 8707120"/>
              <a:gd name="connsiteY2" fmla="*/ 254000 h 1231345"/>
              <a:gd name="connsiteX3" fmla="*/ 355600 w 8707120"/>
              <a:gd name="connsiteY3" fmla="*/ 274320 h 1231345"/>
              <a:gd name="connsiteX4" fmla="*/ 325120 w 8707120"/>
              <a:gd name="connsiteY4" fmla="*/ 304800 h 1231345"/>
              <a:gd name="connsiteX5" fmla="*/ 264160 w 8707120"/>
              <a:gd name="connsiteY5" fmla="*/ 325120 h 1231345"/>
              <a:gd name="connsiteX6" fmla="*/ 233680 w 8707120"/>
              <a:gd name="connsiteY6" fmla="*/ 335280 h 1231345"/>
              <a:gd name="connsiteX7" fmla="*/ 203200 w 8707120"/>
              <a:gd name="connsiteY7" fmla="*/ 355600 h 1231345"/>
              <a:gd name="connsiteX8" fmla="*/ 162560 w 8707120"/>
              <a:gd name="connsiteY8" fmla="*/ 416560 h 1231345"/>
              <a:gd name="connsiteX9" fmla="*/ 142240 w 8707120"/>
              <a:gd name="connsiteY9" fmla="*/ 447040 h 1231345"/>
              <a:gd name="connsiteX10" fmla="*/ 111760 w 8707120"/>
              <a:gd name="connsiteY10" fmla="*/ 457200 h 1231345"/>
              <a:gd name="connsiteX11" fmla="*/ 60960 w 8707120"/>
              <a:gd name="connsiteY11" fmla="*/ 548640 h 1231345"/>
              <a:gd name="connsiteX12" fmla="*/ 40640 w 8707120"/>
              <a:gd name="connsiteY12" fmla="*/ 579120 h 1231345"/>
              <a:gd name="connsiteX13" fmla="*/ 10160 w 8707120"/>
              <a:gd name="connsiteY13" fmla="*/ 670560 h 1231345"/>
              <a:gd name="connsiteX14" fmla="*/ 0 w 8707120"/>
              <a:gd name="connsiteY14" fmla="*/ 701040 h 1231345"/>
              <a:gd name="connsiteX15" fmla="*/ 10160 w 8707120"/>
              <a:gd name="connsiteY15" fmla="*/ 975360 h 1231345"/>
              <a:gd name="connsiteX16" fmla="*/ 40640 w 8707120"/>
              <a:gd name="connsiteY16" fmla="*/ 995680 h 1231345"/>
              <a:gd name="connsiteX17" fmla="*/ 71120 w 8707120"/>
              <a:gd name="connsiteY17" fmla="*/ 1026160 h 1231345"/>
              <a:gd name="connsiteX18" fmla="*/ 193040 w 8707120"/>
              <a:gd name="connsiteY18" fmla="*/ 1056640 h 1231345"/>
              <a:gd name="connsiteX19" fmla="*/ 883920 w 8707120"/>
              <a:gd name="connsiteY19" fmla="*/ 1046480 h 1231345"/>
              <a:gd name="connsiteX20" fmla="*/ 975360 w 8707120"/>
              <a:gd name="connsiteY20" fmla="*/ 1026160 h 1231345"/>
              <a:gd name="connsiteX21" fmla="*/ 1076960 w 8707120"/>
              <a:gd name="connsiteY21" fmla="*/ 1016000 h 1231345"/>
              <a:gd name="connsiteX22" fmla="*/ 1107440 w 8707120"/>
              <a:gd name="connsiteY22" fmla="*/ 1005840 h 1231345"/>
              <a:gd name="connsiteX23" fmla="*/ 1300480 w 8707120"/>
              <a:gd name="connsiteY23" fmla="*/ 975360 h 1231345"/>
              <a:gd name="connsiteX24" fmla="*/ 1442720 w 8707120"/>
              <a:gd name="connsiteY24" fmla="*/ 934720 h 1231345"/>
              <a:gd name="connsiteX25" fmla="*/ 1625600 w 8707120"/>
              <a:gd name="connsiteY25" fmla="*/ 924560 h 1231345"/>
              <a:gd name="connsiteX26" fmla="*/ 1859280 w 8707120"/>
              <a:gd name="connsiteY26" fmla="*/ 924560 h 1231345"/>
              <a:gd name="connsiteX27" fmla="*/ 1920240 w 8707120"/>
              <a:gd name="connsiteY27" fmla="*/ 944880 h 1231345"/>
              <a:gd name="connsiteX28" fmla="*/ 1950720 w 8707120"/>
              <a:gd name="connsiteY28" fmla="*/ 955040 h 1231345"/>
              <a:gd name="connsiteX29" fmla="*/ 2011680 w 8707120"/>
              <a:gd name="connsiteY29" fmla="*/ 995680 h 1231345"/>
              <a:gd name="connsiteX30" fmla="*/ 2072640 w 8707120"/>
              <a:gd name="connsiteY30" fmla="*/ 1026160 h 1231345"/>
              <a:gd name="connsiteX31" fmla="*/ 2113280 w 8707120"/>
              <a:gd name="connsiteY31" fmla="*/ 1066800 h 1231345"/>
              <a:gd name="connsiteX32" fmla="*/ 2133600 w 8707120"/>
              <a:gd name="connsiteY32" fmla="*/ 1097280 h 1231345"/>
              <a:gd name="connsiteX33" fmla="*/ 2194560 w 8707120"/>
              <a:gd name="connsiteY33" fmla="*/ 1137920 h 1231345"/>
              <a:gd name="connsiteX34" fmla="*/ 2214880 w 8707120"/>
              <a:gd name="connsiteY34" fmla="*/ 1168400 h 1231345"/>
              <a:gd name="connsiteX35" fmla="*/ 2245360 w 8707120"/>
              <a:gd name="connsiteY35" fmla="*/ 1178560 h 1231345"/>
              <a:gd name="connsiteX36" fmla="*/ 2275840 w 8707120"/>
              <a:gd name="connsiteY36" fmla="*/ 1198880 h 1231345"/>
              <a:gd name="connsiteX37" fmla="*/ 2296160 w 8707120"/>
              <a:gd name="connsiteY37" fmla="*/ 1229360 h 1231345"/>
              <a:gd name="connsiteX38" fmla="*/ 2438400 w 8707120"/>
              <a:gd name="connsiteY38" fmla="*/ 1198880 h 1231345"/>
              <a:gd name="connsiteX39" fmla="*/ 2519680 w 8707120"/>
              <a:gd name="connsiteY39" fmla="*/ 1178560 h 1231345"/>
              <a:gd name="connsiteX40" fmla="*/ 2600960 w 8707120"/>
              <a:gd name="connsiteY40" fmla="*/ 1148080 h 1231345"/>
              <a:gd name="connsiteX41" fmla="*/ 2641600 w 8707120"/>
              <a:gd name="connsiteY41" fmla="*/ 1127760 h 1231345"/>
              <a:gd name="connsiteX42" fmla="*/ 2672080 w 8707120"/>
              <a:gd name="connsiteY42" fmla="*/ 1107440 h 1231345"/>
              <a:gd name="connsiteX43" fmla="*/ 2753360 w 8707120"/>
              <a:gd name="connsiteY43" fmla="*/ 1087120 h 1231345"/>
              <a:gd name="connsiteX44" fmla="*/ 2783840 w 8707120"/>
              <a:gd name="connsiteY44" fmla="*/ 1076960 h 1231345"/>
              <a:gd name="connsiteX45" fmla="*/ 2844800 w 8707120"/>
              <a:gd name="connsiteY45" fmla="*/ 1046480 h 1231345"/>
              <a:gd name="connsiteX46" fmla="*/ 2865120 w 8707120"/>
              <a:gd name="connsiteY46" fmla="*/ 1016000 h 1231345"/>
              <a:gd name="connsiteX47" fmla="*/ 2895600 w 8707120"/>
              <a:gd name="connsiteY47" fmla="*/ 1005840 h 1231345"/>
              <a:gd name="connsiteX48" fmla="*/ 2956560 w 8707120"/>
              <a:gd name="connsiteY48" fmla="*/ 965200 h 1231345"/>
              <a:gd name="connsiteX49" fmla="*/ 2987040 w 8707120"/>
              <a:gd name="connsiteY49" fmla="*/ 955040 h 1231345"/>
              <a:gd name="connsiteX50" fmla="*/ 3017520 w 8707120"/>
              <a:gd name="connsiteY50" fmla="*/ 934720 h 1231345"/>
              <a:gd name="connsiteX51" fmla="*/ 3058160 w 8707120"/>
              <a:gd name="connsiteY51" fmla="*/ 924560 h 1231345"/>
              <a:gd name="connsiteX52" fmla="*/ 3119120 w 8707120"/>
              <a:gd name="connsiteY52" fmla="*/ 904240 h 1231345"/>
              <a:gd name="connsiteX53" fmla="*/ 3220720 w 8707120"/>
              <a:gd name="connsiteY53" fmla="*/ 873760 h 1231345"/>
              <a:gd name="connsiteX54" fmla="*/ 3251200 w 8707120"/>
              <a:gd name="connsiteY54" fmla="*/ 853440 h 1231345"/>
              <a:gd name="connsiteX55" fmla="*/ 3312160 w 8707120"/>
              <a:gd name="connsiteY55" fmla="*/ 833120 h 1231345"/>
              <a:gd name="connsiteX56" fmla="*/ 3383280 w 8707120"/>
              <a:gd name="connsiteY56" fmla="*/ 812800 h 1231345"/>
              <a:gd name="connsiteX57" fmla="*/ 3474720 w 8707120"/>
              <a:gd name="connsiteY57" fmla="*/ 772160 h 1231345"/>
              <a:gd name="connsiteX58" fmla="*/ 3505200 w 8707120"/>
              <a:gd name="connsiteY58" fmla="*/ 762000 h 1231345"/>
              <a:gd name="connsiteX59" fmla="*/ 3535680 w 8707120"/>
              <a:gd name="connsiteY59" fmla="*/ 741680 h 1231345"/>
              <a:gd name="connsiteX60" fmla="*/ 3596640 w 8707120"/>
              <a:gd name="connsiteY60" fmla="*/ 721360 h 1231345"/>
              <a:gd name="connsiteX61" fmla="*/ 3718560 w 8707120"/>
              <a:gd name="connsiteY61" fmla="*/ 660400 h 1231345"/>
              <a:gd name="connsiteX62" fmla="*/ 3749040 w 8707120"/>
              <a:gd name="connsiteY62" fmla="*/ 650240 h 1231345"/>
              <a:gd name="connsiteX63" fmla="*/ 3860800 w 8707120"/>
              <a:gd name="connsiteY63" fmla="*/ 660400 h 1231345"/>
              <a:gd name="connsiteX64" fmla="*/ 3921760 w 8707120"/>
              <a:gd name="connsiteY64" fmla="*/ 701040 h 1231345"/>
              <a:gd name="connsiteX65" fmla="*/ 3952240 w 8707120"/>
              <a:gd name="connsiteY65" fmla="*/ 721360 h 1231345"/>
              <a:gd name="connsiteX66" fmla="*/ 3992880 w 8707120"/>
              <a:gd name="connsiteY66" fmla="*/ 731520 h 1231345"/>
              <a:gd name="connsiteX67" fmla="*/ 4114800 w 8707120"/>
              <a:gd name="connsiteY67" fmla="*/ 812800 h 1231345"/>
              <a:gd name="connsiteX68" fmla="*/ 4145280 w 8707120"/>
              <a:gd name="connsiteY68" fmla="*/ 833120 h 1231345"/>
              <a:gd name="connsiteX69" fmla="*/ 4196080 w 8707120"/>
              <a:gd name="connsiteY69" fmla="*/ 843280 h 1231345"/>
              <a:gd name="connsiteX70" fmla="*/ 4226560 w 8707120"/>
              <a:gd name="connsiteY70" fmla="*/ 863600 h 1231345"/>
              <a:gd name="connsiteX71" fmla="*/ 4267200 w 8707120"/>
              <a:gd name="connsiteY71" fmla="*/ 873760 h 1231345"/>
              <a:gd name="connsiteX72" fmla="*/ 4328160 w 8707120"/>
              <a:gd name="connsiteY72" fmla="*/ 894080 h 1231345"/>
              <a:gd name="connsiteX73" fmla="*/ 4419600 w 8707120"/>
              <a:gd name="connsiteY73" fmla="*/ 924560 h 1231345"/>
              <a:gd name="connsiteX74" fmla="*/ 4450080 w 8707120"/>
              <a:gd name="connsiteY74" fmla="*/ 934720 h 1231345"/>
              <a:gd name="connsiteX75" fmla="*/ 4480560 w 8707120"/>
              <a:gd name="connsiteY75" fmla="*/ 944880 h 1231345"/>
              <a:gd name="connsiteX76" fmla="*/ 4572000 w 8707120"/>
              <a:gd name="connsiteY76" fmla="*/ 955040 h 1231345"/>
              <a:gd name="connsiteX77" fmla="*/ 4643120 w 8707120"/>
              <a:gd name="connsiteY77" fmla="*/ 975360 h 1231345"/>
              <a:gd name="connsiteX78" fmla="*/ 4673600 w 8707120"/>
              <a:gd name="connsiteY78" fmla="*/ 985520 h 1231345"/>
              <a:gd name="connsiteX79" fmla="*/ 4917440 w 8707120"/>
              <a:gd name="connsiteY79" fmla="*/ 995680 h 1231345"/>
              <a:gd name="connsiteX80" fmla="*/ 5151120 w 8707120"/>
              <a:gd name="connsiteY80" fmla="*/ 1016000 h 1231345"/>
              <a:gd name="connsiteX81" fmla="*/ 5273040 w 8707120"/>
              <a:gd name="connsiteY81" fmla="*/ 1026160 h 1231345"/>
              <a:gd name="connsiteX82" fmla="*/ 5709920 w 8707120"/>
              <a:gd name="connsiteY82" fmla="*/ 1016000 h 1231345"/>
              <a:gd name="connsiteX83" fmla="*/ 5730240 w 8707120"/>
              <a:gd name="connsiteY83" fmla="*/ 985520 h 1231345"/>
              <a:gd name="connsiteX84" fmla="*/ 5760720 w 8707120"/>
              <a:gd name="connsiteY84" fmla="*/ 965200 h 1231345"/>
              <a:gd name="connsiteX85" fmla="*/ 5781040 w 8707120"/>
              <a:gd name="connsiteY85" fmla="*/ 934720 h 1231345"/>
              <a:gd name="connsiteX86" fmla="*/ 5811520 w 8707120"/>
              <a:gd name="connsiteY86" fmla="*/ 924560 h 1231345"/>
              <a:gd name="connsiteX87" fmla="*/ 5872480 w 8707120"/>
              <a:gd name="connsiteY87" fmla="*/ 883920 h 1231345"/>
              <a:gd name="connsiteX88" fmla="*/ 5902960 w 8707120"/>
              <a:gd name="connsiteY88" fmla="*/ 863600 h 1231345"/>
              <a:gd name="connsiteX89" fmla="*/ 5933440 w 8707120"/>
              <a:gd name="connsiteY89" fmla="*/ 843280 h 1231345"/>
              <a:gd name="connsiteX90" fmla="*/ 5994400 w 8707120"/>
              <a:gd name="connsiteY90" fmla="*/ 822960 h 1231345"/>
              <a:gd name="connsiteX91" fmla="*/ 6055360 w 8707120"/>
              <a:gd name="connsiteY91" fmla="*/ 792480 h 1231345"/>
              <a:gd name="connsiteX92" fmla="*/ 6146800 w 8707120"/>
              <a:gd name="connsiteY92" fmla="*/ 782320 h 1231345"/>
              <a:gd name="connsiteX93" fmla="*/ 6187440 w 8707120"/>
              <a:gd name="connsiteY93" fmla="*/ 772160 h 1231345"/>
              <a:gd name="connsiteX94" fmla="*/ 6217920 w 8707120"/>
              <a:gd name="connsiteY94" fmla="*/ 762000 h 1231345"/>
              <a:gd name="connsiteX95" fmla="*/ 6268720 w 8707120"/>
              <a:gd name="connsiteY95" fmla="*/ 751840 h 1231345"/>
              <a:gd name="connsiteX96" fmla="*/ 6299200 w 8707120"/>
              <a:gd name="connsiteY96" fmla="*/ 741680 h 1231345"/>
              <a:gd name="connsiteX97" fmla="*/ 6370320 w 8707120"/>
              <a:gd name="connsiteY97" fmla="*/ 731520 h 1231345"/>
              <a:gd name="connsiteX98" fmla="*/ 6471920 w 8707120"/>
              <a:gd name="connsiteY98" fmla="*/ 711200 h 1231345"/>
              <a:gd name="connsiteX99" fmla="*/ 6807200 w 8707120"/>
              <a:gd name="connsiteY99" fmla="*/ 721360 h 1231345"/>
              <a:gd name="connsiteX100" fmla="*/ 6847840 w 8707120"/>
              <a:gd name="connsiteY100" fmla="*/ 741680 h 1231345"/>
              <a:gd name="connsiteX101" fmla="*/ 6878320 w 8707120"/>
              <a:gd name="connsiteY101" fmla="*/ 751840 h 1231345"/>
              <a:gd name="connsiteX102" fmla="*/ 6959600 w 8707120"/>
              <a:gd name="connsiteY102" fmla="*/ 792480 h 1231345"/>
              <a:gd name="connsiteX103" fmla="*/ 7020560 w 8707120"/>
              <a:gd name="connsiteY103" fmla="*/ 833120 h 1231345"/>
              <a:gd name="connsiteX104" fmla="*/ 7061200 w 8707120"/>
              <a:gd name="connsiteY104" fmla="*/ 863600 h 1231345"/>
              <a:gd name="connsiteX105" fmla="*/ 7091680 w 8707120"/>
              <a:gd name="connsiteY105" fmla="*/ 873760 h 1231345"/>
              <a:gd name="connsiteX106" fmla="*/ 7122160 w 8707120"/>
              <a:gd name="connsiteY106" fmla="*/ 894080 h 1231345"/>
              <a:gd name="connsiteX107" fmla="*/ 7152640 w 8707120"/>
              <a:gd name="connsiteY107" fmla="*/ 904240 h 1231345"/>
              <a:gd name="connsiteX108" fmla="*/ 7183120 w 8707120"/>
              <a:gd name="connsiteY108" fmla="*/ 924560 h 1231345"/>
              <a:gd name="connsiteX109" fmla="*/ 7244080 w 8707120"/>
              <a:gd name="connsiteY109" fmla="*/ 944880 h 1231345"/>
              <a:gd name="connsiteX110" fmla="*/ 7274560 w 8707120"/>
              <a:gd name="connsiteY110" fmla="*/ 965200 h 1231345"/>
              <a:gd name="connsiteX111" fmla="*/ 7335520 w 8707120"/>
              <a:gd name="connsiteY111" fmla="*/ 985520 h 1231345"/>
              <a:gd name="connsiteX112" fmla="*/ 7366000 w 8707120"/>
              <a:gd name="connsiteY112" fmla="*/ 995680 h 1231345"/>
              <a:gd name="connsiteX113" fmla="*/ 7396480 w 8707120"/>
              <a:gd name="connsiteY113" fmla="*/ 1005840 h 1231345"/>
              <a:gd name="connsiteX114" fmla="*/ 7426960 w 8707120"/>
              <a:gd name="connsiteY114" fmla="*/ 1016000 h 1231345"/>
              <a:gd name="connsiteX115" fmla="*/ 7477760 w 8707120"/>
              <a:gd name="connsiteY115" fmla="*/ 1026160 h 1231345"/>
              <a:gd name="connsiteX116" fmla="*/ 7569200 w 8707120"/>
              <a:gd name="connsiteY116" fmla="*/ 1056640 h 1231345"/>
              <a:gd name="connsiteX117" fmla="*/ 7599680 w 8707120"/>
              <a:gd name="connsiteY117" fmla="*/ 1066800 h 1231345"/>
              <a:gd name="connsiteX118" fmla="*/ 7741920 w 8707120"/>
              <a:gd name="connsiteY118" fmla="*/ 1056640 h 1231345"/>
              <a:gd name="connsiteX119" fmla="*/ 7802880 w 8707120"/>
              <a:gd name="connsiteY119" fmla="*/ 1026160 h 1231345"/>
              <a:gd name="connsiteX120" fmla="*/ 7843520 w 8707120"/>
              <a:gd name="connsiteY120" fmla="*/ 1005840 h 1231345"/>
              <a:gd name="connsiteX121" fmla="*/ 7904480 w 8707120"/>
              <a:gd name="connsiteY121" fmla="*/ 975360 h 1231345"/>
              <a:gd name="connsiteX122" fmla="*/ 7934960 w 8707120"/>
              <a:gd name="connsiteY122" fmla="*/ 944880 h 1231345"/>
              <a:gd name="connsiteX123" fmla="*/ 7965440 w 8707120"/>
              <a:gd name="connsiteY123" fmla="*/ 924560 h 1231345"/>
              <a:gd name="connsiteX124" fmla="*/ 8056880 w 8707120"/>
              <a:gd name="connsiteY124" fmla="*/ 843280 h 1231345"/>
              <a:gd name="connsiteX125" fmla="*/ 8087360 w 8707120"/>
              <a:gd name="connsiteY125" fmla="*/ 833120 h 1231345"/>
              <a:gd name="connsiteX126" fmla="*/ 8168640 w 8707120"/>
              <a:gd name="connsiteY126" fmla="*/ 782320 h 1231345"/>
              <a:gd name="connsiteX127" fmla="*/ 8229600 w 8707120"/>
              <a:gd name="connsiteY127" fmla="*/ 731520 h 1231345"/>
              <a:gd name="connsiteX128" fmla="*/ 8260080 w 8707120"/>
              <a:gd name="connsiteY128" fmla="*/ 721360 h 1231345"/>
              <a:gd name="connsiteX129" fmla="*/ 8300720 w 8707120"/>
              <a:gd name="connsiteY129" fmla="*/ 701040 h 1231345"/>
              <a:gd name="connsiteX130" fmla="*/ 8392160 w 8707120"/>
              <a:gd name="connsiteY130" fmla="*/ 660400 h 1231345"/>
              <a:gd name="connsiteX131" fmla="*/ 8402320 w 8707120"/>
              <a:gd name="connsiteY131" fmla="*/ 619760 h 1231345"/>
              <a:gd name="connsiteX132" fmla="*/ 8473440 w 8707120"/>
              <a:gd name="connsiteY132" fmla="*/ 528320 h 1231345"/>
              <a:gd name="connsiteX133" fmla="*/ 8524240 w 8707120"/>
              <a:gd name="connsiteY133" fmla="*/ 467360 h 1231345"/>
              <a:gd name="connsiteX134" fmla="*/ 8585200 w 8707120"/>
              <a:gd name="connsiteY134" fmla="*/ 426720 h 1231345"/>
              <a:gd name="connsiteX135" fmla="*/ 8615680 w 8707120"/>
              <a:gd name="connsiteY135" fmla="*/ 406400 h 1231345"/>
              <a:gd name="connsiteX136" fmla="*/ 8646160 w 8707120"/>
              <a:gd name="connsiteY136" fmla="*/ 386080 h 1231345"/>
              <a:gd name="connsiteX137" fmla="*/ 8676640 w 8707120"/>
              <a:gd name="connsiteY137" fmla="*/ 325120 h 1231345"/>
              <a:gd name="connsiteX138" fmla="*/ 8696960 w 8707120"/>
              <a:gd name="connsiteY138" fmla="*/ 254000 h 1231345"/>
              <a:gd name="connsiteX139" fmla="*/ 8707120 w 8707120"/>
              <a:gd name="connsiteY139" fmla="*/ 223520 h 1231345"/>
              <a:gd name="connsiteX140" fmla="*/ 8676640 w 8707120"/>
              <a:gd name="connsiteY140" fmla="*/ 91440 h 1231345"/>
              <a:gd name="connsiteX141" fmla="*/ 8585200 w 8707120"/>
              <a:gd name="connsiteY141" fmla="*/ 60960 h 1231345"/>
              <a:gd name="connsiteX142" fmla="*/ 8554720 w 8707120"/>
              <a:gd name="connsiteY142" fmla="*/ 50800 h 1231345"/>
              <a:gd name="connsiteX143" fmla="*/ 8524240 w 8707120"/>
              <a:gd name="connsiteY143" fmla="*/ 40640 h 1231345"/>
              <a:gd name="connsiteX144" fmla="*/ 8463280 w 8707120"/>
              <a:gd name="connsiteY144" fmla="*/ 30480 h 1231345"/>
              <a:gd name="connsiteX145" fmla="*/ 8341360 w 8707120"/>
              <a:gd name="connsiteY145" fmla="*/ 10160 h 1231345"/>
              <a:gd name="connsiteX146" fmla="*/ 7091680 w 8707120"/>
              <a:gd name="connsiteY146" fmla="*/ 0 h 1231345"/>
              <a:gd name="connsiteX147" fmla="*/ 5659120 w 8707120"/>
              <a:gd name="connsiteY147" fmla="*/ 10160 h 1231345"/>
              <a:gd name="connsiteX148" fmla="*/ 5293360 w 8707120"/>
              <a:gd name="connsiteY148" fmla="*/ 30480 h 1231345"/>
              <a:gd name="connsiteX149" fmla="*/ 5140960 w 8707120"/>
              <a:gd name="connsiteY149" fmla="*/ 40640 h 1231345"/>
              <a:gd name="connsiteX150" fmla="*/ 4124960 w 8707120"/>
              <a:gd name="connsiteY150" fmla="*/ 50800 h 1231345"/>
              <a:gd name="connsiteX151" fmla="*/ 3962400 w 8707120"/>
              <a:gd name="connsiteY151" fmla="*/ 60960 h 1231345"/>
              <a:gd name="connsiteX152" fmla="*/ 3931920 w 8707120"/>
              <a:gd name="connsiteY152" fmla="*/ 71120 h 1231345"/>
              <a:gd name="connsiteX153" fmla="*/ 2692400 w 8707120"/>
              <a:gd name="connsiteY153" fmla="*/ 91440 h 1231345"/>
              <a:gd name="connsiteX154" fmla="*/ 487680 w 8707120"/>
              <a:gd name="connsiteY154" fmla="*/ 111760 h 1231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8707120" h="1231345">
                <a:moveTo>
                  <a:pt x="487680" y="111760"/>
                </a:moveTo>
                <a:cubicBezTo>
                  <a:pt x="108373" y="128693"/>
                  <a:pt x="433362" y="159436"/>
                  <a:pt x="416560" y="193040"/>
                </a:cubicBezTo>
                <a:cubicBezTo>
                  <a:pt x="400033" y="226094"/>
                  <a:pt x="415197" y="224883"/>
                  <a:pt x="386080" y="254000"/>
                </a:cubicBezTo>
                <a:cubicBezTo>
                  <a:pt x="377446" y="262634"/>
                  <a:pt x="364981" y="266503"/>
                  <a:pt x="355600" y="274320"/>
                </a:cubicBezTo>
                <a:cubicBezTo>
                  <a:pt x="344562" y="283518"/>
                  <a:pt x="337680" y="297822"/>
                  <a:pt x="325120" y="304800"/>
                </a:cubicBezTo>
                <a:cubicBezTo>
                  <a:pt x="306396" y="315202"/>
                  <a:pt x="284480" y="318347"/>
                  <a:pt x="264160" y="325120"/>
                </a:cubicBezTo>
                <a:cubicBezTo>
                  <a:pt x="254000" y="328507"/>
                  <a:pt x="242591" y="329339"/>
                  <a:pt x="233680" y="335280"/>
                </a:cubicBezTo>
                <a:lnTo>
                  <a:pt x="203200" y="355600"/>
                </a:lnTo>
                <a:lnTo>
                  <a:pt x="162560" y="416560"/>
                </a:lnTo>
                <a:cubicBezTo>
                  <a:pt x="155787" y="426720"/>
                  <a:pt x="153824" y="443179"/>
                  <a:pt x="142240" y="447040"/>
                </a:cubicBezTo>
                <a:lnTo>
                  <a:pt x="111760" y="457200"/>
                </a:lnTo>
                <a:cubicBezTo>
                  <a:pt x="93877" y="510848"/>
                  <a:pt x="107541" y="478769"/>
                  <a:pt x="60960" y="548640"/>
                </a:cubicBezTo>
                <a:cubicBezTo>
                  <a:pt x="54187" y="558800"/>
                  <a:pt x="44501" y="567536"/>
                  <a:pt x="40640" y="579120"/>
                </a:cubicBezTo>
                <a:lnTo>
                  <a:pt x="10160" y="670560"/>
                </a:lnTo>
                <a:lnTo>
                  <a:pt x="0" y="701040"/>
                </a:lnTo>
                <a:cubicBezTo>
                  <a:pt x="3387" y="792480"/>
                  <a:pt x="-2343" y="884715"/>
                  <a:pt x="10160" y="975360"/>
                </a:cubicBezTo>
                <a:cubicBezTo>
                  <a:pt x="11828" y="987456"/>
                  <a:pt x="31259" y="987863"/>
                  <a:pt x="40640" y="995680"/>
                </a:cubicBezTo>
                <a:cubicBezTo>
                  <a:pt x="51678" y="1004878"/>
                  <a:pt x="58560" y="1019182"/>
                  <a:pt x="71120" y="1026160"/>
                </a:cubicBezTo>
                <a:cubicBezTo>
                  <a:pt x="105621" y="1045327"/>
                  <a:pt x="155195" y="1050333"/>
                  <a:pt x="193040" y="1056640"/>
                </a:cubicBezTo>
                <a:lnTo>
                  <a:pt x="883920" y="1046480"/>
                </a:lnTo>
                <a:cubicBezTo>
                  <a:pt x="917867" y="1045550"/>
                  <a:pt x="942667" y="1030830"/>
                  <a:pt x="975360" y="1026160"/>
                </a:cubicBezTo>
                <a:cubicBezTo>
                  <a:pt x="1009054" y="1021347"/>
                  <a:pt x="1043093" y="1019387"/>
                  <a:pt x="1076960" y="1016000"/>
                </a:cubicBezTo>
                <a:cubicBezTo>
                  <a:pt x="1087120" y="1012613"/>
                  <a:pt x="1096938" y="1007940"/>
                  <a:pt x="1107440" y="1005840"/>
                </a:cubicBezTo>
                <a:cubicBezTo>
                  <a:pt x="1168082" y="993712"/>
                  <a:pt x="1237920" y="984297"/>
                  <a:pt x="1300480" y="975360"/>
                </a:cubicBezTo>
                <a:cubicBezTo>
                  <a:pt x="1333141" y="964473"/>
                  <a:pt x="1412102" y="936421"/>
                  <a:pt x="1442720" y="934720"/>
                </a:cubicBezTo>
                <a:lnTo>
                  <a:pt x="1625600" y="924560"/>
                </a:lnTo>
                <a:cubicBezTo>
                  <a:pt x="1715496" y="894595"/>
                  <a:pt x="1676552" y="903476"/>
                  <a:pt x="1859280" y="924560"/>
                </a:cubicBezTo>
                <a:cubicBezTo>
                  <a:pt x="1880558" y="927015"/>
                  <a:pt x="1899920" y="938107"/>
                  <a:pt x="1920240" y="944880"/>
                </a:cubicBezTo>
                <a:lnTo>
                  <a:pt x="1950720" y="955040"/>
                </a:lnTo>
                <a:cubicBezTo>
                  <a:pt x="2008500" y="1012820"/>
                  <a:pt x="1952865" y="966273"/>
                  <a:pt x="2011680" y="995680"/>
                </a:cubicBezTo>
                <a:cubicBezTo>
                  <a:pt x="2090462" y="1035071"/>
                  <a:pt x="1996028" y="1000623"/>
                  <a:pt x="2072640" y="1026160"/>
                </a:cubicBezTo>
                <a:cubicBezTo>
                  <a:pt x="2094807" y="1092662"/>
                  <a:pt x="2064019" y="1027392"/>
                  <a:pt x="2113280" y="1066800"/>
                </a:cubicBezTo>
                <a:cubicBezTo>
                  <a:pt x="2122815" y="1074428"/>
                  <a:pt x="2124410" y="1089239"/>
                  <a:pt x="2133600" y="1097280"/>
                </a:cubicBezTo>
                <a:cubicBezTo>
                  <a:pt x="2151979" y="1113362"/>
                  <a:pt x="2194560" y="1137920"/>
                  <a:pt x="2194560" y="1137920"/>
                </a:cubicBezTo>
                <a:cubicBezTo>
                  <a:pt x="2201333" y="1148080"/>
                  <a:pt x="2205345" y="1160772"/>
                  <a:pt x="2214880" y="1168400"/>
                </a:cubicBezTo>
                <a:cubicBezTo>
                  <a:pt x="2223243" y="1175090"/>
                  <a:pt x="2235781" y="1173771"/>
                  <a:pt x="2245360" y="1178560"/>
                </a:cubicBezTo>
                <a:cubicBezTo>
                  <a:pt x="2256282" y="1184021"/>
                  <a:pt x="2265680" y="1192107"/>
                  <a:pt x="2275840" y="1198880"/>
                </a:cubicBezTo>
                <a:cubicBezTo>
                  <a:pt x="2282613" y="1209040"/>
                  <a:pt x="2284186" y="1226965"/>
                  <a:pt x="2296160" y="1229360"/>
                </a:cubicBezTo>
                <a:cubicBezTo>
                  <a:pt x="2345147" y="1239157"/>
                  <a:pt x="2393543" y="1210094"/>
                  <a:pt x="2438400" y="1198880"/>
                </a:cubicBezTo>
                <a:lnTo>
                  <a:pt x="2519680" y="1178560"/>
                </a:lnTo>
                <a:cubicBezTo>
                  <a:pt x="2582283" y="1136824"/>
                  <a:pt x="2513077" y="1177374"/>
                  <a:pt x="2600960" y="1148080"/>
                </a:cubicBezTo>
                <a:cubicBezTo>
                  <a:pt x="2615328" y="1143291"/>
                  <a:pt x="2628450" y="1135274"/>
                  <a:pt x="2641600" y="1127760"/>
                </a:cubicBezTo>
                <a:cubicBezTo>
                  <a:pt x="2652202" y="1121702"/>
                  <a:pt x="2660604" y="1111613"/>
                  <a:pt x="2672080" y="1107440"/>
                </a:cubicBezTo>
                <a:cubicBezTo>
                  <a:pt x="2698326" y="1097896"/>
                  <a:pt x="2726866" y="1095951"/>
                  <a:pt x="2753360" y="1087120"/>
                </a:cubicBezTo>
                <a:cubicBezTo>
                  <a:pt x="2763520" y="1083733"/>
                  <a:pt x="2774261" y="1081749"/>
                  <a:pt x="2783840" y="1076960"/>
                </a:cubicBezTo>
                <a:cubicBezTo>
                  <a:pt x="2862622" y="1037569"/>
                  <a:pt x="2768188" y="1072017"/>
                  <a:pt x="2844800" y="1046480"/>
                </a:cubicBezTo>
                <a:cubicBezTo>
                  <a:pt x="2851573" y="1036320"/>
                  <a:pt x="2855585" y="1023628"/>
                  <a:pt x="2865120" y="1016000"/>
                </a:cubicBezTo>
                <a:cubicBezTo>
                  <a:pt x="2873483" y="1009310"/>
                  <a:pt x="2886238" y="1011041"/>
                  <a:pt x="2895600" y="1005840"/>
                </a:cubicBezTo>
                <a:cubicBezTo>
                  <a:pt x="2916948" y="993980"/>
                  <a:pt x="2936240" y="978747"/>
                  <a:pt x="2956560" y="965200"/>
                </a:cubicBezTo>
                <a:cubicBezTo>
                  <a:pt x="2965471" y="959259"/>
                  <a:pt x="2977461" y="959829"/>
                  <a:pt x="2987040" y="955040"/>
                </a:cubicBezTo>
                <a:cubicBezTo>
                  <a:pt x="2997962" y="949579"/>
                  <a:pt x="3006297" y="939530"/>
                  <a:pt x="3017520" y="934720"/>
                </a:cubicBezTo>
                <a:cubicBezTo>
                  <a:pt x="3030355" y="929219"/>
                  <a:pt x="3044785" y="928572"/>
                  <a:pt x="3058160" y="924560"/>
                </a:cubicBezTo>
                <a:cubicBezTo>
                  <a:pt x="3078676" y="918405"/>
                  <a:pt x="3098340" y="909435"/>
                  <a:pt x="3119120" y="904240"/>
                </a:cubicBezTo>
                <a:cubicBezTo>
                  <a:pt x="3141838" y="898561"/>
                  <a:pt x="3205879" y="883654"/>
                  <a:pt x="3220720" y="873760"/>
                </a:cubicBezTo>
                <a:cubicBezTo>
                  <a:pt x="3230880" y="866987"/>
                  <a:pt x="3240042" y="858399"/>
                  <a:pt x="3251200" y="853440"/>
                </a:cubicBezTo>
                <a:cubicBezTo>
                  <a:pt x="3270773" y="844741"/>
                  <a:pt x="3291840" y="839893"/>
                  <a:pt x="3312160" y="833120"/>
                </a:cubicBezTo>
                <a:cubicBezTo>
                  <a:pt x="3355887" y="818544"/>
                  <a:pt x="3332250" y="825557"/>
                  <a:pt x="3383280" y="812800"/>
                </a:cubicBezTo>
                <a:cubicBezTo>
                  <a:pt x="3431582" y="780599"/>
                  <a:pt x="3402176" y="796341"/>
                  <a:pt x="3474720" y="772160"/>
                </a:cubicBezTo>
                <a:cubicBezTo>
                  <a:pt x="3484880" y="768773"/>
                  <a:pt x="3496289" y="767941"/>
                  <a:pt x="3505200" y="762000"/>
                </a:cubicBezTo>
                <a:cubicBezTo>
                  <a:pt x="3515360" y="755227"/>
                  <a:pt x="3524522" y="746639"/>
                  <a:pt x="3535680" y="741680"/>
                </a:cubicBezTo>
                <a:cubicBezTo>
                  <a:pt x="3555253" y="732981"/>
                  <a:pt x="3578818" y="733241"/>
                  <a:pt x="3596640" y="721360"/>
                </a:cubicBezTo>
                <a:cubicBezTo>
                  <a:pt x="3675422" y="668839"/>
                  <a:pt x="3634432" y="688443"/>
                  <a:pt x="3718560" y="660400"/>
                </a:cubicBezTo>
                <a:lnTo>
                  <a:pt x="3749040" y="650240"/>
                </a:lnTo>
                <a:cubicBezTo>
                  <a:pt x="3786293" y="653627"/>
                  <a:pt x="3824913" y="649845"/>
                  <a:pt x="3860800" y="660400"/>
                </a:cubicBezTo>
                <a:cubicBezTo>
                  <a:pt x="3884229" y="667291"/>
                  <a:pt x="3901440" y="687493"/>
                  <a:pt x="3921760" y="701040"/>
                </a:cubicBezTo>
                <a:cubicBezTo>
                  <a:pt x="3931920" y="707813"/>
                  <a:pt x="3940394" y="718398"/>
                  <a:pt x="3952240" y="721360"/>
                </a:cubicBezTo>
                <a:lnTo>
                  <a:pt x="3992880" y="731520"/>
                </a:lnTo>
                <a:lnTo>
                  <a:pt x="4114800" y="812800"/>
                </a:lnTo>
                <a:cubicBezTo>
                  <a:pt x="4124960" y="819573"/>
                  <a:pt x="4133306" y="830725"/>
                  <a:pt x="4145280" y="833120"/>
                </a:cubicBezTo>
                <a:lnTo>
                  <a:pt x="4196080" y="843280"/>
                </a:lnTo>
                <a:cubicBezTo>
                  <a:pt x="4206240" y="850053"/>
                  <a:pt x="4215337" y="858790"/>
                  <a:pt x="4226560" y="863600"/>
                </a:cubicBezTo>
                <a:cubicBezTo>
                  <a:pt x="4239395" y="869101"/>
                  <a:pt x="4253825" y="869748"/>
                  <a:pt x="4267200" y="873760"/>
                </a:cubicBezTo>
                <a:cubicBezTo>
                  <a:pt x="4287716" y="879915"/>
                  <a:pt x="4307840" y="887307"/>
                  <a:pt x="4328160" y="894080"/>
                </a:cubicBezTo>
                <a:lnTo>
                  <a:pt x="4419600" y="924560"/>
                </a:lnTo>
                <a:lnTo>
                  <a:pt x="4450080" y="934720"/>
                </a:lnTo>
                <a:cubicBezTo>
                  <a:pt x="4460240" y="938107"/>
                  <a:pt x="4469916" y="943697"/>
                  <a:pt x="4480560" y="944880"/>
                </a:cubicBezTo>
                <a:lnTo>
                  <a:pt x="4572000" y="955040"/>
                </a:lnTo>
                <a:cubicBezTo>
                  <a:pt x="4645081" y="979400"/>
                  <a:pt x="4553818" y="949845"/>
                  <a:pt x="4643120" y="975360"/>
                </a:cubicBezTo>
                <a:cubicBezTo>
                  <a:pt x="4653418" y="978302"/>
                  <a:pt x="4662920" y="984729"/>
                  <a:pt x="4673600" y="985520"/>
                </a:cubicBezTo>
                <a:cubicBezTo>
                  <a:pt x="4754728" y="991530"/>
                  <a:pt x="4836160" y="992293"/>
                  <a:pt x="4917440" y="995680"/>
                </a:cubicBezTo>
                <a:cubicBezTo>
                  <a:pt x="5023466" y="1022186"/>
                  <a:pt x="4930874" y="1001791"/>
                  <a:pt x="5151120" y="1016000"/>
                </a:cubicBezTo>
                <a:cubicBezTo>
                  <a:pt x="5191816" y="1018626"/>
                  <a:pt x="5232400" y="1022773"/>
                  <a:pt x="5273040" y="1026160"/>
                </a:cubicBezTo>
                <a:cubicBezTo>
                  <a:pt x="5418667" y="1022773"/>
                  <a:pt x="5564826" y="1028897"/>
                  <a:pt x="5709920" y="1016000"/>
                </a:cubicBezTo>
                <a:cubicBezTo>
                  <a:pt x="5722083" y="1014919"/>
                  <a:pt x="5721606" y="994154"/>
                  <a:pt x="5730240" y="985520"/>
                </a:cubicBezTo>
                <a:cubicBezTo>
                  <a:pt x="5738874" y="976886"/>
                  <a:pt x="5750560" y="971973"/>
                  <a:pt x="5760720" y="965200"/>
                </a:cubicBezTo>
                <a:cubicBezTo>
                  <a:pt x="5767493" y="955040"/>
                  <a:pt x="5771505" y="942348"/>
                  <a:pt x="5781040" y="934720"/>
                </a:cubicBezTo>
                <a:cubicBezTo>
                  <a:pt x="5789403" y="928030"/>
                  <a:pt x="5802158" y="929761"/>
                  <a:pt x="5811520" y="924560"/>
                </a:cubicBezTo>
                <a:cubicBezTo>
                  <a:pt x="5832868" y="912700"/>
                  <a:pt x="5852160" y="897467"/>
                  <a:pt x="5872480" y="883920"/>
                </a:cubicBezTo>
                <a:lnTo>
                  <a:pt x="5902960" y="863600"/>
                </a:lnTo>
                <a:cubicBezTo>
                  <a:pt x="5913120" y="856827"/>
                  <a:pt x="5921856" y="847141"/>
                  <a:pt x="5933440" y="843280"/>
                </a:cubicBezTo>
                <a:cubicBezTo>
                  <a:pt x="5953760" y="836507"/>
                  <a:pt x="5976578" y="834841"/>
                  <a:pt x="5994400" y="822960"/>
                </a:cubicBezTo>
                <a:cubicBezTo>
                  <a:pt x="6017804" y="807357"/>
                  <a:pt x="6027317" y="797154"/>
                  <a:pt x="6055360" y="792480"/>
                </a:cubicBezTo>
                <a:cubicBezTo>
                  <a:pt x="6085610" y="787438"/>
                  <a:pt x="6116320" y="785707"/>
                  <a:pt x="6146800" y="782320"/>
                </a:cubicBezTo>
                <a:cubicBezTo>
                  <a:pt x="6160347" y="778933"/>
                  <a:pt x="6174014" y="775996"/>
                  <a:pt x="6187440" y="772160"/>
                </a:cubicBezTo>
                <a:cubicBezTo>
                  <a:pt x="6197738" y="769218"/>
                  <a:pt x="6207530" y="764597"/>
                  <a:pt x="6217920" y="762000"/>
                </a:cubicBezTo>
                <a:cubicBezTo>
                  <a:pt x="6234673" y="757812"/>
                  <a:pt x="6251967" y="756028"/>
                  <a:pt x="6268720" y="751840"/>
                </a:cubicBezTo>
                <a:cubicBezTo>
                  <a:pt x="6279110" y="749243"/>
                  <a:pt x="6288698" y="743780"/>
                  <a:pt x="6299200" y="741680"/>
                </a:cubicBezTo>
                <a:cubicBezTo>
                  <a:pt x="6322682" y="736984"/>
                  <a:pt x="6346737" y="735682"/>
                  <a:pt x="6370320" y="731520"/>
                </a:cubicBezTo>
                <a:cubicBezTo>
                  <a:pt x="6404332" y="725518"/>
                  <a:pt x="6471920" y="711200"/>
                  <a:pt x="6471920" y="711200"/>
                </a:cubicBezTo>
                <a:cubicBezTo>
                  <a:pt x="6583680" y="714587"/>
                  <a:pt x="6695754" y="712324"/>
                  <a:pt x="6807200" y="721360"/>
                </a:cubicBezTo>
                <a:cubicBezTo>
                  <a:pt x="6822296" y="722584"/>
                  <a:pt x="6833919" y="735714"/>
                  <a:pt x="6847840" y="741680"/>
                </a:cubicBezTo>
                <a:cubicBezTo>
                  <a:pt x="6857684" y="745899"/>
                  <a:pt x="6868570" y="747408"/>
                  <a:pt x="6878320" y="751840"/>
                </a:cubicBezTo>
                <a:cubicBezTo>
                  <a:pt x="6905896" y="764375"/>
                  <a:pt x="6934396" y="775677"/>
                  <a:pt x="6959600" y="792480"/>
                </a:cubicBezTo>
                <a:cubicBezTo>
                  <a:pt x="6979920" y="806027"/>
                  <a:pt x="7001023" y="818467"/>
                  <a:pt x="7020560" y="833120"/>
                </a:cubicBezTo>
                <a:cubicBezTo>
                  <a:pt x="7034107" y="843280"/>
                  <a:pt x="7046498" y="855199"/>
                  <a:pt x="7061200" y="863600"/>
                </a:cubicBezTo>
                <a:cubicBezTo>
                  <a:pt x="7070499" y="868913"/>
                  <a:pt x="7082101" y="868971"/>
                  <a:pt x="7091680" y="873760"/>
                </a:cubicBezTo>
                <a:cubicBezTo>
                  <a:pt x="7102602" y="879221"/>
                  <a:pt x="7111238" y="888619"/>
                  <a:pt x="7122160" y="894080"/>
                </a:cubicBezTo>
                <a:cubicBezTo>
                  <a:pt x="7131739" y="898869"/>
                  <a:pt x="7143061" y="899451"/>
                  <a:pt x="7152640" y="904240"/>
                </a:cubicBezTo>
                <a:cubicBezTo>
                  <a:pt x="7163562" y="909701"/>
                  <a:pt x="7171962" y="919601"/>
                  <a:pt x="7183120" y="924560"/>
                </a:cubicBezTo>
                <a:cubicBezTo>
                  <a:pt x="7202693" y="933259"/>
                  <a:pt x="7226258" y="932999"/>
                  <a:pt x="7244080" y="944880"/>
                </a:cubicBezTo>
                <a:cubicBezTo>
                  <a:pt x="7254240" y="951653"/>
                  <a:pt x="7263402" y="960241"/>
                  <a:pt x="7274560" y="965200"/>
                </a:cubicBezTo>
                <a:cubicBezTo>
                  <a:pt x="7294133" y="973899"/>
                  <a:pt x="7315200" y="978747"/>
                  <a:pt x="7335520" y="985520"/>
                </a:cubicBezTo>
                <a:lnTo>
                  <a:pt x="7366000" y="995680"/>
                </a:lnTo>
                <a:lnTo>
                  <a:pt x="7396480" y="1005840"/>
                </a:lnTo>
                <a:cubicBezTo>
                  <a:pt x="7406640" y="1009227"/>
                  <a:pt x="7416458" y="1013900"/>
                  <a:pt x="7426960" y="1016000"/>
                </a:cubicBezTo>
                <a:cubicBezTo>
                  <a:pt x="7443893" y="1019387"/>
                  <a:pt x="7461100" y="1021616"/>
                  <a:pt x="7477760" y="1026160"/>
                </a:cubicBezTo>
                <a:lnTo>
                  <a:pt x="7569200" y="1056640"/>
                </a:lnTo>
                <a:lnTo>
                  <a:pt x="7599680" y="1066800"/>
                </a:lnTo>
                <a:cubicBezTo>
                  <a:pt x="7647093" y="1063413"/>
                  <a:pt x="7694711" y="1062194"/>
                  <a:pt x="7741920" y="1056640"/>
                </a:cubicBezTo>
                <a:cubicBezTo>
                  <a:pt x="7771242" y="1053190"/>
                  <a:pt x="7778018" y="1040367"/>
                  <a:pt x="7802880" y="1026160"/>
                </a:cubicBezTo>
                <a:cubicBezTo>
                  <a:pt x="7816030" y="1018646"/>
                  <a:pt x="7830370" y="1013354"/>
                  <a:pt x="7843520" y="1005840"/>
                </a:cubicBezTo>
                <a:cubicBezTo>
                  <a:pt x="7898667" y="974327"/>
                  <a:pt x="7848597" y="993988"/>
                  <a:pt x="7904480" y="975360"/>
                </a:cubicBezTo>
                <a:cubicBezTo>
                  <a:pt x="7914640" y="965200"/>
                  <a:pt x="7923922" y="954078"/>
                  <a:pt x="7934960" y="944880"/>
                </a:cubicBezTo>
                <a:cubicBezTo>
                  <a:pt x="7944341" y="937063"/>
                  <a:pt x="7956314" y="932672"/>
                  <a:pt x="7965440" y="924560"/>
                </a:cubicBezTo>
                <a:cubicBezTo>
                  <a:pt x="8000060" y="893786"/>
                  <a:pt x="8017351" y="863045"/>
                  <a:pt x="8056880" y="843280"/>
                </a:cubicBezTo>
                <a:cubicBezTo>
                  <a:pt x="8066459" y="838491"/>
                  <a:pt x="8077200" y="836507"/>
                  <a:pt x="8087360" y="833120"/>
                </a:cubicBezTo>
                <a:cubicBezTo>
                  <a:pt x="8161056" y="759424"/>
                  <a:pt x="8066015" y="846461"/>
                  <a:pt x="8168640" y="782320"/>
                </a:cubicBezTo>
                <a:cubicBezTo>
                  <a:pt x="8258519" y="726145"/>
                  <a:pt x="8144023" y="774309"/>
                  <a:pt x="8229600" y="731520"/>
                </a:cubicBezTo>
                <a:cubicBezTo>
                  <a:pt x="8239179" y="726731"/>
                  <a:pt x="8250236" y="725579"/>
                  <a:pt x="8260080" y="721360"/>
                </a:cubicBezTo>
                <a:cubicBezTo>
                  <a:pt x="8274001" y="715394"/>
                  <a:pt x="8286658" y="706665"/>
                  <a:pt x="8300720" y="701040"/>
                </a:cubicBezTo>
                <a:cubicBezTo>
                  <a:pt x="8391400" y="664768"/>
                  <a:pt x="8333519" y="699494"/>
                  <a:pt x="8392160" y="660400"/>
                </a:cubicBezTo>
                <a:cubicBezTo>
                  <a:pt x="8395547" y="646853"/>
                  <a:pt x="8396075" y="632249"/>
                  <a:pt x="8402320" y="619760"/>
                </a:cubicBezTo>
                <a:cubicBezTo>
                  <a:pt x="8440838" y="542724"/>
                  <a:pt x="8431629" y="578493"/>
                  <a:pt x="8473440" y="528320"/>
                </a:cubicBezTo>
                <a:cubicBezTo>
                  <a:pt x="8504336" y="491245"/>
                  <a:pt x="8482059" y="500167"/>
                  <a:pt x="8524240" y="467360"/>
                </a:cubicBezTo>
                <a:cubicBezTo>
                  <a:pt x="8543517" y="452367"/>
                  <a:pt x="8564880" y="440267"/>
                  <a:pt x="8585200" y="426720"/>
                </a:cubicBezTo>
                <a:lnTo>
                  <a:pt x="8615680" y="406400"/>
                </a:lnTo>
                <a:lnTo>
                  <a:pt x="8646160" y="386080"/>
                </a:lnTo>
                <a:cubicBezTo>
                  <a:pt x="8671697" y="309468"/>
                  <a:pt x="8637249" y="403902"/>
                  <a:pt x="8676640" y="325120"/>
                </a:cubicBezTo>
                <a:cubicBezTo>
                  <a:pt x="8684760" y="308880"/>
                  <a:pt x="8692620" y="269191"/>
                  <a:pt x="8696960" y="254000"/>
                </a:cubicBezTo>
                <a:cubicBezTo>
                  <a:pt x="8699902" y="243702"/>
                  <a:pt x="8703733" y="233680"/>
                  <a:pt x="8707120" y="223520"/>
                </a:cubicBezTo>
                <a:cubicBezTo>
                  <a:pt x="8705943" y="211748"/>
                  <a:pt x="8712181" y="113653"/>
                  <a:pt x="8676640" y="91440"/>
                </a:cubicBezTo>
                <a:lnTo>
                  <a:pt x="8585200" y="60960"/>
                </a:lnTo>
                <a:lnTo>
                  <a:pt x="8554720" y="50800"/>
                </a:lnTo>
                <a:cubicBezTo>
                  <a:pt x="8544560" y="47413"/>
                  <a:pt x="8534804" y="42401"/>
                  <a:pt x="8524240" y="40640"/>
                </a:cubicBezTo>
                <a:lnTo>
                  <a:pt x="8463280" y="30480"/>
                </a:lnTo>
                <a:cubicBezTo>
                  <a:pt x="8429604" y="24357"/>
                  <a:pt x="8373264" y="10651"/>
                  <a:pt x="8341360" y="10160"/>
                </a:cubicBezTo>
                <a:lnTo>
                  <a:pt x="7091680" y="0"/>
                </a:lnTo>
                <a:lnTo>
                  <a:pt x="5659120" y="10160"/>
                </a:lnTo>
                <a:cubicBezTo>
                  <a:pt x="5537030" y="12229"/>
                  <a:pt x="5415257" y="23310"/>
                  <a:pt x="5293360" y="30480"/>
                </a:cubicBezTo>
                <a:cubicBezTo>
                  <a:pt x="5242535" y="33470"/>
                  <a:pt x="5191865" y="39755"/>
                  <a:pt x="5140960" y="40640"/>
                </a:cubicBezTo>
                <a:lnTo>
                  <a:pt x="4124960" y="50800"/>
                </a:lnTo>
                <a:cubicBezTo>
                  <a:pt x="4070773" y="54187"/>
                  <a:pt x="4016394" y="55276"/>
                  <a:pt x="3962400" y="60960"/>
                </a:cubicBezTo>
                <a:cubicBezTo>
                  <a:pt x="3951749" y="62081"/>
                  <a:pt x="3942626" y="70863"/>
                  <a:pt x="3931920" y="71120"/>
                </a:cubicBezTo>
                <a:lnTo>
                  <a:pt x="2692400" y="91440"/>
                </a:lnTo>
                <a:lnTo>
                  <a:pt x="487680" y="111760"/>
                </a:lnTo>
                <a:close/>
              </a:path>
            </a:pathLst>
          </a:custGeom>
          <a:solidFill>
            <a:srgbClr val="1187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3" name="Полилиния 2"/>
          <p:cNvSpPr/>
          <p:nvPr/>
        </p:nvSpPr>
        <p:spPr>
          <a:xfrm>
            <a:off x="1774835" y="79700"/>
            <a:ext cx="1014419" cy="942223"/>
          </a:xfrm>
          <a:custGeom>
            <a:avLst/>
            <a:gdLst>
              <a:gd name="connsiteX0" fmla="*/ 13392 w 898240"/>
              <a:gd name="connsiteY0" fmla="*/ 132080 h 1014827"/>
              <a:gd name="connsiteX1" fmla="*/ 33712 w 898240"/>
              <a:gd name="connsiteY1" fmla="*/ 314960 h 1014827"/>
              <a:gd name="connsiteX2" fmla="*/ 43872 w 898240"/>
              <a:gd name="connsiteY2" fmla="*/ 365760 h 1014827"/>
              <a:gd name="connsiteX3" fmla="*/ 74352 w 898240"/>
              <a:gd name="connsiteY3" fmla="*/ 386080 h 1014827"/>
              <a:gd name="connsiteX4" fmla="*/ 125152 w 898240"/>
              <a:gd name="connsiteY4" fmla="*/ 426720 h 1014827"/>
              <a:gd name="connsiteX5" fmla="*/ 145472 w 898240"/>
              <a:gd name="connsiteY5" fmla="*/ 457200 h 1014827"/>
              <a:gd name="connsiteX6" fmla="*/ 175952 w 898240"/>
              <a:gd name="connsiteY6" fmla="*/ 487680 h 1014827"/>
              <a:gd name="connsiteX7" fmla="*/ 226752 w 898240"/>
              <a:gd name="connsiteY7" fmla="*/ 579120 h 1014827"/>
              <a:gd name="connsiteX8" fmla="*/ 247072 w 898240"/>
              <a:gd name="connsiteY8" fmla="*/ 609600 h 1014827"/>
              <a:gd name="connsiteX9" fmla="*/ 267392 w 898240"/>
              <a:gd name="connsiteY9" fmla="*/ 640080 h 1014827"/>
              <a:gd name="connsiteX10" fmla="*/ 297872 w 898240"/>
              <a:gd name="connsiteY10" fmla="*/ 650240 h 1014827"/>
              <a:gd name="connsiteX11" fmla="*/ 358832 w 898240"/>
              <a:gd name="connsiteY11" fmla="*/ 701040 h 1014827"/>
              <a:gd name="connsiteX12" fmla="*/ 389312 w 898240"/>
              <a:gd name="connsiteY12" fmla="*/ 731520 h 1014827"/>
              <a:gd name="connsiteX13" fmla="*/ 419792 w 898240"/>
              <a:gd name="connsiteY13" fmla="*/ 741680 h 1014827"/>
              <a:gd name="connsiteX14" fmla="*/ 480752 w 898240"/>
              <a:gd name="connsiteY14" fmla="*/ 782320 h 1014827"/>
              <a:gd name="connsiteX15" fmla="*/ 511232 w 898240"/>
              <a:gd name="connsiteY15" fmla="*/ 802640 h 1014827"/>
              <a:gd name="connsiteX16" fmla="*/ 582352 w 898240"/>
              <a:gd name="connsiteY16" fmla="*/ 894080 h 1014827"/>
              <a:gd name="connsiteX17" fmla="*/ 663632 w 898240"/>
              <a:gd name="connsiteY17" fmla="*/ 944880 h 1014827"/>
              <a:gd name="connsiteX18" fmla="*/ 694112 w 898240"/>
              <a:gd name="connsiteY18" fmla="*/ 955040 h 1014827"/>
              <a:gd name="connsiteX19" fmla="*/ 846512 w 898240"/>
              <a:gd name="connsiteY19" fmla="*/ 975360 h 1014827"/>
              <a:gd name="connsiteX20" fmla="*/ 856672 w 898240"/>
              <a:gd name="connsiteY20" fmla="*/ 812800 h 1014827"/>
              <a:gd name="connsiteX21" fmla="*/ 866832 w 898240"/>
              <a:gd name="connsiteY21" fmla="*/ 731520 h 1014827"/>
              <a:gd name="connsiteX22" fmla="*/ 876992 w 898240"/>
              <a:gd name="connsiteY22" fmla="*/ 701040 h 1014827"/>
              <a:gd name="connsiteX23" fmla="*/ 887152 w 898240"/>
              <a:gd name="connsiteY23" fmla="*/ 660400 h 1014827"/>
              <a:gd name="connsiteX24" fmla="*/ 887152 w 898240"/>
              <a:gd name="connsiteY24" fmla="*/ 203200 h 1014827"/>
              <a:gd name="connsiteX25" fmla="*/ 876992 w 898240"/>
              <a:gd name="connsiteY25" fmla="*/ 142240 h 1014827"/>
              <a:gd name="connsiteX26" fmla="*/ 826192 w 898240"/>
              <a:gd name="connsiteY26" fmla="*/ 50800 h 1014827"/>
              <a:gd name="connsiteX27" fmla="*/ 795712 w 898240"/>
              <a:gd name="connsiteY27" fmla="*/ 20320 h 1014827"/>
              <a:gd name="connsiteX28" fmla="*/ 734752 w 898240"/>
              <a:gd name="connsiteY28" fmla="*/ 0 h 1014827"/>
              <a:gd name="connsiteX29" fmla="*/ 490912 w 898240"/>
              <a:gd name="connsiteY29" fmla="*/ 10160 h 1014827"/>
              <a:gd name="connsiteX30" fmla="*/ 460432 w 898240"/>
              <a:gd name="connsiteY30" fmla="*/ 20320 h 1014827"/>
              <a:gd name="connsiteX31" fmla="*/ 379152 w 898240"/>
              <a:gd name="connsiteY31" fmla="*/ 40640 h 1014827"/>
              <a:gd name="connsiteX32" fmla="*/ 348672 w 898240"/>
              <a:gd name="connsiteY32" fmla="*/ 60960 h 1014827"/>
              <a:gd name="connsiteX33" fmla="*/ 277552 w 898240"/>
              <a:gd name="connsiteY33" fmla="*/ 81280 h 1014827"/>
              <a:gd name="connsiteX34" fmla="*/ 247072 w 898240"/>
              <a:gd name="connsiteY34" fmla="*/ 101600 h 1014827"/>
              <a:gd name="connsiteX35" fmla="*/ 216592 w 898240"/>
              <a:gd name="connsiteY35" fmla="*/ 132080 h 1014827"/>
              <a:gd name="connsiteX36" fmla="*/ 13392 w 898240"/>
              <a:gd name="connsiteY36" fmla="*/ 132080 h 1014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898240" h="1014827">
                <a:moveTo>
                  <a:pt x="13392" y="132080"/>
                </a:moveTo>
                <a:cubicBezTo>
                  <a:pt x="-17088" y="162560"/>
                  <a:pt x="10882" y="212224"/>
                  <a:pt x="33712" y="314960"/>
                </a:cubicBezTo>
                <a:cubicBezTo>
                  <a:pt x="37458" y="331817"/>
                  <a:pt x="35304" y="350767"/>
                  <a:pt x="43872" y="365760"/>
                </a:cubicBezTo>
                <a:cubicBezTo>
                  <a:pt x="49930" y="376362"/>
                  <a:pt x="64192" y="379307"/>
                  <a:pt x="74352" y="386080"/>
                </a:cubicBezTo>
                <a:cubicBezTo>
                  <a:pt x="132586" y="473431"/>
                  <a:pt x="55045" y="370634"/>
                  <a:pt x="125152" y="426720"/>
                </a:cubicBezTo>
                <a:cubicBezTo>
                  <a:pt x="134687" y="434348"/>
                  <a:pt x="137655" y="447819"/>
                  <a:pt x="145472" y="457200"/>
                </a:cubicBezTo>
                <a:cubicBezTo>
                  <a:pt x="154670" y="468238"/>
                  <a:pt x="165792" y="477520"/>
                  <a:pt x="175952" y="487680"/>
                </a:cubicBezTo>
                <a:cubicBezTo>
                  <a:pt x="193835" y="541328"/>
                  <a:pt x="180171" y="509249"/>
                  <a:pt x="226752" y="579120"/>
                </a:cubicBezTo>
                <a:lnTo>
                  <a:pt x="247072" y="609600"/>
                </a:lnTo>
                <a:cubicBezTo>
                  <a:pt x="253845" y="619760"/>
                  <a:pt x="255808" y="636219"/>
                  <a:pt x="267392" y="640080"/>
                </a:cubicBezTo>
                <a:lnTo>
                  <a:pt x="297872" y="650240"/>
                </a:lnTo>
                <a:cubicBezTo>
                  <a:pt x="386920" y="739288"/>
                  <a:pt x="273962" y="630315"/>
                  <a:pt x="358832" y="701040"/>
                </a:cubicBezTo>
                <a:cubicBezTo>
                  <a:pt x="369870" y="710238"/>
                  <a:pt x="377357" y="723550"/>
                  <a:pt x="389312" y="731520"/>
                </a:cubicBezTo>
                <a:cubicBezTo>
                  <a:pt x="398223" y="737461"/>
                  <a:pt x="410430" y="736479"/>
                  <a:pt x="419792" y="741680"/>
                </a:cubicBezTo>
                <a:cubicBezTo>
                  <a:pt x="441140" y="753540"/>
                  <a:pt x="460432" y="768773"/>
                  <a:pt x="480752" y="782320"/>
                </a:cubicBezTo>
                <a:cubicBezTo>
                  <a:pt x="490912" y="789093"/>
                  <a:pt x="502598" y="794006"/>
                  <a:pt x="511232" y="802640"/>
                </a:cubicBezTo>
                <a:cubicBezTo>
                  <a:pt x="558981" y="850389"/>
                  <a:pt x="533742" y="821165"/>
                  <a:pt x="582352" y="894080"/>
                </a:cubicBezTo>
                <a:cubicBezTo>
                  <a:pt x="614553" y="942382"/>
                  <a:pt x="591088" y="920699"/>
                  <a:pt x="663632" y="944880"/>
                </a:cubicBezTo>
                <a:lnTo>
                  <a:pt x="694112" y="955040"/>
                </a:lnTo>
                <a:cubicBezTo>
                  <a:pt x="727961" y="988889"/>
                  <a:pt x="782555" y="1058995"/>
                  <a:pt x="846512" y="975360"/>
                </a:cubicBezTo>
                <a:cubicBezTo>
                  <a:pt x="879492" y="932232"/>
                  <a:pt x="852163" y="866905"/>
                  <a:pt x="856672" y="812800"/>
                </a:cubicBezTo>
                <a:cubicBezTo>
                  <a:pt x="858939" y="785590"/>
                  <a:pt x="861948" y="758384"/>
                  <a:pt x="866832" y="731520"/>
                </a:cubicBezTo>
                <a:cubicBezTo>
                  <a:pt x="868748" y="720983"/>
                  <a:pt x="874050" y="711338"/>
                  <a:pt x="876992" y="701040"/>
                </a:cubicBezTo>
                <a:cubicBezTo>
                  <a:pt x="880828" y="687614"/>
                  <a:pt x="883765" y="673947"/>
                  <a:pt x="887152" y="660400"/>
                </a:cubicBezTo>
                <a:cubicBezTo>
                  <a:pt x="900481" y="433802"/>
                  <a:pt x="903323" y="478115"/>
                  <a:pt x="887152" y="203200"/>
                </a:cubicBezTo>
                <a:cubicBezTo>
                  <a:pt x="885942" y="182635"/>
                  <a:pt x="881461" y="162350"/>
                  <a:pt x="876992" y="142240"/>
                </a:cubicBezTo>
                <a:cubicBezTo>
                  <a:pt x="869691" y="109387"/>
                  <a:pt x="848642" y="73250"/>
                  <a:pt x="826192" y="50800"/>
                </a:cubicBezTo>
                <a:cubicBezTo>
                  <a:pt x="816032" y="40640"/>
                  <a:pt x="808272" y="27298"/>
                  <a:pt x="795712" y="20320"/>
                </a:cubicBezTo>
                <a:cubicBezTo>
                  <a:pt x="776988" y="9918"/>
                  <a:pt x="734752" y="0"/>
                  <a:pt x="734752" y="0"/>
                </a:cubicBezTo>
                <a:cubicBezTo>
                  <a:pt x="653472" y="3387"/>
                  <a:pt x="572040" y="4150"/>
                  <a:pt x="490912" y="10160"/>
                </a:cubicBezTo>
                <a:cubicBezTo>
                  <a:pt x="480232" y="10951"/>
                  <a:pt x="470764" y="17502"/>
                  <a:pt x="460432" y="20320"/>
                </a:cubicBezTo>
                <a:cubicBezTo>
                  <a:pt x="433489" y="27668"/>
                  <a:pt x="379152" y="40640"/>
                  <a:pt x="379152" y="40640"/>
                </a:cubicBezTo>
                <a:cubicBezTo>
                  <a:pt x="368992" y="47413"/>
                  <a:pt x="359895" y="56150"/>
                  <a:pt x="348672" y="60960"/>
                </a:cubicBezTo>
                <a:cubicBezTo>
                  <a:pt x="303098" y="80492"/>
                  <a:pt x="317095" y="61509"/>
                  <a:pt x="277552" y="81280"/>
                </a:cubicBezTo>
                <a:cubicBezTo>
                  <a:pt x="266630" y="86741"/>
                  <a:pt x="256453" y="93783"/>
                  <a:pt x="247072" y="101600"/>
                </a:cubicBezTo>
                <a:cubicBezTo>
                  <a:pt x="236034" y="110798"/>
                  <a:pt x="230801" y="129949"/>
                  <a:pt x="216592" y="132080"/>
                </a:cubicBezTo>
                <a:cubicBezTo>
                  <a:pt x="159656" y="140620"/>
                  <a:pt x="43872" y="101600"/>
                  <a:pt x="13392" y="132080"/>
                </a:cubicBezTo>
                <a:close/>
              </a:path>
            </a:pathLst>
          </a:custGeom>
          <a:solidFill>
            <a:srgbClr val="66CB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96" name="Равнобедренный треугольник 95"/>
          <p:cNvSpPr/>
          <p:nvPr/>
        </p:nvSpPr>
        <p:spPr>
          <a:xfrm rot="18948013">
            <a:off x="5676464" y="71199"/>
            <a:ext cx="881491" cy="249155"/>
          </a:xfrm>
          <a:prstGeom prst="triangle">
            <a:avLst>
              <a:gd name="adj" fmla="val 69558"/>
            </a:avLst>
          </a:prstGeom>
          <a:solidFill>
            <a:srgbClr val="0F89CA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95" name="Равнобедренный треугольник 94"/>
          <p:cNvSpPr/>
          <p:nvPr/>
        </p:nvSpPr>
        <p:spPr>
          <a:xfrm rot="2123558">
            <a:off x="5636445" y="-174554"/>
            <a:ext cx="411927" cy="1456871"/>
          </a:xfrm>
          <a:prstGeom prst="triangle">
            <a:avLst>
              <a:gd name="adj" fmla="val 69558"/>
            </a:avLst>
          </a:prstGeom>
          <a:solidFill>
            <a:srgbClr val="0F89CA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93" name="Равнобедренный треугольник 92"/>
          <p:cNvSpPr/>
          <p:nvPr/>
        </p:nvSpPr>
        <p:spPr>
          <a:xfrm rot="2724912">
            <a:off x="5215061" y="-516183"/>
            <a:ext cx="613501" cy="1676265"/>
          </a:xfrm>
          <a:prstGeom prst="triangle">
            <a:avLst>
              <a:gd name="adj" fmla="val 100000"/>
            </a:avLst>
          </a:prstGeom>
          <a:solidFill>
            <a:srgbClr val="08A0D8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89" name="Равнобедренный треугольник 88"/>
          <p:cNvSpPr/>
          <p:nvPr/>
        </p:nvSpPr>
        <p:spPr>
          <a:xfrm rot="17869871">
            <a:off x="2175471" y="259697"/>
            <a:ext cx="1097437" cy="313930"/>
          </a:xfrm>
          <a:prstGeom prst="triangle">
            <a:avLst>
              <a:gd name="adj" fmla="val 86177"/>
            </a:avLst>
          </a:prstGeom>
          <a:solidFill>
            <a:srgbClr val="08A0D8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81" name="Равнобедренный треугольник 80"/>
          <p:cNvSpPr/>
          <p:nvPr/>
        </p:nvSpPr>
        <p:spPr>
          <a:xfrm rot="19781142">
            <a:off x="127219" y="115627"/>
            <a:ext cx="1288703" cy="202709"/>
          </a:xfrm>
          <a:prstGeom prst="triangle">
            <a:avLst>
              <a:gd name="adj" fmla="val 71923"/>
            </a:avLst>
          </a:prstGeom>
          <a:solidFill>
            <a:srgbClr val="BFE6E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82" name="Равнобедренный треугольник 81"/>
          <p:cNvSpPr/>
          <p:nvPr/>
        </p:nvSpPr>
        <p:spPr>
          <a:xfrm rot="19446860">
            <a:off x="-2132" y="226444"/>
            <a:ext cx="1862735" cy="530123"/>
          </a:xfrm>
          <a:prstGeom prst="triangle">
            <a:avLst>
              <a:gd name="adj" fmla="val 17367"/>
            </a:avLst>
          </a:prstGeom>
          <a:solidFill>
            <a:srgbClr val="B9E4EC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83" name="Равнобедренный треугольник 82"/>
          <p:cNvSpPr/>
          <p:nvPr/>
        </p:nvSpPr>
        <p:spPr>
          <a:xfrm rot="20676989">
            <a:off x="182275" y="5009"/>
            <a:ext cx="2452630" cy="303807"/>
          </a:xfrm>
          <a:prstGeom prst="triangle">
            <a:avLst>
              <a:gd name="adj" fmla="val 50966"/>
            </a:avLst>
          </a:prstGeom>
          <a:solidFill>
            <a:srgbClr val="32C0E6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85" name="Равнобедренный треугольник 84"/>
          <p:cNvSpPr/>
          <p:nvPr/>
        </p:nvSpPr>
        <p:spPr>
          <a:xfrm rot="1283115">
            <a:off x="1389714" y="293158"/>
            <a:ext cx="1328075" cy="493085"/>
          </a:xfrm>
          <a:prstGeom prst="triangle">
            <a:avLst>
              <a:gd name="adj" fmla="val 25587"/>
            </a:avLst>
          </a:prstGeom>
          <a:solidFill>
            <a:srgbClr val="66CBE5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86" name="Равнобедренный треугольник 85"/>
          <p:cNvSpPr/>
          <p:nvPr/>
        </p:nvSpPr>
        <p:spPr>
          <a:xfrm rot="2960999">
            <a:off x="1975122" y="-2792"/>
            <a:ext cx="1037212" cy="744948"/>
          </a:xfrm>
          <a:prstGeom prst="triangle">
            <a:avLst>
              <a:gd name="adj" fmla="val 31483"/>
            </a:avLst>
          </a:prstGeom>
          <a:solidFill>
            <a:srgbClr val="66CBE5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87" name="Равнобедренный треугольник 86"/>
          <p:cNvSpPr/>
          <p:nvPr/>
        </p:nvSpPr>
        <p:spPr>
          <a:xfrm rot="17717238">
            <a:off x="2098718" y="219724"/>
            <a:ext cx="1099807" cy="397012"/>
          </a:xfrm>
          <a:prstGeom prst="triangle">
            <a:avLst>
              <a:gd name="adj" fmla="val 84152"/>
            </a:avLst>
          </a:prstGeom>
          <a:solidFill>
            <a:srgbClr val="66CBE5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88" name="Равнобедренный треугольник 87"/>
          <p:cNvSpPr/>
          <p:nvPr/>
        </p:nvSpPr>
        <p:spPr>
          <a:xfrm rot="16508844">
            <a:off x="2139272" y="446419"/>
            <a:ext cx="1398287" cy="463389"/>
          </a:xfrm>
          <a:prstGeom prst="triangle">
            <a:avLst>
              <a:gd name="adj" fmla="val 25854"/>
            </a:avLst>
          </a:prstGeom>
          <a:solidFill>
            <a:srgbClr val="08A0D8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90" name="Равнобедренный треугольник 89"/>
          <p:cNvSpPr/>
          <p:nvPr/>
        </p:nvSpPr>
        <p:spPr>
          <a:xfrm rot="19110804">
            <a:off x="2377114" y="-146035"/>
            <a:ext cx="2264174" cy="961714"/>
          </a:xfrm>
          <a:prstGeom prst="triangle">
            <a:avLst>
              <a:gd name="adj" fmla="val 48269"/>
            </a:avLst>
          </a:prstGeom>
          <a:solidFill>
            <a:srgbClr val="73CEE5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91" name="Равнобедренный треугольник 90"/>
          <p:cNvSpPr/>
          <p:nvPr/>
        </p:nvSpPr>
        <p:spPr>
          <a:xfrm rot="8303639">
            <a:off x="2888118" y="632009"/>
            <a:ext cx="2280991" cy="504468"/>
          </a:xfrm>
          <a:prstGeom prst="triangle">
            <a:avLst>
              <a:gd name="adj" fmla="val 19272"/>
            </a:avLst>
          </a:prstGeom>
          <a:solidFill>
            <a:srgbClr val="1B8CCD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92" name="Равнобедренный треугольник 91"/>
          <p:cNvSpPr/>
          <p:nvPr/>
        </p:nvSpPr>
        <p:spPr>
          <a:xfrm rot="10800000">
            <a:off x="4697921" y="-3604"/>
            <a:ext cx="1670484" cy="637775"/>
          </a:xfrm>
          <a:prstGeom prst="triangle">
            <a:avLst>
              <a:gd name="adj" fmla="val 98111"/>
            </a:avLst>
          </a:prstGeom>
          <a:solidFill>
            <a:srgbClr val="0F89CA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94" name="Равнобедренный треугольник 93"/>
          <p:cNvSpPr/>
          <p:nvPr/>
        </p:nvSpPr>
        <p:spPr>
          <a:xfrm rot="216323">
            <a:off x="5343999" y="-17232"/>
            <a:ext cx="1640974" cy="1164722"/>
          </a:xfrm>
          <a:prstGeom prst="triangle">
            <a:avLst>
              <a:gd name="adj" fmla="val 69558"/>
            </a:avLst>
          </a:prstGeom>
          <a:solidFill>
            <a:srgbClr val="0F89CA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97" name="Равнобедренный треугольник 96"/>
          <p:cNvSpPr/>
          <p:nvPr/>
        </p:nvSpPr>
        <p:spPr>
          <a:xfrm rot="19552595">
            <a:off x="6504759" y="-126643"/>
            <a:ext cx="843453" cy="1200114"/>
          </a:xfrm>
          <a:prstGeom prst="triangle">
            <a:avLst>
              <a:gd name="adj" fmla="val 44259"/>
            </a:avLst>
          </a:prstGeom>
          <a:solidFill>
            <a:srgbClr val="198CCD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98" name="Равнобедренный треугольник 97"/>
          <p:cNvSpPr/>
          <p:nvPr/>
        </p:nvSpPr>
        <p:spPr>
          <a:xfrm rot="2147074">
            <a:off x="6554876" y="-98111"/>
            <a:ext cx="1382725" cy="524728"/>
          </a:xfrm>
          <a:prstGeom prst="triangle">
            <a:avLst>
              <a:gd name="adj" fmla="val 56786"/>
            </a:avLst>
          </a:prstGeom>
          <a:solidFill>
            <a:srgbClr val="1181BB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99" name="Равнобедренный треугольник 98"/>
          <p:cNvSpPr/>
          <p:nvPr/>
        </p:nvSpPr>
        <p:spPr>
          <a:xfrm rot="4751783">
            <a:off x="7509763" y="-18511"/>
            <a:ext cx="765744" cy="676021"/>
          </a:xfrm>
          <a:prstGeom prst="triangle">
            <a:avLst>
              <a:gd name="adj" fmla="val 16036"/>
            </a:avLst>
          </a:prstGeom>
          <a:solidFill>
            <a:srgbClr val="0F89CA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100" name="Равнобедренный треугольник 99"/>
          <p:cNvSpPr/>
          <p:nvPr/>
        </p:nvSpPr>
        <p:spPr>
          <a:xfrm rot="1271731">
            <a:off x="7753051" y="167938"/>
            <a:ext cx="1627087" cy="884733"/>
          </a:xfrm>
          <a:prstGeom prst="triangle">
            <a:avLst>
              <a:gd name="adj" fmla="val 13055"/>
            </a:avLst>
          </a:prstGeom>
          <a:solidFill>
            <a:srgbClr val="117CB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101" name="Равнобедренный треугольник 100"/>
          <p:cNvSpPr/>
          <p:nvPr/>
        </p:nvSpPr>
        <p:spPr>
          <a:xfrm rot="3313834">
            <a:off x="8118191" y="201193"/>
            <a:ext cx="1570173" cy="585649"/>
          </a:xfrm>
          <a:prstGeom prst="triangle">
            <a:avLst>
              <a:gd name="adj" fmla="val 23890"/>
            </a:avLst>
          </a:prstGeom>
          <a:solidFill>
            <a:srgbClr val="117CB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102" name="Равнобедренный треугольник 101"/>
          <p:cNvSpPr/>
          <p:nvPr/>
        </p:nvSpPr>
        <p:spPr>
          <a:xfrm rot="16200000">
            <a:off x="9983945" y="-52386"/>
            <a:ext cx="290176" cy="397462"/>
          </a:xfrm>
          <a:prstGeom prst="triangle">
            <a:avLst>
              <a:gd name="adj" fmla="val 100000"/>
            </a:avLst>
          </a:prstGeom>
          <a:solidFill>
            <a:srgbClr val="2DA1DB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103" name="Равнобедренный треугольник 102"/>
          <p:cNvSpPr/>
          <p:nvPr/>
        </p:nvSpPr>
        <p:spPr>
          <a:xfrm rot="10800000">
            <a:off x="8893399" y="2459"/>
            <a:ext cx="1050457" cy="1288886"/>
          </a:xfrm>
          <a:prstGeom prst="triangle">
            <a:avLst>
              <a:gd name="adj" fmla="val 76243"/>
            </a:avLst>
          </a:prstGeom>
          <a:solidFill>
            <a:srgbClr val="1187C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104" name="Равнобедренный треугольник 103"/>
          <p:cNvSpPr/>
          <p:nvPr/>
        </p:nvSpPr>
        <p:spPr>
          <a:xfrm rot="7199866">
            <a:off x="9068957" y="481522"/>
            <a:ext cx="1473187" cy="603980"/>
          </a:xfrm>
          <a:prstGeom prst="triangle">
            <a:avLst>
              <a:gd name="adj" fmla="val 17168"/>
            </a:avLst>
          </a:prstGeom>
          <a:solidFill>
            <a:srgbClr val="1187C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105" name="Равнобедренный треугольник 104"/>
          <p:cNvSpPr/>
          <p:nvPr/>
        </p:nvSpPr>
        <p:spPr>
          <a:xfrm rot="3262501">
            <a:off x="9878478" y="144540"/>
            <a:ext cx="621715" cy="142465"/>
          </a:xfrm>
          <a:prstGeom prst="triangle">
            <a:avLst>
              <a:gd name="adj" fmla="val 70657"/>
            </a:avLst>
          </a:prstGeom>
          <a:solidFill>
            <a:srgbClr val="1187C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4" name="Полилиния 3"/>
          <p:cNvSpPr/>
          <p:nvPr/>
        </p:nvSpPr>
        <p:spPr>
          <a:xfrm>
            <a:off x="57374" y="831187"/>
            <a:ext cx="10223421" cy="5807652"/>
          </a:xfrm>
          <a:custGeom>
            <a:avLst/>
            <a:gdLst>
              <a:gd name="connsiteX0" fmla="*/ 274320 w 9052560"/>
              <a:gd name="connsiteY0" fmla="*/ 426720 h 5537200"/>
              <a:gd name="connsiteX1" fmla="*/ 325120 w 9052560"/>
              <a:gd name="connsiteY1" fmla="*/ 538480 h 5537200"/>
              <a:gd name="connsiteX2" fmla="*/ 386080 w 9052560"/>
              <a:gd name="connsiteY2" fmla="*/ 497840 h 5537200"/>
              <a:gd name="connsiteX3" fmla="*/ 416560 w 9052560"/>
              <a:gd name="connsiteY3" fmla="*/ 477520 h 5537200"/>
              <a:gd name="connsiteX4" fmla="*/ 447040 w 9052560"/>
              <a:gd name="connsiteY4" fmla="*/ 457200 h 5537200"/>
              <a:gd name="connsiteX5" fmla="*/ 508000 w 9052560"/>
              <a:gd name="connsiteY5" fmla="*/ 436880 h 5537200"/>
              <a:gd name="connsiteX6" fmla="*/ 599440 w 9052560"/>
              <a:gd name="connsiteY6" fmla="*/ 396240 h 5537200"/>
              <a:gd name="connsiteX7" fmla="*/ 629920 w 9052560"/>
              <a:gd name="connsiteY7" fmla="*/ 386080 h 5537200"/>
              <a:gd name="connsiteX8" fmla="*/ 741680 w 9052560"/>
              <a:gd name="connsiteY8" fmla="*/ 355600 h 5537200"/>
              <a:gd name="connsiteX9" fmla="*/ 772160 w 9052560"/>
              <a:gd name="connsiteY9" fmla="*/ 345440 h 5537200"/>
              <a:gd name="connsiteX10" fmla="*/ 924560 w 9052560"/>
              <a:gd name="connsiteY10" fmla="*/ 335280 h 5537200"/>
              <a:gd name="connsiteX11" fmla="*/ 1005840 w 9052560"/>
              <a:gd name="connsiteY11" fmla="*/ 325120 h 5537200"/>
              <a:gd name="connsiteX12" fmla="*/ 1361440 w 9052560"/>
              <a:gd name="connsiteY12" fmla="*/ 314960 h 5537200"/>
              <a:gd name="connsiteX13" fmla="*/ 1422400 w 9052560"/>
              <a:gd name="connsiteY13" fmla="*/ 294640 h 5537200"/>
              <a:gd name="connsiteX14" fmla="*/ 1483360 w 9052560"/>
              <a:gd name="connsiteY14" fmla="*/ 264160 h 5537200"/>
              <a:gd name="connsiteX15" fmla="*/ 1849120 w 9052560"/>
              <a:gd name="connsiteY15" fmla="*/ 243840 h 5537200"/>
              <a:gd name="connsiteX16" fmla="*/ 1879600 w 9052560"/>
              <a:gd name="connsiteY16" fmla="*/ 233680 h 5537200"/>
              <a:gd name="connsiteX17" fmla="*/ 2113280 w 9052560"/>
              <a:gd name="connsiteY17" fmla="*/ 213360 h 5537200"/>
              <a:gd name="connsiteX18" fmla="*/ 2235200 w 9052560"/>
              <a:gd name="connsiteY18" fmla="*/ 223520 h 5537200"/>
              <a:gd name="connsiteX19" fmla="*/ 2265680 w 9052560"/>
              <a:gd name="connsiteY19" fmla="*/ 233680 h 5537200"/>
              <a:gd name="connsiteX20" fmla="*/ 2306320 w 9052560"/>
              <a:gd name="connsiteY20" fmla="*/ 325120 h 5537200"/>
              <a:gd name="connsiteX21" fmla="*/ 2316480 w 9052560"/>
              <a:gd name="connsiteY21" fmla="*/ 355600 h 5537200"/>
              <a:gd name="connsiteX22" fmla="*/ 2346960 w 9052560"/>
              <a:gd name="connsiteY22" fmla="*/ 375920 h 5537200"/>
              <a:gd name="connsiteX23" fmla="*/ 2387600 w 9052560"/>
              <a:gd name="connsiteY23" fmla="*/ 436880 h 5537200"/>
              <a:gd name="connsiteX24" fmla="*/ 2397760 w 9052560"/>
              <a:gd name="connsiteY24" fmla="*/ 467360 h 5537200"/>
              <a:gd name="connsiteX25" fmla="*/ 2458720 w 9052560"/>
              <a:gd name="connsiteY25" fmla="*/ 497840 h 5537200"/>
              <a:gd name="connsiteX26" fmla="*/ 2468880 w 9052560"/>
              <a:gd name="connsiteY26" fmla="*/ 528320 h 5537200"/>
              <a:gd name="connsiteX27" fmla="*/ 2499360 w 9052560"/>
              <a:gd name="connsiteY27" fmla="*/ 538480 h 5537200"/>
              <a:gd name="connsiteX28" fmla="*/ 2560320 w 9052560"/>
              <a:gd name="connsiteY28" fmla="*/ 579120 h 5537200"/>
              <a:gd name="connsiteX29" fmla="*/ 2590800 w 9052560"/>
              <a:gd name="connsiteY29" fmla="*/ 599440 h 5537200"/>
              <a:gd name="connsiteX30" fmla="*/ 2641600 w 9052560"/>
              <a:gd name="connsiteY30" fmla="*/ 558800 h 5537200"/>
              <a:gd name="connsiteX31" fmla="*/ 2702560 w 9052560"/>
              <a:gd name="connsiteY31" fmla="*/ 538480 h 5537200"/>
              <a:gd name="connsiteX32" fmla="*/ 2814320 w 9052560"/>
              <a:gd name="connsiteY32" fmla="*/ 508000 h 5537200"/>
              <a:gd name="connsiteX33" fmla="*/ 3180080 w 9052560"/>
              <a:gd name="connsiteY33" fmla="*/ 487680 h 5537200"/>
              <a:gd name="connsiteX34" fmla="*/ 3241040 w 9052560"/>
              <a:gd name="connsiteY34" fmla="*/ 447040 h 5537200"/>
              <a:gd name="connsiteX35" fmla="*/ 3271520 w 9052560"/>
              <a:gd name="connsiteY35" fmla="*/ 436880 h 5537200"/>
              <a:gd name="connsiteX36" fmla="*/ 3302000 w 9052560"/>
              <a:gd name="connsiteY36" fmla="*/ 416560 h 5537200"/>
              <a:gd name="connsiteX37" fmla="*/ 3362960 w 9052560"/>
              <a:gd name="connsiteY37" fmla="*/ 396240 h 5537200"/>
              <a:gd name="connsiteX38" fmla="*/ 3393440 w 9052560"/>
              <a:gd name="connsiteY38" fmla="*/ 375920 h 5537200"/>
              <a:gd name="connsiteX39" fmla="*/ 3454400 w 9052560"/>
              <a:gd name="connsiteY39" fmla="*/ 355600 h 5537200"/>
              <a:gd name="connsiteX40" fmla="*/ 3484880 w 9052560"/>
              <a:gd name="connsiteY40" fmla="*/ 345440 h 5537200"/>
              <a:gd name="connsiteX41" fmla="*/ 3515360 w 9052560"/>
              <a:gd name="connsiteY41" fmla="*/ 325120 h 5537200"/>
              <a:gd name="connsiteX42" fmla="*/ 3596640 w 9052560"/>
              <a:gd name="connsiteY42" fmla="*/ 304800 h 5537200"/>
              <a:gd name="connsiteX43" fmla="*/ 3627120 w 9052560"/>
              <a:gd name="connsiteY43" fmla="*/ 284480 h 5537200"/>
              <a:gd name="connsiteX44" fmla="*/ 3657600 w 9052560"/>
              <a:gd name="connsiteY44" fmla="*/ 274320 h 5537200"/>
              <a:gd name="connsiteX45" fmla="*/ 3718560 w 9052560"/>
              <a:gd name="connsiteY45" fmla="*/ 233680 h 5537200"/>
              <a:gd name="connsiteX46" fmla="*/ 3749040 w 9052560"/>
              <a:gd name="connsiteY46" fmla="*/ 213360 h 5537200"/>
              <a:gd name="connsiteX47" fmla="*/ 3779520 w 9052560"/>
              <a:gd name="connsiteY47" fmla="*/ 203200 h 5537200"/>
              <a:gd name="connsiteX48" fmla="*/ 3810000 w 9052560"/>
              <a:gd name="connsiteY48" fmla="*/ 182880 h 5537200"/>
              <a:gd name="connsiteX49" fmla="*/ 3870960 w 9052560"/>
              <a:gd name="connsiteY49" fmla="*/ 172720 h 5537200"/>
              <a:gd name="connsiteX50" fmla="*/ 3921760 w 9052560"/>
              <a:gd name="connsiteY50" fmla="*/ 162560 h 5537200"/>
              <a:gd name="connsiteX51" fmla="*/ 3982720 w 9052560"/>
              <a:gd name="connsiteY51" fmla="*/ 142240 h 5537200"/>
              <a:gd name="connsiteX52" fmla="*/ 4013200 w 9052560"/>
              <a:gd name="connsiteY52" fmla="*/ 132080 h 5537200"/>
              <a:gd name="connsiteX53" fmla="*/ 4074160 w 9052560"/>
              <a:gd name="connsiteY53" fmla="*/ 121920 h 5537200"/>
              <a:gd name="connsiteX54" fmla="*/ 4104640 w 9052560"/>
              <a:gd name="connsiteY54" fmla="*/ 111760 h 5537200"/>
              <a:gd name="connsiteX55" fmla="*/ 4196080 w 9052560"/>
              <a:gd name="connsiteY55" fmla="*/ 101600 h 5537200"/>
              <a:gd name="connsiteX56" fmla="*/ 4409440 w 9052560"/>
              <a:gd name="connsiteY56" fmla="*/ 121920 h 5537200"/>
              <a:gd name="connsiteX57" fmla="*/ 4439920 w 9052560"/>
              <a:gd name="connsiteY57" fmla="*/ 142240 h 5537200"/>
              <a:gd name="connsiteX58" fmla="*/ 4470400 w 9052560"/>
              <a:gd name="connsiteY58" fmla="*/ 203200 h 5537200"/>
              <a:gd name="connsiteX59" fmla="*/ 4531360 w 9052560"/>
              <a:gd name="connsiteY59" fmla="*/ 223520 h 5537200"/>
              <a:gd name="connsiteX60" fmla="*/ 4561840 w 9052560"/>
              <a:gd name="connsiteY60" fmla="*/ 233680 h 5537200"/>
              <a:gd name="connsiteX61" fmla="*/ 4673600 w 9052560"/>
              <a:gd name="connsiteY61" fmla="*/ 274320 h 5537200"/>
              <a:gd name="connsiteX62" fmla="*/ 4876800 w 9052560"/>
              <a:gd name="connsiteY62" fmla="*/ 304800 h 5537200"/>
              <a:gd name="connsiteX63" fmla="*/ 4947920 w 9052560"/>
              <a:gd name="connsiteY63" fmla="*/ 325120 h 5537200"/>
              <a:gd name="connsiteX64" fmla="*/ 4978400 w 9052560"/>
              <a:gd name="connsiteY64" fmla="*/ 335280 h 5537200"/>
              <a:gd name="connsiteX65" fmla="*/ 5100320 w 9052560"/>
              <a:gd name="connsiteY65" fmla="*/ 355600 h 5537200"/>
              <a:gd name="connsiteX66" fmla="*/ 5232400 w 9052560"/>
              <a:gd name="connsiteY66" fmla="*/ 375920 h 5537200"/>
              <a:gd name="connsiteX67" fmla="*/ 5293360 w 9052560"/>
              <a:gd name="connsiteY67" fmla="*/ 386080 h 5537200"/>
              <a:gd name="connsiteX68" fmla="*/ 5394960 w 9052560"/>
              <a:gd name="connsiteY68" fmla="*/ 396240 h 5537200"/>
              <a:gd name="connsiteX69" fmla="*/ 5445760 w 9052560"/>
              <a:gd name="connsiteY69" fmla="*/ 406400 h 5537200"/>
              <a:gd name="connsiteX70" fmla="*/ 5852160 w 9052560"/>
              <a:gd name="connsiteY70" fmla="*/ 426720 h 5537200"/>
              <a:gd name="connsiteX71" fmla="*/ 6014720 w 9052560"/>
              <a:gd name="connsiteY71" fmla="*/ 416560 h 5537200"/>
              <a:gd name="connsiteX72" fmla="*/ 6065520 w 9052560"/>
              <a:gd name="connsiteY72" fmla="*/ 375920 h 5537200"/>
              <a:gd name="connsiteX73" fmla="*/ 6096000 w 9052560"/>
              <a:gd name="connsiteY73" fmla="*/ 365760 h 5537200"/>
              <a:gd name="connsiteX74" fmla="*/ 6167120 w 9052560"/>
              <a:gd name="connsiteY74" fmla="*/ 355600 h 5537200"/>
              <a:gd name="connsiteX75" fmla="*/ 6228080 w 9052560"/>
              <a:gd name="connsiteY75" fmla="*/ 335280 h 5537200"/>
              <a:gd name="connsiteX76" fmla="*/ 6258560 w 9052560"/>
              <a:gd name="connsiteY76" fmla="*/ 325120 h 5537200"/>
              <a:gd name="connsiteX77" fmla="*/ 6319520 w 9052560"/>
              <a:gd name="connsiteY77" fmla="*/ 284480 h 5537200"/>
              <a:gd name="connsiteX78" fmla="*/ 6350000 w 9052560"/>
              <a:gd name="connsiteY78" fmla="*/ 264160 h 5537200"/>
              <a:gd name="connsiteX79" fmla="*/ 6410960 w 9052560"/>
              <a:gd name="connsiteY79" fmla="*/ 243840 h 5537200"/>
              <a:gd name="connsiteX80" fmla="*/ 6441440 w 9052560"/>
              <a:gd name="connsiteY80" fmla="*/ 223520 h 5537200"/>
              <a:gd name="connsiteX81" fmla="*/ 6563360 w 9052560"/>
              <a:gd name="connsiteY81" fmla="*/ 162560 h 5537200"/>
              <a:gd name="connsiteX82" fmla="*/ 6593840 w 9052560"/>
              <a:gd name="connsiteY82" fmla="*/ 142240 h 5537200"/>
              <a:gd name="connsiteX83" fmla="*/ 6644640 w 9052560"/>
              <a:gd name="connsiteY83" fmla="*/ 101600 h 5537200"/>
              <a:gd name="connsiteX84" fmla="*/ 6705600 w 9052560"/>
              <a:gd name="connsiteY84" fmla="*/ 60960 h 5537200"/>
              <a:gd name="connsiteX85" fmla="*/ 6725920 w 9052560"/>
              <a:gd name="connsiteY85" fmla="*/ 30480 h 5537200"/>
              <a:gd name="connsiteX86" fmla="*/ 6756400 w 9052560"/>
              <a:gd name="connsiteY86" fmla="*/ 20320 h 5537200"/>
              <a:gd name="connsiteX87" fmla="*/ 6786880 w 9052560"/>
              <a:gd name="connsiteY87" fmla="*/ 0 h 5537200"/>
              <a:gd name="connsiteX88" fmla="*/ 6817360 w 9052560"/>
              <a:gd name="connsiteY88" fmla="*/ 10160 h 5537200"/>
              <a:gd name="connsiteX89" fmla="*/ 6878320 w 9052560"/>
              <a:gd name="connsiteY89" fmla="*/ 50800 h 5537200"/>
              <a:gd name="connsiteX90" fmla="*/ 6908800 w 9052560"/>
              <a:gd name="connsiteY90" fmla="*/ 60960 h 5537200"/>
              <a:gd name="connsiteX91" fmla="*/ 6939280 w 9052560"/>
              <a:gd name="connsiteY91" fmla="*/ 81280 h 5537200"/>
              <a:gd name="connsiteX92" fmla="*/ 7040880 w 9052560"/>
              <a:gd name="connsiteY92" fmla="*/ 111760 h 5537200"/>
              <a:gd name="connsiteX93" fmla="*/ 7091680 w 9052560"/>
              <a:gd name="connsiteY93" fmla="*/ 142240 h 5537200"/>
              <a:gd name="connsiteX94" fmla="*/ 7162800 w 9052560"/>
              <a:gd name="connsiteY94" fmla="*/ 162560 h 5537200"/>
              <a:gd name="connsiteX95" fmla="*/ 7223760 w 9052560"/>
              <a:gd name="connsiteY95" fmla="*/ 193040 h 5537200"/>
              <a:gd name="connsiteX96" fmla="*/ 7305040 w 9052560"/>
              <a:gd name="connsiteY96" fmla="*/ 233680 h 5537200"/>
              <a:gd name="connsiteX97" fmla="*/ 7345680 w 9052560"/>
              <a:gd name="connsiteY97" fmla="*/ 254000 h 5537200"/>
              <a:gd name="connsiteX98" fmla="*/ 7406640 w 9052560"/>
              <a:gd name="connsiteY98" fmla="*/ 294640 h 5537200"/>
              <a:gd name="connsiteX99" fmla="*/ 7467600 w 9052560"/>
              <a:gd name="connsiteY99" fmla="*/ 314960 h 5537200"/>
              <a:gd name="connsiteX100" fmla="*/ 7487920 w 9052560"/>
              <a:gd name="connsiteY100" fmla="*/ 345440 h 5537200"/>
              <a:gd name="connsiteX101" fmla="*/ 7559040 w 9052560"/>
              <a:gd name="connsiteY101" fmla="*/ 365760 h 5537200"/>
              <a:gd name="connsiteX102" fmla="*/ 7772400 w 9052560"/>
              <a:gd name="connsiteY102" fmla="*/ 375920 h 5537200"/>
              <a:gd name="connsiteX103" fmla="*/ 7884160 w 9052560"/>
              <a:gd name="connsiteY103" fmla="*/ 406400 h 5537200"/>
              <a:gd name="connsiteX104" fmla="*/ 7945120 w 9052560"/>
              <a:gd name="connsiteY104" fmla="*/ 436880 h 5537200"/>
              <a:gd name="connsiteX105" fmla="*/ 7975600 w 9052560"/>
              <a:gd name="connsiteY105" fmla="*/ 457200 h 5537200"/>
              <a:gd name="connsiteX106" fmla="*/ 8148320 w 9052560"/>
              <a:gd name="connsiteY106" fmla="*/ 426720 h 5537200"/>
              <a:gd name="connsiteX107" fmla="*/ 8219440 w 9052560"/>
              <a:gd name="connsiteY107" fmla="*/ 406400 h 5537200"/>
              <a:gd name="connsiteX108" fmla="*/ 8280400 w 9052560"/>
              <a:gd name="connsiteY108" fmla="*/ 365760 h 5537200"/>
              <a:gd name="connsiteX109" fmla="*/ 8341360 w 9052560"/>
              <a:gd name="connsiteY109" fmla="*/ 345440 h 5537200"/>
              <a:gd name="connsiteX110" fmla="*/ 8371840 w 9052560"/>
              <a:gd name="connsiteY110" fmla="*/ 325120 h 5537200"/>
              <a:gd name="connsiteX111" fmla="*/ 8402320 w 9052560"/>
              <a:gd name="connsiteY111" fmla="*/ 294640 h 5537200"/>
              <a:gd name="connsiteX112" fmla="*/ 8463280 w 9052560"/>
              <a:gd name="connsiteY112" fmla="*/ 274320 h 5537200"/>
              <a:gd name="connsiteX113" fmla="*/ 8483600 w 9052560"/>
              <a:gd name="connsiteY113" fmla="*/ 243840 h 5537200"/>
              <a:gd name="connsiteX114" fmla="*/ 8564880 w 9052560"/>
              <a:gd name="connsiteY114" fmla="*/ 223520 h 5537200"/>
              <a:gd name="connsiteX115" fmla="*/ 8625840 w 9052560"/>
              <a:gd name="connsiteY115" fmla="*/ 193040 h 5537200"/>
              <a:gd name="connsiteX116" fmla="*/ 8656320 w 9052560"/>
              <a:gd name="connsiteY116" fmla="*/ 172720 h 5537200"/>
              <a:gd name="connsiteX117" fmla="*/ 8727440 w 9052560"/>
              <a:gd name="connsiteY117" fmla="*/ 152400 h 5537200"/>
              <a:gd name="connsiteX118" fmla="*/ 8757920 w 9052560"/>
              <a:gd name="connsiteY118" fmla="*/ 132080 h 5537200"/>
              <a:gd name="connsiteX119" fmla="*/ 8818880 w 9052560"/>
              <a:gd name="connsiteY119" fmla="*/ 111760 h 5537200"/>
              <a:gd name="connsiteX120" fmla="*/ 8930640 w 9052560"/>
              <a:gd name="connsiteY120" fmla="*/ 121920 h 5537200"/>
              <a:gd name="connsiteX121" fmla="*/ 8971280 w 9052560"/>
              <a:gd name="connsiteY121" fmla="*/ 182880 h 5537200"/>
              <a:gd name="connsiteX122" fmla="*/ 8981440 w 9052560"/>
              <a:gd name="connsiteY122" fmla="*/ 233680 h 5537200"/>
              <a:gd name="connsiteX123" fmla="*/ 9011920 w 9052560"/>
              <a:gd name="connsiteY123" fmla="*/ 314960 h 5537200"/>
              <a:gd name="connsiteX124" fmla="*/ 9022080 w 9052560"/>
              <a:gd name="connsiteY124" fmla="*/ 365760 h 5537200"/>
              <a:gd name="connsiteX125" fmla="*/ 9032240 w 9052560"/>
              <a:gd name="connsiteY125" fmla="*/ 406400 h 5537200"/>
              <a:gd name="connsiteX126" fmla="*/ 9042400 w 9052560"/>
              <a:gd name="connsiteY126" fmla="*/ 497840 h 5537200"/>
              <a:gd name="connsiteX127" fmla="*/ 9052560 w 9052560"/>
              <a:gd name="connsiteY127" fmla="*/ 538480 h 5537200"/>
              <a:gd name="connsiteX128" fmla="*/ 9042400 w 9052560"/>
              <a:gd name="connsiteY128" fmla="*/ 1788160 h 5537200"/>
              <a:gd name="connsiteX129" fmla="*/ 9022080 w 9052560"/>
              <a:gd name="connsiteY129" fmla="*/ 2133600 h 5537200"/>
              <a:gd name="connsiteX130" fmla="*/ 9001760 w 9052560"/>
              <a:gd name="connsiteY130" fmla="*/ 2204720 h 5537200"/>
              <a:gd name="connsiteX131" fmla="*/ 8991600 w 9052560"/>
              <a:gd name="connsiteY131" fmla="*/ 3749040 h 5537200"/>
              <a:gd name="connsiteX132" fmla="*/ 9022080 w 9052560"/>
              <a:gd name="connsiteY132" fmla="*/ 3779520 h 5537200"/>
              <a:gd name="connsiteX133" fmla="*/ 9052560 w 9052560"/>
              <a:gd name="connsiteY133" fmla="*/ 3850640 h 5537200"/>
              <a:gd name="connsiteX134" fmla="*/ 9042400 w 9052560"/>
              <a:gd name="connsiteY134" fmla="*/ 3942080 h 5537200"/>
              <a:gd name="connsiteX135" fmla="*/ 9032240 w 9052560"/>
              <a:gd name="connsiteY135" fmla="*/ 4460240 h 5537200"/>
              <a:gd name="connsiteX136" fmla="*/ 9001760 w 9052560"/>
              <a:gd name="connsiteY136" fmla="*/ 4561840 h 5537200"/>
              <a:gd name="connsiteX137" fmla="*/ 8981440 w 9052560"/>
              <a:gd name="connsiteY137" fmla="*/ 4643120 h 5537200"/>
              <a:gd name="connsiteX138" fmla="*/ 8961120 w 9052560"/>
              <a:gd name="connsiteY138" fmla="*/ 4724400 h 5537200"/>
              <a:gd name="connsiteX139" fmla="*/ 8930640 w 9052560"/>
              <a:gd name="connsiteY139" fmla="*/ 4805680 h 5537200"/>
              <a:gd name="connsiteX140" fmla="*/ 8910320 w 9052560"/>
              <a:gd name="connsiteY140" fmla="*/ 4836160 h 5537200"/>
              <a:gd name="connsiteX141" fmla="*/ 8859520 w 9052560"/>
              <a:gd name="connsiteY141" fmla="*/ 4907280 h 5537200"/>
              <a:gd name="connsiteX142" fmla="*/ 8839200 w 9052560"/>
              <a:gd name="connsiteY142" fmla="*/ 4937760 h 5537200"/>
              <a:gd name="connsiteX143" fmla="*/ 8808720 w 9052560"/>
              <a:gd name="connsiteY143" fmla="*/ 4947920 h 5537200"/>
              <a:gd name="connsiteX144" fmla="*/ 8778240 w 9052560"/>
              <a:gd name="connsiteY144" fmla="*/ 4968240 h 5537200"/>
              <a:gd name="connsiteX145" fmla="*/ 8747760 w 9052560"/>
              <a:gd name="connsiteY145" fmla="*/ 4978400 h 5537200"/>
              <a:gd name="connsiteX146" fmla="*/ 8686800 w 9052560"/>
              <a:gd name="connsiteY146" fmla="*/ 5019040 h 5537200"/>
              <a:gd name="connsiteX147" fmla="*/ 8646160 w 9052560"/>
              <a:gd name="connsiteY147" fmla="*/ 5080000 h 5537200"/>
              <a:gd name="connsiteX148" fmla="*/ 8625840 w 9052560"/>
              <a:gd name="connsiteY148" fmla="*/ 5110480 h 5537200"/>
              <a:gd name="connsiteX149" fmla="*/ 8615680 w 9052560"/>
              <a:gd name="connsiteY149" fmla="*/ 5140960 h 5537200"/>
              <a:gd name="connsiteX150" fmla="*/ 8585200 w 9052560"/>
              <a:gd name="connsiteY150" fmla="*/ 5273040 h 5537200"/>
              <a:gd name="connsiteX151" fmla="*/ 8575040 w 9052560"/>
              <a:gd name="connsiteY151" fmla="*/ 5364480 h 5537200"/>
              <a:gd name="connsiteX152" fmla="*/ 8564880 w 9052560"/>
              <a:gd name="connsiteY152" fmla="*/ 5394960 h 5537200"/>
              <a:gd name="connsiteX153" fmla="*/ 8493760 w 9052560"/>
              <a:gd name="connsiteY153" fmla="*/ 5374640 h 5537200"/>
              <a:gd name="connsiteX154" fmla="*/ 8402320 w 9052560"/>
              <a:gd name="connsiteY154" fmla="*/ 5313680 h 5537200"/>
              <a:gd name="connsiteX155" fmla="*/ 8341360 w 9052560"/>
              <a:gd name="connsiteY155" fmla="*/ 5273040 h 5537200"/>
              <a:gd name="connsiteX156" fmla="*/ 8199120 w 9052560"/>
              <a:gd name="connsiteY156" fmla="*/ 5232400 h 5537200"/>
              <a:gd name="connsiteX157" fmla="*/ 8168640 w 9052560"/>
              <a:gd name="connsiteY157" fmla="*/ 5212080 h 5537200"/>
              <a:gd name="connsiteX158" fmla="*/ 7884160 w 9052560"/>
              <a:gd name="connsiteY158" fmla="*/ 5222240 h 5537200"/>
              <a:gd name="connsiteX159" fmla="*/ 7802880 w 9052560"/>
              <a:gd name="connsiteY159" fmla="*/ 5262880 h 5537200"/>
              <a:gd name="connsiteX160" fmla="*/ 7752080 w 9052560"/>
              <a:gd name="connsiteY160" fmla="*/ 5283200 h 5537200"/>
              <a:gd name="connsiteX161" fmla="*/ 7711440 w 9052560"/>
              <a:gd name="connsiteY161" fmla="*/ 5303520 h 5537200"/>
              <a:gd name="connsiteX162" fmla="*/ 7680960 w 9052560"/>
              <a:gd name="connsiteY162" fmla="*/ 5313680 h 5537200"/>
              <a:gd name="connsiteX163" fmla="*/ 7599680 w 9052560"/>
              <a:gd name="connsiteY163" fmla="*/ 5364480 h 5537200"/>
              <a:gd name="connsiteX164" fmla="*/ 7569200 w 9052560"/>
              <a:gd name="connsiteY164" fmla="*/ 5374640 h 5537200"/>
              <a:gd name="connsiteX165" fmla="*/ 7538720 w 9052560"/>
              <a:gd name="connsiteY165" fmla="*/ 5394960 h 5537200"/>
              <a:gd name="connsiteX166" fmla="*/ 7508240 w 9052560"/>
              <a:gd name="connsiteY166" fmla="*/ 5405120 h 5537200"/>
              <a:gd name="connsiteX167" fmla="*/ 7457440 w 9052560"/>
              <a:gd name="connsiteY167" fmla="*/ 5425440 h 5537200"/>
              <a:gd name="connsiteX168" fmla="*/ 7406640 w 9052560"/>
              <a:gd name="connsiteY168" fmla="*/ 5496560 h 5537200"/>
              <a:gd name="connsiteX169" fmla="*/ 7386320 w 9052560"/>
              <a:gd name="connsiteY169" fmla="*/ 5527040 h 5537200"/>
              <a:gd name="connsiteX170" fmla="*/ 7355840 w 9052560"/>
              <a:gd name="connsiteY170" fmla="*/ 5537200 h 5537200"/>
              <a:gd name="connsiteX171" fmla="*/ 7294880 w 9052560"/>
              <a:gd name="connsiteY171" fmla="*/ 5527040 h 5537200"/>
              <a:gd name="connsiteX172" fmla="*/ 7264400 w 9052560"/>
              <a:gd name="connsiteY172" fmla="*/ 5455920 h 5537200"/>
              <a:gd name="connsiteX173" fmla="*/ 7233920 w 9052560"/>
              <a:gd name="connsiteY173" fmla="*/ 5425440 h 5537200"/>
              <a:gd name="connsiteX174" fmla="*/ 7183120 w 9052560"/>
              <a:gd name="connsiteY174" fmla="*/ 5334000 h 5537200"/>
              <a:gd name="connsiteX175" fmla="*/ 7142480 w 9052560"/>
              <a:gd name="connsiteY175" fmla="*/ 5313680 h 5537200"/>
              <a:gd name="connsiteX176" fmla="*/ 7112000 w 9052560"/>
              <a:gd name="connsiteY176" fmla="*/ 5273040 h 5537200"/>
              <a:gd name="connsiteX177" fmla="*/ 7091680 w 9052560"/>
              <a:gd name="connsiteY177" fmla="*/ 5232400 h 5537200"/>
              <a:gd name="connsiteX178" fmla="*/ 7061200 w 9052560"/>
              <a:gd name="connsiteY178" fmla="*/ 5212080 h 5537200"/>
              <a:gd name="connsiteX179" fmla="*/ 7010400 w 9052560"/>
              <a:gd name="connsiteY179" fmla="*/ 5151120 h 5537200"/>
              <a:gd name="connsiteX180" fmla="*/ 6969760 w 9052560"/>
              <a:gd name="connsiteY180" fmla="*/ 5140960 h 5537200"/>
              <a:gd name="connsiteX181" fmla="*/ 6949440 w 9052560"/>
              <a:gd name="connsiteY181" fmla="*/ 5110480 h 5537200"/>
              <a:gd name="connsiteX182" fmla="*/ 6949440 w 9052560"/>
              <a:gd name="connsiteY182" fmla="*/ 5029200 h 5537200"/>
              <a:gd name="connsiteX183" fmla="*/ 7030720 w 9052560"/>
              <a:gd name="connsiteY183" fmla="*/ 4998720 h 5537200"/>
              <a:gd name="connsiteX184" fmla="*/ 7040880 w 9052560"/>
              <a:gd name="connsiteY184" fmla="*/ 4968240 h 5537200"/>
              <a:gd name="connsiteX185" fmla="*/ 7071360 w 9052560"/>
              <a:gd name="connsiteY185" fmla="*/ 4958080 h 5537200"/>
              <a:gd name="connsiteX186" fmla="*/ 7122160 w 9052560"/>
              <a:gd name="connsiteY186" fmla="*/ 4937760 h 5537200"/>
              <a:gd name="connsiteX187" fmla="*/ 7152640 w 9052560"/>
              <a:gd name="connsiteY187" fmla="*/ 4897120 h 5537200"/>
              <a:gd name="connsiteX188" fmla="*/ 7172960 w 9052560"/>
              <a:gd name="connsiteY188" fmla="*/ 4846320 h 5537200"/>
              <a:gd name="connsiteX189" fmla="*/ 7203440 w 9052560"/>
              <a:gd name="connsiteY189" fmla="*/ 4826000 h 5537200"/>
              <a:gd name="connsiteX190" fmla="*/ 7233920 w 9052560"/>
              <a:gd name="connsiteY190" fmla="*/ 4795520 h 5537200"/>
              <a:gd name="connsiteX191" fmla="*/ 7315200 w 9052560"/>
              <a:gd name="connsiteY191" fmla="*/ 4754880 h 5537200"/>
              <a:gd name="connsiteX192" fmla="*/ 7386320 w 9052560"/>
              <a:gd name="connsiteY192" fmla="*/ 4734560 h 5537200"/>
              <a:gd name="connsiteX193" fmla="*/ 7416800 w 9052560"/>
              <a:gd name="connsiteY193" fmla="*/ 4704080 h 5537200"/>
              <a:gd name="connsiteX194" fmla="*/ 7447280 w 9052560"/>
              <a:gd name="connsiteY194" fmla="*/ 4693920 h 5537200"/>
              <a:gd name="connsiteX195" fmla="*/ 7457440 w 9052560"/>
              <a:gd name="connsiteY195" fmla="*/ 4663440 h 5537200"/>
              <a:gd name="connsiteX196" fmla="*/ 7487920 w 9052560"/>
              <a:gd name="connsiteY196" fmla="*/ 4632960 h 5537200"/>
              <a:gd name="connsiteX197" fmla="*/ 7508240 w 9052560"/>
              <a:gd name="connsiteY197" fmla="*/ 4572000 h 5537200"/>
              <a:gd name="connsiteX198" fmla="*/ 7538720 w 9052560"/>
              <a:gd name="connsiteY198" fmla="*/ 4541520 h 5537200"/>
              <a:gd name="connsiteX199" fmla="*/ 7548880 w 9052560"/>
              <a:gd name="connsiteY199" fmla="*/ 4480560 h 5537200"/>
              <a:gd name="connsiteX200" fmla="*/ 7599680 w 9052560"/>
              <a:gd name="connsiteY200" fmla="*/ 4419600 h 5537200"/>
              <a:gd name="connsiteX201" fmla="*/ 7609840 w 9052560"/>
              <a:gd name="connsiteY201" fmla="*/ 4378960 h 5537200"/>
              <a:gd name="connsiteX202" fmla="*/ 7640320 w 9052560"/>
              <a:gd name="connsiteY202" fmla="*/ 4348480 h 5537200"/>
              <a:gd name="connsiteX203" fmla="*/ 7650480 w 9052560"/>
              <a:gd name="connsiteY203" fmla="*/ 4318000 h 5537200"/>
              <a:gd name="connsiteX204" fmla="*/ 7670800 w 9052560"/>
              <a:gd name="connsiteY204" fmla="*/ 4287520 h 5537200"/>
              <a:gd name="connsiteX205" fmla="*/ 7691120 w 9052560"/>
              <a:gd name="connsiteY205" fmla="*/ 4226560 h 5537200"/>
              <a:gd name="connsiteX206" fmla="*/ 7701280 w 9052560"/>
              <a:gd name="connsiteY206" fmla="*/ 4196080 h 5537200"/>
              <a:gd name="connsiteX207" fmla="*/ 7711440 w 9052560"/>
              <a:gd name="connsiteY207" fmla="*/ 4165600 h 5537200"/>
              <a:gd name="connsiteX208" fmla="*/ 7731760 w 9052560"/>
              <a:gd name="connsiteY208" fmla="*/ 4135120 h 5537200"/>
              <a:gd name="connsiteX209" fmla="*/ 7741920 w 9052560"/>
              <a:gd name="connsiteY209" fmla="*/ 4104640 h 5537200"/>
              <a:gd name="connsiteX210" fmla="*/ 7782560 w 9052560"/>
              <a:gd name="connsiteY210" fmla="*/ 4043680 h 5537200"/>
              <a:gd name="connsiteX211" fmla="*/ 7802880 w 9052560"/>
              <a:gd name="connsiteY211" fmla="*/ 4003040 h 5537200"/>
              <a:gd name="connsiteX212" fmla="*/ 7823200 w 9052560"/>
              <a:gd name="connsiteY212" fmla="*/ 3921760 h 5537200"/>
              <a:gd name="connsiteX213" fmla="*/ 7833360 w 9052560"/>
              <a:gd name="connsiteY213" fmla="*/ 3789680 h 5537200"/>
              <a:gd name="connsiteX214" fmla="*/ 7863840 w 9052560"/>
              <a:gd name="connsiteY214" fmla="*/ 3779520 h 5537200"/>
              <a:gd name="connsiteX215" fmla="*/ 8006080 w 9052560"/>
              <a:gd name="connsiteY215" fmla="*/ 3769360 h 5537200"/>
              <a:gd name="connsiteX216" fmla="*/ 8249920 w 9052560"/>
              <a:gd name="connsiteY216" fmla="*/ 3779520 h 5537200"/>
              <a:gd name="connsiteX217" fmla="*/ 8290560 w 9052560"/>
              <a:gd name="connsiteY217" fmla="*/ 3789680 h 5537200"/>
              <a:gd name="connsiteX218" fmla="*/ 8371840 w 9052560"/>
              <a:gd name="connsiteY218" fmla="*/ 3799840 h 5537200"/>
              <a:gd name="connsiteX219" fmla="*/ 8442960 w 9052560"/>
              <a:gd name="connsiteY219" fmla="*/ 3810000 h 5537200"/>
              <a:gd name="connsiteX220" fmla="*/ 8747760 w 9052560"/>
              <a:gd name="connsiteY220" fmla="*/ 3799840 h 5537200"/>
              <a:gd name="connsiteX221" fmla="*/ 8788400 w 9052560"/>
              <a:gd name="connsiteY221" fmla="*/ 3779520 h 5537200"/>
              <a:gd name="connsiteX222" fmla="*/ 8818880 w 9052560"/>
              <a:gd name="connsiteY222" fmla="*/ 3769360 h 5537200"/>
              <a:gd name="connsiteX223" fmla="*/ 8818880 w 9052560"/>
              <a:gd name="connsiteY223" fmla="*/ 3667760 h 5537200"/>
              <a:gd name="connsiteX224" fmla="*/ 8788400 w 9052560"/>
              <a:gd name="connsiteY224" fmla="*/ 3647440 h 5537200"/>
              <a:gd name="connsiteX225" fmla="*/ 8778240 w 9052560"/>
              <a:gd name="connsiteY225" fmla="*/ 3616960 h 5537200"/>
              <a:gd name="connsiteX226" fmla="*/ 8747760 w 9052560"/>
              <a:gd name="connsiteY226" fmla="*/ 3586480 h 5537200"/>
              <a:gd name="connsiteX227" fmla="*/ 8737600 w 9052560"/>
              <a:gd name="connsiteY227" fmla="*/ 3515360 h 5537200"/>
              <a:gd name="connsiteX228" fmla="*/ 8707120 w 9052560"/>
              <a:gd name="connsiteY228" fmla="*/ 3484880 h 5537200"/>
              <a:gd name="connsiteX229" fmla="*/ 8636000 w 9052560"/>
              <a:gd name="connsiteY229" fmla="*/ 3413760 h 5537200"/>
              <a:gd name="connsiteX230" fmla="*/ 8564880 w 9052560"/>
              <a:gd name="connsiteY230" fmla="*/ 3322320 h 5537200"/>
              <a:gd name="connsiteX231" fmla="*/ 8544560 w 9052560"/>
              <a:gd name="connsiteY231" fmla="*/ 3291840 h 5537200"/>
              <a:gd name="connsiteX232" fmla="*/ 8483600 w 9052560"/>
              <a:gd name="connsiteY232" fmla="*/ 3230880 h 5537200"/>
              <a:gd name="connsiteX233" fmla="*/ 8473440 w 9052560"/>
              <a:gd name="connsiteY233" fmla="*/ 3190240 h 5537200"/>
              <a:gd name="connsiteX234" fmla="*/ 8453120 w 9052560"/>
              <a:gd name="connsiteY234" fmla="*/ 3159760 h 5537200"/>
              <a:gd name="connsiteX235" fmla="*/ 8432800 w 9052560"/>
              <a:gd name="connsiteY235" fmla="*/ 3007360 h 5537200"/>
              <a:gd name="connsiteX236" fmla="*/ 8402320 w 9052560"/>
              <a:gd name="connsiteY236" fmla="*/ 2936240 h 5537200"/>
              <a:gd name="connsiteX237" fmla="*/ 8382000 w 9052560"/>
              <a:gd name="connsiteY237" fmla="*/ 2804160 h 5537200"/>
              <a:gd name="connsiteX238" fmla="*/ 8371840 w 9052560"/>
              <a:gd name="connsiteY238" fmla="*/ 2773680 h 5537200"/>
              <a:gd name="connsiteX239" fmla="*/ 8310880 w 9052560"/>
              <a:gd name="connsiteY239" fmla="*/ 2712720 h 5537200"/>
              <a:gd name="connsiteX240" fmla="*/ 8280400 w 9052560"/>
              <a:gd name="connsiteY240" fmla="*/ 2692400 h 5537200"/>
              <a:gd name="connsiteX241" fmla="*/ 8199120 w 9052560"/>
              <a:gd name="connsiteY241" fmla="*/ 2672080 h 5537200"/>
              <a:gd name="connsiteX242" fmla="*/ 8107680 w 9052560"/>
              <a:gd name="connsiteY242" fmla="*/ 2641600 h 5537200"/>
              <a:gd name="connsiteX243" fmla="*/ 8056880 w 9052560"/>
              <a:gd name="connsiteY243" fmla="*/ 2631440 h 5537200"/>
              <a:gd name="connsiteX244" fmla="*/ 7995920 w 9052560"/>
              <a:gd name="connsiteY244" fmla="*/ 2611120 h 5537200"/>
              <a:gd name="connsiteX245" fmla="*/ 7965440 w 9052560"/>
              <a:gd name="connsiteY245" fmla="*/ 2600960 h 5537200"/>
              <a:gd name="connsiteX246" fmla="*/ 7934960 w 9052560"/>
              <a:gd name="connsiteY246" fmla="*/ 2580640 h 5537200"/>
              <a:gd name="connsiteX247" fmla="*/ 7924800 w 9052560"/>
              <a:gd name="connsiteY247" fmla="*/ 2550160 h 5537200"/>
              <a:gd name="connsiteX248" fmla="*/ 7874000 w 9052560"/>
              <a:gd name="connsiteY248" fmla="*/ 2489200 h 5537200"/>
              <a:gd name="connsiteX249" fmla="*/ 7853680 w 9052560"/>
              <a:gd name="connsiteY249" fmla="*/ 2397760 h 5537200"/>
              <a:gd name="connsiteX250" fmla="*/ 7843520 w 9052560"/>
              <a:gd name="connsiteY250" fmla="*/ 2316480 h 5537200"/>
              <a:gd name="connsiteX251" fmla="*/ 7823200 w 9052560"/>
              <a:gd name="connsiteY251" fmla="*/ 2275840 h 5537200"/>
              <a:gd name="connsiteX252" fmla="*/ 7813040 w 9052560"/>
              <a:gd name="connsiteY252" fmla="*/ 2214880 h 5537200"/>
              <a:gd name="connsiteX253" fmla="*/ 7782560 w 9052560"/>
              <a:gd name="connsiteY253" fmla="*/ 2143760 h 5537200"/>
              <a:gd name="connsiteX254" fmla="*/ 7752080 w 9052560"/>
              <a:gd name="connsiteY254" fmla="*/ 2052320 h 5537200"/>
              <a:gd name="connsiteX255" fmla="*/ 7721600 w 9052560"/>
              <a:gd name="connsiteY255" fmla="*/ 1950720 h 5537200"/>
              <a:gd name="connsiteX256" fmla="*/ 7701280 w 9052560"/>
              <a:gd name="connsiteY256" fmla="*/ 1889760 h 5537200"/>
              <a:gd name="connsiteX257" fmla="*/ 7691120 w 9052560"/>
              <a:gd name="connsiteY257" fmla="*/ 1849120 h 5537200"/>
              <a:gd name="connsiteX258" fmla="*/ 7670800 w 9052560"/>
              <a:gd name="connsiteY258" fmla="*/ 1818640 h 5537200"/>
              <a:gd name="connsiteX259" fmla="*/ 7640320 w 9052560"/>
              <a:gd name="connsiteY259" fmla="*/ 1808480 h 5537200"/>
              <a:gd name="connsiteX260" fmla="*/ 7569200 w 9052560"/>
              <a:gd name="connsiteY260" fmla="*/ 1727200 h 5537200"/>
              <a:gd name="connsiteX261" fmla="*/ 7508240 w 9052560"/>
              <a:gd name="connsiteY261" fmla="*/ 1706880 h 5537200"/>
              <a:gd name="connsiteX262" fmla="*/ 7477760 w 9052560"/>
              <a:gd name="connsiteY262" fmla="*/ 1696720 h 5537200"/>
              <a:gd name="connsiteX263" fmla="*/ 7396480 w 9052560"/>
              <a:gd name="connsiteY263" fmla="*/ 1656080 h 5537200"/>
              <a:gd name="connsiteX264" fmla="*/ 7284720 w 9052560"/>
              <a:gd name="connsiteY264" fmla="*/ 1584960 h 5537200"/>
              <a:gd name="connsiteX265" fmla="*/ 7203440 w 9052560"/>
              <a:gd name="connsiteY265" fmla="*/ 1544320 h 5537200"/>
              <a:gd name="connsiteX266" fmla="*/ 7172960 w 9052560"/>
              <a:gd name="connsiteY266" fmla="*/ 1513840 h 5537200"/>
              <a:gd name="connsiteX267" fmla="*/ 7142480 w 9052560"/>
              <a:gd name="connsiteY267" fmla="*/ 1503680 h 5537200"/>
              <a:gd name="connsiteX268" fmla="*/ 7081520 w 9052560"/>
              <a:gd name="connsiteY268" fmla="*/ 1473200 h 5537200"/>
              <a:gd name="connsiteX269" fmla="*/ 7040880 w 9052560"/>
              <a:gd name="connsiteY269" fmla="*/ 1442720 h 5537200"/>
              <a:gd name="connsiteX270" fmla="*/ 6990080 w 9052560"/>
              <a:gd name="connsiteY270" fmla="*/ 1422400 h 5537200"/>
              <a:gd name="connsiteX271" fmla="*/ 6959600 w 9052560"/>
              <a:gd name="connsiteY271" fmla="*/ 1402080 h 5537200"/>
              <a:gd name="connsiteX272" fmla="*/ 6918960 w 9052560"/>
              <a:gd name="connsiteY272" fmla="*/ 1371600 h 5537200"/>
              <a:gd name="connsiteX273" fmla="*/ 6868160 w 9052560"/>
              <a:gd name="connsiteY273" fmla="*/ 1361440 h 5537200"/>
              <a:gd name="connsiteX274" fmla="*/ 6797040 w 9052560"/>
              <a:gd name="connsiteY274" fmla="*/ 1341120 h 5537200"/>
              <a:gd name="connsiteX275" fmla="*/ 6766560 w 9052560"/>
              <a:gd name="connsiteY275" fmla="*/ 1330960 h 5537200"/>
              <a:gd name="connsiteX276" fmla="*/ 6664960 w 9052560"/>
              <a:gd name="connsiteY276" fmla="*/ 1290320 h 5537200"/>
              <a:gd name="connsiteX277" fmla="*/ 6451600 w 9052560"/>
              <a:gd name="connsiteY277" fmla="*/ 1270000 h 5537200"/>
              <a:gd name="connsiteX278" fmla="*/ 6096000 w 9052560"/>
              <a:gd name="connsiteY278" fmla="*/ 1249680 h 5537200"/>
              <a:gd name="connsiteX279" fmla="*/ 6055360 w 9052560"/>
              <a:gd name="connsiteY279" fmla="*/ 1229360 h 5537200"/>
              <a:gd name="connsiteX280" fmla="*/ 5994400 w 9052560"/>
              <a:gd name="connsiteY280" fmla="*/ 1209040 h 5537200"/>
              <a:gd name="connsiteX281" fmla="*/ 5628640 w 9052560"/>
              <a:gd name="connsiteY281" fmla="*/ 1229360 h 5537200"/>
              <a:gd name="connsiteX282" fmla="*/ 5557520 w 9052560"/>
              <a:gd name="connsiteY282" fmla="*/ 1239520 h 5537200"/>
              <a:gd name="connsiteX283" fmla="*/ 5455920 w 9052560"/>
              <a:gd name="connsiteY283" fmla="*/ 1270000 h 5537200"/>
              <a:gd name="connsiteX284" fmla="*/ 5323840 w 9052560"/>
              <a:gd name="connsiteY284" fmla="*/ 1300480 h 5537200"/>
              <a:gd name="connsiteX285" fmla="*/ 5303520 w 9052560"/>
              <a:gd name="connsiteY285" fmla="*/ 1330960 h 5537200"/>
              <a:gd name="connsiteX286" fmla="*/ 5212080 w 9052560"/>
              <a:gd name="connsiteY286" fmla="*/ 1381760 h 5537200"/>
              <a:gd name="connsiteX287" fmla="*/ 5181600 w 9052560"/>
              <a:gd name="connsiteY287" fmla="*/ 1402080 h 5537200"/>
              <a:gd name="connsiteX288" fmla="*/ 5171440 w 9052560"/>
              <a:gd name="connsiteY288" fmla="*/ 1432560 h 5537200"/>
              <a:gd name="connsiteX289" fmla="*/ 5100320 w 9052560"/>
              <a:gd name="connsiteY289" fmla="*/ 1473200 h 5537200"/>
              <a:gd name="connsiteX290" fmla="*/ 5059680 w 9052560"/>
              <a:gd name="connsiteY290" fmla="*/ 1503680 h 5537200"/>
              <a:gd name="connsiteX291" fmla="*/ 4978400 w 9052560"/>
              <a:gd name="connsiteY291" fmla="*/ 1544320 h 5537200"/>
              <a:gd name="connsiteX292" fmla="*/ 4947920 w 9052560"/>
              <a:gd name="connsiteY292" fmla="*/ 1564640 h 5537200"/>
              <a:gd name="connsiteX293" fmla="*/ 4917440 w 9052560"/>
              <a:gd name="connsiteY293" fmla="*/ 1574800 h 5537200"/>
              <a:gd name="connsiteX294" fmla="*/ 4856480 w 9052560"/>
              <a:gd name="connsiteY294" fmla="*/ 1615440 h 5537200"/>
              <a:gd name="connsiteX295" fmla="*/ 4815840 w 9052560"/>
              <a:gd name="connsiteY295" fmla="*/ 1676400 h 5537200"/>
              <a:gd name="connsiteX296" fmla="*/ 4744720 w 9052560"/>
              <a:gd name="connsiteY296" fmla="*/ 1747520 h 5537200"/>
              <a:gd name="connsiteX297" fmla="*/ 4724400 w 9052560"/>
              <a:gd name="connsiteY297" fmla="*/ 1788160 h 5537200"/>
              <a:gd name="connsiteX298" fmla="*/ 4663440 w 9052560"/>
              <a:gd name="connsiteY298" fmla="*/ 1818640 h 5537200"/>
              <a:gd name="connsiteX299" fmla="*/ 4643120 w 9052560"/>
              <a:gd name="connsiteY299" fmla="*/ 1849120 h 5537200"/>
              <a:gd name="connsiteX300" fmla="*/ 4612640 w 9052560"/>
              <a:gd name="connsiteY300" fmla="*/ 1869440 h 5537200"/>
              <a:gd name="connsiteX301" fmla="*/ 4602480 w 9052560"/>
              <a:gd name="connsiteY301" fmla="*/ 1920240 h 5537200"/>
              <a:gd name="connsiteX302" fmla="*/ 4551680 w 9052560"/>
              <a:gd name="connsiteY302" fmla="*/ 1971040 h 5537200"/>
              <a:gd name="connsiteX303" fmla="*/ 4297680 w 9052560"/>
              <a:gd name="connsiteY303" fmla="*/ 1960880 h 5537200"/>
              <a:gd name="connsiteX304" fmla="*/ 4257040 w 9052560"/>
              <a:gd name="connsiteY304" fmla="*/ 1950720 h 5537200"/>
              <a:gd name="connsiteX305" fmla="*/ 4145280 w 9052560"/>
              <a:gd name="connsiteY305" fmla="*/ 1930400 h 5537200"/>
              <a:gd name="connsiteX306" fmla="*/ 4114800 w 9052560"/>
              <a:gd name="connsiteY306" fmla="*/ 1910080 h 5537200"/>
              <a:gd name="connsiteX307" fmla="*/ 4043680 w 9052560"/>
              <a:gd name="connsiteY307" fmla="*/ 1899920 h 5537200"/>
              <a:gd name="connsiteX308" fmla="*/ 4013200 w 9052560"/>
              <a:gd name="connsiteY308" fmla="*/ 1889760 h 5537200"/>
              <a:gd name="connsiteX309" fmla="*/ 3637280 w 9052560"/>
              <a:gd name="connsiteY309" fmla="*/ 1879600 h 5537200"/>
              <a:gd name="connsiteX310" fmla="*/ 3413760 w 9052560"/>
              <a:gd name="connsiteY310" fmla="*/ 1869440 h 5537200"/>
              <a:gd name="connsiteX311" fmla="*/ 3342640 w 9052560"/>
              <a:gd name="connsiteY311" fmla="*/ 1910080 h 5537200"/>
              <a:gd name="connsiteX312" fmla="*/ 3271520 w 9052560"/>
              <a:gd name="connsiteY312" fmla="*/ 1940560 h 5537200"/>
              <a:gd name="connsiteX313" fmla="*/ 3200400 w 9052560"/>
              <a:gd name="connsiteY313" fmla="*/ 1991360 h 5537200"/>
              <a:gd name="connsiteX314" fmla="*/ 3169920 w 9052560"/>
              <a:gd name="connsiteY314" fmla="*/ 2011680 h 5537200"/>
              <a:gd name="connsiteX315" fmla="*/ 3139440 w 9052560"/>
              <a:gd name="connsiteY315" fmla="*/ 2021840 h 5537200"/>
              <a:gd name="connsiteX316" fmla="*/ 3058160 w 9052560"/>
              <a:gd name="connsiteY316" fmla="*/ 2062480 h 5537200"/>
              <a:gd name="connsiteX317" fmla="*/ 2976880 w 9052560"/>
              <a:gd name="connsiteY317" fmla="*/ 2092960 h 5537200"/>
              <a:gd name="connsiteX318" fmla="*/ 2946400 w 9052560"/>
              <a:gd name="connsiteY318" fmla="*/ 2113280 h 5537200"/>
              <a:gd name="connsiteX319" fmla="*/ 2814320 w 9052560"/>
              <a:gd name="connsiteY319" fmla="*/ 2133600 h 5537200"/>
              <a:gd name="connsiteX320" fmla="*/ 2712720 w 9052560"/>
              <a:gd name="connsiteY320" fmla="*/ 2123440 h 5537200"/>
              <a:gd name="connsiteX321" fmla="*/ 2651760 w 9052560"/>
              <a:gd name="connsiteY321" fmla="*/ 2082800 h 5537200"/>
              <a:gd name="connsiteX322" fmla="*/ 2600960 w 9052560"/>
              <a:gd name="connsiteY322" fmla="*/ 2072640 h 5537200"/>
              <a:gd name="connsiteX323" fmla="*/ 2540000 w 9052560"/>
              <a:gd name="connsiteY323" fmla="*/ 2062480 h 5537200"/>
              <a:gd name="connsiteX324" fmla="*/ 2509520 w 9052560"/>
              <a:gd name="connsiteY324" fmla="*/ 2052320 h 5537200"/>
              <a:gd name="connsiteX325" fmla="*/ 2438400 w 9052560"/>
              <a:gd name="connsiteY325" fmla="*/ 2042160 h 5537200"/>
              <a:gd name="connsiteX326" fmla="*/ 2194560 w 9052560"/>
              <a:gd name="connsiteY326" fmla="*/ 2021840 h 5537200"/>
              <a:gd name="connsiteX327" fmla="*/ 2133600 w 9052560"/>
              <a:gd name="connsiteY327" fmla="*/ 2011680 h 5537200"/>
              <a:gd name="connsiteX328" fmla="*/ 2082800 w 9052560"/>
              <a:gd name="connsiteY328" fmla="*/ 2001520 h 5537200"/>
              <a:gd name="connsiteX329" fmla="*/ 2011680 w 9052560"/>
              <a:gd name="connsiteY329" fmla="*/ 1991360 h 5537200"/>
              <a:gd name="connsiteX330" fmla="*/ 1889760 w 9052560"/>
              <a:gd name="connsiteY330" fmla="*/ 1960880 h 5537200"/>
              <a:gd name="connsiteX331" fmla="*/ 1513840 w 9052560"/>
              <a:gd name="connsiteY331" fmla="*/ 1930400 h 5537200"/>
              <a:gd name="connsiteX332" fmla="*/ 1473200 w 9052560"/>
              <a:gd name="connsiteY332" fmla="*/ 1920240 h 5537200"/>
              <a:gd name="connsiteX333" fmla="*/ 1402080 w 9052560"/>
              <a:gd name="connsiteY333" fmla="*/ 1899920 h 5537200"/>
              <a:gd name="connsiteX334" fmla="*/ 1107440 w 9052560"/>
              <a:gd name="connsiteY334" fmla="*/ 1889760 h 5537200"/>
              <a:gd name="connsiteX335" fmla="*/ 1016000 w 9052560"/>
              <a:gd name="connsiteY335" fmla="*/ 1879600 h 5537200"/>
              <a:gd name="connsiteX336" fmla="*/ 955040 w 9052560"/>
              <a:gd name="connsiteY336" fmla="*/ 1859280 h 5537200"/>
              <a:gd name="connsiteX337" fmla="*/ 883920 w 9052560"/>
              <a:gd name="connsiteY337" fmla="*/ 1849120 h 5537200"/>
              <a:gd name="connsiteX338" fmla="*/ 853440 w 9052560"/>
              <a:gd name="connsiteY338" fmla="*/ 1828800 h 5537200"/>
              <a:gd name="connsiteX339" fmla="*/ 762000 w 9052560"/>
              <a:gd name="connsiteY339" fmla="*/ 1808480 h 5537200"/>
              <a:gd name="connsiteX340" fmla="*/ 701040 w 9052560"/>
              <a:gd name="connsiteY340" fmla="*/ 1778000 h 5537200"/>
              <a:gd name="connsiteX341" fmla="*/ 487680 w 9052560"/>
              <a:gd name="connsiteY341" fmla="*/ 1798320 h 5537200"/>
              <a:gd name="connsiteX342" fmla="*/ 457200 w 9052560"/>
              <a:gd name="connsiteY342" fmla="*/ 1818640 h 5537200"/>
              <a:gd name="connsiteX343" fmla="*/ 375920 w 9052560"/>
              <a:gd name="connsiteY343" fmla="*/ 1757680 h 5537200"/>
              <a:gd name="connsiteX344" fmla="*/ 325120 w 9052560"/>
              <a:gd name="connsiteY344" fmla="*/ 1676400 h 5537200"/>
              <a:gd name="connsiteX345" fmla="*/ 254000 w 9052560"/>
              <a:gd name="connsiteY345" fmla="*/ 1595120 h 5537200"/>
              <a:gd name="connsiteX346" fmla="*/ 152400 w 9052560"/>
              <a:gd name="connsiteY346" fmla="*/ 1534160 h 5537200"/>
              <a:gd name="connsiteX347" fmla="*/ 121920 w 9052560"/>
              <a:gd name="connsiteY347" fmla="*/ 1513840 h 5537200"/>
              <a:gd name="connsiteX348" fmla="*/ 91440 w 9052560"/>
              <a:gd name="connsiteY348" fmla="*/ 1432560 h 5537200"/>
              <a:gd name="connsiteX349" fmla="*/ 81280 w 9052560"/>
              <a:gd name="connsiteY349" fmla="*/ 1402080 h 5537200"/>
              <a:gd name="connsiteX350" fmla="*/ 71120 w 9052560"/>
              <a:gd name="connsiteY350" fmla="*/ 1341120 h 5537200"/>
              <a:gd name="connsiteX351" fmla="*/ 50800 w 9052560"/>
              <a:gd name="connsiteY351" fmla="*/ 1290320 h 5537200"/>
              <a:gd name="connsiteX352" fmla="*/ 40640 w 9052560"/>
              <a:gd name="connsiteY352" fmla="*/ 1249680 h 5537200"/>
              <a:gd name="connsiteX353" fmla="*/ 30480 w 9052560"/>
              <a:gd name="connsiteY353" fmla="*/ 1148080 h 5537200"/>
              <a:gd name="connsiteX354" fmla="*/ 10160 w 9052560"/>
              <a:gd name="connsiteY354" fmla="*/ 1097280 h 5537200"/>
              <a:gd name="connsiteX355" fmla="*/ 0 w 9052560"/>
              <a:gd name="connsiteY355" fmla="*/ 1016000 h 5537200"/>
              <a:gd name="connsiteX356" fmla="*/ 10160 w 9052560"/>
              <a:gd name="connsiteY356" fmla="*/ 802640 h 5537200"/>
              <a:gd name="connsiteX357" fmla="*/ 30480 w 9052560"/>
              <a:gd name="connsiteY357" fmla="*/ 741680 h 5537200"/>
              <a:gd name="connsiteX358" fmla="*/ 101600 w 9052560"/>
              <a:gd name="connsiteY358" fmla="*/ 650240 h 5537200"/>
              <a:gd name="connsiteX359" fmla="*/ 111760 w 9052560"/>
              <a:gd name="connsiteY359" fmla="*/ 619760 h 5537200"/>
              <a:gd name="connsiteX360" fmla="*/ 152400 w 9052560"/>
              <a:gd name="connsiteY360" fmla="*/ 558800 h 5537200"/>
              <a:gd name="connsiteX361" fmla="*/ 162560 w 9052560"/>
              <a:gd name="connsiteY361" fmla="*/ 528320 h 5537200"/>
              <a:gd name="connsiteX362" fmla="*/ 193040 w 9052560"/>
              <a:gd name="connsiteY362" fmla="*/ 508000 h 5537200"/>
              <a:gd name="connsiteX363" fmla="*/ 274320 w 9052560"/>
              <a:gd name="connsiteY363" fmla="*/ 426720 h 553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</a:cxnLst>
            <a:rect l="l" t="t" r="r" b="b"/>
            <a:pathLst>
              <a:path w="9052560" h="5537200">
                <a:moveTo>
                  <a:pt x="274320" y="426720"/>
                </a:moveTo>
                <a:cubicBezTo>
                  <a:pt x="296333" y="431800"/>
                  <a:pt x="290596" y="516510"/>
                  <a:pt x="325120" y="538480"/>
                </a:cubicBezTo>
                <a:cubicBezTo>
                  <a:pt x="345724" y="551591"/>
                  <a:pt x="365760" y="511387"/>
                  <a:pt x="386080" y="497840"/>
                </a:cubicBezTo>
                <a:lnTo>
                  <a:pt x="416560" y="477520"/>
                </a:lnTo>
                <a:cubicBezTo>
                  <a:pt x="426720" y="470747"/>
                  <a:pt x="435456" y="461061"/>
                  <a:pt x="447040" y="457200"/>
                </a:cubicBezTo>
                <a:cubicBezTo>
                  <a:pt x="467360" y="450427"/>
                  <a:pt x="490178" y="448761"/>
                  <a:pt x="508000" y="436880"/>
                </a:cubicBezTo>
                <a:cubicBezTo>
                  <a:pt x="556302" y="404679"/>
                  <a:pt x="526896" y="420421"/>
                  <a:pt x="599440" y="396240"/>
                </a:cubicBezTo>
                <a:cubicBezTo>
                  <a:pt x="609600" y="392853"/>
                  <a:pt x="619418" y="388180"/>
                  <a:pt x="629920" y="386080"/>
                </a:cubicBezTo>
                <a:cubicBezTo>
                  <a:pt x="701723" y="371719"/>
                  <a:pt x="664337" y="381381"/>
                  <a:pt x="741680" y="355600"/>
                </a:cubicBezTo>
                <a:cubicBezTo>
                  <a:pt x="751840" y="352213"/>
                  <a:pt x="761474" y="346152"/>
                  <a:pt x="772160" y="345440"/>
                </a:cubicBezTo>
                <a:cubicBezTo>
                  <a:pt x="822960" y="342053"/>
                  <a:pt x="873839" y="339691"/>
                  <a:pt x="924560" y="335280"/>
                </a:cubicBezTo>
                <a:cubicBezTo>
                  <a:pt x="951762" y="332915"/>
                  <a:pt x="978565" y="326389"/>
                  <a:pt x="1005840" y="325120"/>
                </a:cubicBezTo>
                <a:cubicBezTo>
                  <a:pt x="1124294" y="319611"/>
                  <a:pt x="1242907" y="318347"/>
                  <a:pt x="1361440" y="314960"/>
                </a:cubicBezTo>
                <a:cubicBezTo>
                  <a:pt x="1381760" y="308187"/>
                  <a:pt x="1404578" y="306521"/>
                  <a:pt x="1422400" y="294640"/>
                </a:cubicBezTo>
                <a:cubicBezTo>
                  <a:pt x="1443345" y="280677"/>
                  <a:pt x="1457474" y="267396"/>
                  <a:pt x="1483360" y="264160"/>
                </a:cubicBezTo>
                <a:cubicBezTo>
                  <a:pt x="1569439" y="253400"/>
                  <a:pt x="1789808" y="246419"/>
                  <a:pt x="1849120" y="243840"/>
                </a:cubicBezTo>
                <a:cubicBezTo>
                  <a:pt x="1859280" y="240453"/>
                  <a:pt x="1869098" y="235780"/>
                  <a:pt x="1879600" y="233680"/>
                </a:cubicBezTo>
                <a:cubicBezTo>
                  <a:pt x="1952574" y="219085"/>
                  <a:pt x="2044468" y="217661"/>
                  <a:pt x="2113280" y="213360"/>
                </a:cubicBezTo>
                <a:cubicBezTo>
                  <a:pt x="2153920" y="216747"/>
                  <a:pt x="2194777" y="218130"/>
                  <a:pt x="2235200" y="223520"/>
                </a:cubicBezTo>
                <a:cubicBezTo>
                  <a:pt x="2245816" y="224935"/>
                  <a:pt x="2257317" y="226990"/>
                  <a:pt x="2265680" y="233680"/>
                </a:cubicBezTo>
                <a:cubicBezTo>
                  <a:pt x="2287635" y="251244"/>
                  <a:pt x="2300111" y="306493"/>
                  <a:pt x="2306320" y="325120"/>
                </a:cubicBezTo>
                <a:cubicBezTo>
                  <a:pt x="2309707" y="335280"/>
                  <a:pt x="2307569" y="349659"/>
                  <a:pt x="2316480" y="355600"/>
                </a:cubicBezTo>
                <a:lnTo>
                  <a:pt x="2346960" y="375920"/>
                </a:lnTo>
                <a:cubicBezTo>
                  <a:pt x="2360507" y="396240"/>
                  <a:pt x="2379877" y="413712"/>
                  <a:pt x="2387600" y="436880"/>
                </a:cubicBezTo>
                <a:cubicBezTo>
                  <a:pt x="2390987" y="447040"/>
                  <a:pt x="2391070" y="458997"/>
                  <a:pt x="2397760" y="467360"/>
                </a:cubicBezTo>
                <a:cubicBezTo>
                  <a:pt x="2412084" y="485265"/>
                  <a:pt x="2438641" y="491147"/>
                  <a:pt x="2458720" y="497840"/>
                </a:cubicBezTo>
                <a:cubicBezTo>
                  <a:pt x="2462107" y="508000"/>
                  <a:pt x="2461307" y="520747"/>
                  <a:pt x="2468880" y="528320"/>
                </a:cubicBezTo>
                <a:cubicBezTo>
                  <a:pt x="2476453" y="535893"/>
                  <a:pt x="2489998" y="533279"/>
                  <a:pt x="2499360" y="538480"/>
                </a:cubicBezTo>
                <a:cubicBezTo>
                  <a:pt x="2520708" y="550340"/>
                  <a:pt x="2540000" y="565573"/>
                  <a:pt x="2560320" y="579120"/>
                </a:cubicBezTo>
                <a:lnTo>
                  <a:pt x="2590800" y="599440"/>
                </a:lnTo>
                <a:cubicBezTo>
                  <a:pt x="2735390" y="563293"/>
                  <a:pt x="2555267" y="620466"/>
                  <a:pt x="2641600" y="558800"/>
                </a:cubicBezTo>
                <a:cubicBezTo>
                  <a:pt x="2659029" y="546350"/>
                  <a:pt x="2682240" y="545253"/>
                  <a:pt x="2702560" y="538480"/>
                </a:cubicBezTo>
                <a:cubicBezTo>
                  <a:pt x="2735197" y="527601"/>
                  <a:pt x="2786114" y="509763"/>
                  <a:pt x="2814320" y="508000"/>
                </a:cubicBezTo>
                <a:cubicBezTo>
                  <a:pt x="3044566" y="493610"/>
                  <a:pt x="2922655" y="500551"/>
                  <a:pt x="3180080" y="487680"/>
                </a:cubicBezTo>
                <a:cubicBezTo>
                  <a:pt x="3252554" y="463522"/>
                  <a:pt x="3164934" y="497777"/>
                  <a:pt x="3241040" y="447040"/>
                </a:cubicBezTo>
                <a:cubicBezTo>
                  <a:pt x="3249951" y="441099"/>
                  <a:pt x="3261941" y="441669"/>
                  <a:pt x="3271520" y="436880"/>
                </a:cubicBezTo>
                <a:cubicBezTo>
                  <a:pt x="3282442" y="431419"/>
                  <a:pt x="3290842" y="421519"/>
                  <a:pt x="3302000" y="416560"/>
                </a:cubicBezTo>
                <a:cubicBezTo>
                  <a:pt x="3321573" y="407861"/>
                  <a:pt x="3345138" y="408121"/>
                  <a:pt x="3362960" y="396240"/>
                </a:cubicBezTo>
                <a:cubicBezTo>
                  <a:pt x="3373120" y="389467"/>
                  <a:pt x="3382282" y="380879"/>
                  <a:pt x="3393440" y="375920"/>
                </a:cubicBezTo>
                <a:cubicBezTo>
                  <a:pt x="3413013" y="367221"/>
                  <a:pt x="3434080" y="362373"/>
                  <a:pt x="3454400" y="355600"/>
                </a:cubicBezTo>
                <a:cubicBezTo>
                  <a:pt x="3464560" y="352213"/>
                  <a:pt x="3475969" y="351381"/>
                  <a:pt x="3484880" y="345440"/>
                </a:cubicBezTo>
                <a:cubicBezTo>
                  <a:pt x="3495040" y="338667"/>
                  <a:pt x="3503927" y="329407"/>
                  <a:pt x="3515360" y="325120"/>
                </a:cubicBezTo>
                <a:cubicBezTo>
                  <a:pt x="3561732" y="307730"/>
                  <a:pt x="3559036" y="323602"/>
                  <a:pt x="3596640" y="304800"/>
                </a:cubicBezTo>
                <a:cubicBezTo>
                  <a:pt x="3607562" y="299339"/>
                  <a:pt x="3616198" y="289941"/>
                  <a:pt x="3627120" y="284480"/>
                </a:cubicBezTo>
                <a:cubicBezTo>
                  <a:pt x="3636699" y="279691"/>
                  <a:pt x="3648238" y="279521"/>
                  <a:pt x="3657600" y="274320"/>
                </a:cubicBezTo>
                <a:cubicBezTo>
                  <a:pt x="3678948" y="262460"/>
                  <a:pt x="3698240" y="247227"/>
                  <a:pt x="3718560" y="233680"/>
                </a:cubicBezTo>
                <a:cubicBezTo>
                  <a:pt x="3728720" y="226907"/>
                  <a:pt x="3737456" y="217221"/>
                  <a:pt x="3749040" y="213360"/>
                </a:cubicBezTo>
                <a:cubicBezTo>
                  <a:pt x="3759200" y="209973"/>
                  <a:pt x="3769941" y="207989"/>
                  <a:pt x="3779520" y="203200"/>
                </a:cubicBezTo>
                <a:cubicBezTo>
                  <a:pt x="3790442" y="197739"/>
                  <a:pt x="3798416" y="186741"/>
                  <a:pt x="3810000" y="182880"/>
                </a:cubicBezTo>
                <a:cubicBezTo>
                  <a:pt x="3829543" y="176366"/>
                  <a:pt x="3850692" y="176405"/>
                  <a:pt x="3870960" y="172720"/>
                </a:cubicBezTo>
                <a:cubicBezTo>
                  <a:pt x="3887950" y="169631"/>
                  <a:pt x="3905100" y="167104"/>
                  <a:pt x="3921760" y="162560"/>
                </a:cubicBezTo>
                <a:cubicBezTo>
                  <a:pt x="3942424" y="156924"/>
                  <a:pt x="3962400" y="149013"/>
                  <a:pt x="3982720" y="142240"/>
                </a:cubicBezTo>
                <a:cubicBezTo>
                  <a:pt x="3992880" y="138853"/>
                  <a:pt x="4002636" y="133841"/>
                  <a:pt x="4013200" y="132080"/>
                </a:cubicBezTo>
                <a:cubicBezTo>
                  <a:pt x="4033520" y="128693"/>
                  <a:pt x="4054050" y="126389"/>
                  <a:pt x="4074160" y="121920"/>
                </a:cubicBezTo>
                <a:cubicBezTo>
                  <a:pt x="4084615" y="119597"/>
                  <a:pt x="4094076" y="113521"/>
                  <a:pt x="4104640" y="111760"/>
                </a:cubicBezTo>
                <a:cubicBezTo>
                  <a:pt x="4134890" y="106718"/>
                  <a:pt x="4165600" y="104987"/>
                  <a:pt x="4196080" y="101600"/>
                </a:cubicBezTo>
                <a:cubicBezTo>
                  <a:pt x="4200667" y="101855"/>
                  <a:pt x="4354189" y="94295"/>
                  <a:pt x="4409440" y="121920"/>
                </a:cubicBezTo>
                <a:cubicBezTo>
                  <a:pt x="4420362" y="127381"/>
                  <a:pt x="4429760" y="135467"/>
                  <a:pt x="4439920" y="142240"/>
                </a:cubicBezTo>
                <a:cubicBezTo>
                  <a:pt x="4445456" y="158848"/>
                  <a:pt x="4453814" y="192834"/>
                  <a:pt x="4470400" y="203200"/>
                </a:cubicBezTo>
                <a:cubicBezTo>
                  <a:pt x="4488563" y="214552"/>
                  <a:pt x="4511040" y="216747"/>
                  <a:pt x="4531360" y="223520"/>
                </a:cubicBezTo>
                <a:cubicBezTo>
                  <a:pt x="4541520" y="226907"/>
                  <a:pt x="4552929" y="227739"/>
                  <a:pt x="4561840" y="233680"/>
                </a:cubicBezTo>
                <a:cubicBezTo>
                  <a:pt x="4625736" y="276278"/>
                  <a:pt x="4557192" y="235517"/>
                  <a:pt x="4673600" y="274320"/>
                </a:cubicBezTo>
                <a:cubicBezTo>
                  <a:pt x="4779655" y="309672"/>
                  <a:pt x="4713195" y="293114"/>
                  <a:pt x="4876800" y="304800"/>
                </a:cubicBezTo>
                <a:cubicBezTo>
                  <a:pt x="4949881" y="329160"/>
                  <a:pt x="4858618" y="299605"/>
                  <a:pt x="4947920" y="325120"/>
                </a:cubicBezTo>
                <a:cubicBezTo>
                  <a:pt x="4958218" y="328062"/>
                  <a:pt x="4967898" y="333180"/>
                  <a:pt x="4978400" y="335280"/>
                </a:cubicBezTo>
                <a:cubicBezTo>
                  <a:pt x="5018800" y="343360"/>
                  <a:pt x="5059680" y="348827"/>
                  <a:pt x="5100320" y="355600"/>
                </a:cubicBezTo>
                <a:cubicBezTo>
                  <a:pt x="5252378" y="380943"/>
                  <a:pt x="5062447" y="349773"/>
                  <a:pt x="5232400" y="375920"/>
                </a:cubicBezTo>
                <a:cubicBezTo>
                  <a:pt x="5252761" y="379052"/>
                  <a:pt x="5272919" y="383525"/>
                  <a:pt x="5293360" y="386080"/>
                </a:cubicBezTo>
                <a:cubicBezTo>
                  <a:pt x="5327133" y="390302"/>
                  <a:pt x="5361223" y="391742"/>
                  <a:pt x="5394960" y="396240"/>
                </a:cubicBezTo>
                <a:cubicBezTo>
                  <a:pt x="5412077" y="398522"/>
                  <a:pt x="5428577" y="404682"/>
                  <a:pt x="5445760" y="406400"/>
                </a:cubicBezTo>
                <a:cubicBezTo>
                  <a:pt x="5551070" y="416931"/>
                  <a:pt x="5766372" y="423288"/>
                  <a:pt x="5852160" y="426720"/>
                </a:cubicBezTo>
                <a:cubicBezTo>
                  <a:pt x="5906347" y="423333"/>
                  <a:pt x="5960726" y="422244"/>
                  <a:pt x="6014720" y="416560"/>
                </a:cubicBezTo>
                <a:cubicBezTo>
                  <a:pt x="6066182" y="411143"/>
                  <a:pt x="6028544" y="405500"/>
                  <a:pt x="6065520" y="375920"/>
                </a:cubicBezTo>
                <a:cubicBezTo>
                  <a:pt x="6073883" y="369230"/>
                  <a:pt x="6085498" y="367860"/>
                  <a:pt x="6096000" y="365760"/>
                </a:cubicBezTo>
                <a:cubicBezTo>
                  <a:pt x="6119482" y="361064"/>
                  <a:pt x="6143413" y="358987"/>
                  <a:pt x="6167120" y="355600"/>
                </a:cubicBezTo>
                <a:lnTo>
                  <a:pt x="6228080" y="335280"/>
                </a:lnTo>
                <a:cubicBezTo>
                  <a:pt x="6238240" y="331893"/>
                  <a:pt x="6249649" y="331061"/>
                  <a:pt x="6258560" y="325120"/>
                </a:cubicBezTo>
                <a:lnTo>
                  <a:pt x="6319520" y="284480"/>
                </a:lnTo>
                <a:cubicBezTo>
                  <a:pt x="6329680" y="277707"/>
                  <a:pt x="6338416" y="268021"/>
                  <a:pt x="6350000" y="264160"/>
                </a:cubicBezTo>
                <a:cubicBezTo>
                  <a:pt x="6370320" y="257387"/>
                  <a:pt x="6393138" y="255721"/>
                  <a:pt x="6410960" y="243840"/>
                </a:cubicBezTo>
                <a:cubicBezTo>
                  <a:pt x="6421120" y="237067"/>
                  <a:pt x="6430282" y="228479"/>
                  <a:pt x="6441440" y="223520"/>
                </a:cubicBezTo>
                <a:cubicBezTo>
                  <a:pt x="6567633" y="167434"/>
                  <a:pt x="6436618" y="247055"/>
                  <a:pt x="6563360" y="162560"/>
                </a:cubicBezTo>
                <a:lnTo>
                  <a:pt x="6593840" y="142240"/>
                </a:lnTo>
                <a:cubicBezTo>
                  <a:pt x="6631385" y="85922"/>
                  <a:pt x="6592678" y="130468"/>
                  <a:pt x="6644640" y="101600"/>
                </a:cubicBezTo>
                <a:cubicBezTo>
                  <a:pt x="6665988" y="89740"/>
                  <a:pt x="6705600" y="60960"/>
                  <a:pt x="6705600" y="60960"/>
                </a:cubicBezTo>
                <a:cubicBezTo>
                  <a:pt x="6712373" y="50800"/>
                  <a:pt x="6716385" y="38108"/>
                  <a:pt x="6725920" y="30480"/>
                </a:cubicBezTo>
                <a:cubicBezTo>
                  <a:pt x="6734283" y="23790"/>
                  <a:pt x="6746821" y="25109"/>
                  <a:pt x="6756400" y="20320"/>
                </a:cubicBezTo>
                <a:cubicBezTo>
                  <a:pt x="6767322" y="14859"/>
                  <a:pt x="6776720" y="6773"/>
                  <a:pt x="6786880" y="0"/>
                </a:cubicBezTo>
                <a:cubicBezTo>
                  <a:pt x="6797040" y="3387"/>
                  <a:pt x="6807998" y="4959"/>
                  <a:pt x="6817360" y="10160"/>
                </a:cubicBezTo>
                <a:cubicBezTo>
                  <a:pt x="6838708" y="22020"/>
                  <a:pt x="6855152" y="43077"/>
                  <a:pt x="6878320" y="50800"/>
                </a:cubicBezTo>
                <a:cubicBezTo>
                  <a:pt x="6888480" y="54187"/>
                  <a:pt x="6899221" y="56171"/>
                  <a:pt x="6908800" y="60960"/>
                </a:cubicBezTo>
                <a:cubicBezTo>
                  <a:pt x="6919722" y="66421"/>
                  <a:pt x="6928057" y="76470"/>
                  <a:pt x="6939280" y="81280"/>
                </a:cubicBezTo>
                <a:cubicBezTo>
                  <a:pt x="6989425" y="102771"/>
                  <a:pt x="6983967" y="77612"/>
                  <a:pt x="7040880" y="111760"/>
                </a:cubicBezTo>
                <a:cubicBezTo>
                  <a:pt x="7057813" y="121920"/>
                  <a:pt x="7074017" y="133409"/>
                  <a:pt x="7091680" y="142240"/>
                </a:cubicBezTo>
                <a:cubicBezTo>
                  <a:pt x="7106256" y="149528"/>
                  <a:pt x="7149779" y="159305"/>
                  <a:pt x="7162800" y="162560"/>
                </a:cubicBezTo>
                <a:cubicBezTo>
                  <a:pt x="7229597" y="207091"/>
                  <a:pt x="7157659" y="162994"/>
                  <a:pt x="7223760" y="193040"/>
                </a:cubicBezTo>
                <a:cubicBezTo>
                  <a:pt x="7251336" y="205575"/>
                  <a:pt x="7277947" y="220133"/>
                  <a:pt x="7305040" y="233680"/>
                </a:cubicBezTo>
                <a:cubicBezTo>
                  <a:pt x="7318587" y="240453"/>
                  <a:pt x="7333078" y="245599"/>
                  <a:pt x="7345680" y="254000"/>
                </a:cubicBezTo>
                <a:cubicBezTo>
                  <a:pt x="7366000" y="267547"/>
                  <a:pt x="7383472" y="286917"/>
                  <a:pt x="7406640" y="294640"/>
                </a:cubicBezTo>
                <a:lnTo>
                  <a:pt x="7467600" y="314960"/>
                </a:lnTo>
                <a:cubicBezTo>
                  <a:pt x="7474373" y="325120"/>
                  <a:pt x="7478385" y="337812"/>
                  <a:pt x="7487920" y="345440"/>
                </a:cubicBezTo>
                <a:cubicBezTo>
                  <a:pt x="7494064" y="350356"/>
                  <a:pt x="7557012" y="365598"/>
                  <a:pt x="7559040" y="365760"/>
                </a:cubicBezTo>
                <a:cubicBezTo>
                  <a:pt x="7630014" y="371438"/>
                  <a:pt x="7701280" y="372533"/>
                  <a:pt x="7772400" y="375920"/>
                </a:cubicBezTo>
                <a:cubicBezTo>
                  <a:pt x="7849743" y="401701"/>
                  <a:pt x="7812357" y="392039"/>
                  <a:pt x="7884160" y="406400"/>
                </a:cubicBezTo>
                <a:cubicBezTo>
                  <a:pt x="7971511" y="464634"/>
                  <a:pt x="7860992" y="394816"/>
                  <a:pt x="7945120" y="436880"/>
                </a:cubicBezTo>
                <a:cubicBezTo>
                  <a:pt x="7956042" y="442341"/>
                  <a:pt x="7965440" y="450427"/>
                  <a:pt x="7975600" y="457200"/>
                </a:cubicBezTo>
                <a:cubicBezTo>
                  <a:pt x="8196921" y="437080"/>
                  <a:pt x="8001353" y="463462"/>
                  <a:pt x="8148320" y="426720"/>
                </a:cubicBezTo>
                <a:cubicBezTo>
                  <a:pt x="8157886" y="424329"/>
                  <a:pt x="8207514" y="413025"/>
                  <a:pt x="8219440" y="406400"/>
                </a:cubicBezTo>
                <a:cubicBezTo>
                  <a:pt x="8240788" y="394540"/>
                  <a:pt x="8257232" y="373483"/>
                  <a:pt x="8280400" y="365760"/>
                </a:cubicBezTo>
                <a:cubicBezTo>
                  <a:pt x="8300720" y="358987"/>
                  <a:pt x="8323538" y="357321"/>
                  <a:pt x="8341360" y="345440"/>
                </a:cubicBezTo>
                <a:cubicBezTo>
                  <a:pt x="8351520" y="338667"/>
                  <a:pt x="8362459" y="332937"/>
                  <a:pt x="8371840" y="325120"/>
                </a:cubicBezTo>
                <a:cubicBezTo>
                  <a:pt x="8382878" y="315922"/>
                  <a:pt x="8389760" y="301618"/>
                  <a:pt x="8402320" y="294640"/>
                </a:cubicBezTo>
                <a:cubicBezTo>
                  <a:pt x="8421044" y="284238"/>
                  <a:pt x="8463280" y="274320"/>
                  <a:pt x="8463280" y="274320"/>
                </a:cubicBezTo>
                <a:cubicBezTo>
                  <a:pt x="8470053" y="264160"/>
                  <a:pt x="8472678" y="249301"/>
                  <a:pt x="8483600" y="243840"/>
                </a:cubicBezTo>
                <a:cubicBezTo>
                  <a:pt x="8508579" y="231351"/>
                  <a:pt x="8564880" y="223520"/>
                  <a:pt x="8564880" y="223520"/>
                </a:cubicBezTo>
                <a:cubicBezTo>
                  <a:pt x="8652231" y="165286"/>
                  <a:pt x="8541712" y="235104"/>
                  <a:pt x="8625840" y="193040"/>
                </a:cubicBezTo>
                <a:cubicBezTo>
                  <a:pt x="8636762" y="187579"/>
                  <a:pt x="8645097" y="177530"/>
                  <a:pt x="8656320" y="172720"/>
                </a:cubicBezTo>
                <a:cubicBezTo>
                  <a:pt x="8701894" y="153188"/>
                  <a:pt x="8687897" y="172171"/>
                  <a:pt x="8727440" y="152400"/>
                </a:cubicBezTo>
                <a:cubicBezTo>
                  <a:pt x="8738362" y="146939"/>
                  <a:pt x="8746762" y="137039"/>
                  <a:pt x="8757920" y="132080"/>
                </a:cubicBezTo>
                <a:cubicBezTo>
                  <a:pt x="8777493" y="123381"/>
                  <a:pt x="8818880" y="111760"/>
                  <a:pt x="8818880" y="111760"/>
                </a:cubicBezTo>
                <a:cubicBezTo>
                  <a:pt x="8856133" y="115147"/>
                  <a:pt x="8896742" y="106101"/>
                  <a:pt x="8930640" y="121920"/>
                </a:cubicBezTo>
                <a:cubicBezTo>
                  <a:pt x="8952770" y="132248"/>
                  <a:pt x="8971280" y="182880"/>
                  <a:pt x="8971280" y="182880"/>
                </a:cubicBezTo>
                <a:cubicBezTo>
                  <a:pt x="8974667" y="199813"/>
                  <a:pt x="8976478" y="217140"/>
                  <a:pt x="8981440" y="233680"/>
                </a:cubicBezTo>
                <a:cubicBezTo>
                  <a:pt x="8995424" y="280295"/>
                  <a:pt x="9002049" y="275475"/>
                  <a:pt x="9011920" y="314960"/>
                </a:cubicBezTo>
                <a:cubicBezTo>
                  <a:pt x="9016108" y="331713"/>
                  <a:pt x="9018334" y="348903"/>
                  <a:pt x="9022080" y="365760"/>
                </a:cubicBezTo>
                <a:cubicBezTo>
                  <a:pt x="9025109" y="379391"/>
                  <a:pt x="9028853" y="392853"/>
                  <a:pt x="9032240" y="406400"/>
                </a:cubicBezTo>
                <a:cubicBezTo>
                  <a:pt x="9035627" y="436880"/>
                  <a:pt x="9037737" y="467529"/>
                  <a:pt x="9042400" y="497840"/>
                </a:cubicBezTo>
                <a:cubicBezTo>
                  <a:pt x="9044523" y="511641"/>
                  <a:pt x="9052560" y="524516"/>
                  <a:pt x="9052560" y="538480"/>
                </a:cubicBezTo>
                <a:cubicBezTo>
                  <a:pt x="9052560" y="955054"/>
                  <a:pt x="9047917" y="1371623"/>
                  <a:pt x="9042400" y="1788160"/>
                </a:cubicBezTo>
                <a:cubicBezTo>
                  <a:pt x="9040529" y="1929458"/>
                  <a:pt x="9045880" y="2014599"/>
                  <a:pt x="9022080" y="2133600"/>
                </a:cubicBezTo>
                <a:cubicBezTo>
                  <a:pt x="9015701" y="2165494"/>
                  <a:pt x="9011443" y="2175670"/>
                  <a:pt x="9001760" y="2204720"/>
                </a:cubicBezTo>
                <a:cubicBezTo>
                  <a:pt x="8998373" y="2719493"/>
                  <a:pt x="8984958" y="3234298"/>
                  <a:pt x="8991600" y="3749040"/>
                </a:cubicBezTo>
                <a:cubicBezTo>
                  <a:pt x="8991785" y="3763407"/>
                  <a:pt x="9013729" y="3767828"/>
                  <a:pt x="9022080" y="3779520"/>
                </a:cubicBezTo>
                <a:cubicBezTo>
                  <a:pt x="9037773" y="3801491"/>
                  <a:pt x="9044269" y="3825766"/>
                  <a:pt x="9052560" y="3850640"/>
                </a:cubicBezTo>
                <a:cubicBezTo>
                  <a:pt x="9049173" y="3881120"/>
                  <a:pt x="9043422" y="3911429"/>
                  <a:pt x="9042400" y="3942080"/>
                </a:cubicBezTo>
                <a:cubicBezTo>
                  <a:pt x="9036645" y="4114737"/>
                  <a:pt x="9038518" y="4287601"/>
                  <a:pt x="9032240" y="4460240"/>
                </a:cubicBezTo>
                <a:cubicBezTo>
                  <a:pt x="9031489" y="4480891"/>
                  <a:pt x="9004094" y="4550169"/>
                  <a:pt x="9001760" y="4561840"/>
                </a:cubicBezTo>
                <a:cubicBezTo>
                  <a:pt x="8976906" y="4686111"/>
                  <a:pt x="9004871" y="4557205"/>
                  <a:pt x="8981440" y="4643120"/>
                </a:cubicBezTo>
                <a:cubicBezTo>
                  <a:pt x="8974092" y="4670063"/>
                  <a:pt x="8969951" y="4697906"/>
                  <a:pt x="8961120" y="4724400"/>
                </a:cubicBezTo>
                <a:cubicBezTo>
                  <a:pt x="8952327" y="4750780"/>
                  <a:pt x="8942789" y="4781383"/>
                  <a:pt x="8930640" y="4805680"/>
                </a:cubicBezTo>
                <a:cubicBezTo>
                  <a:pt x="8925179" y="4816602"/>
                  <a:pt x="8915781" y="4825238"/>
                  <a:pt x="8910320" y="4836160"/>
                </a:cubicBezTo>
                <a:cubicBezTo>
                  <a:pt x="8876144" y="4904511"/>
                  <a:pt x="8911415" y="4872683"/>
                  <a:pt x="8859520" y="4907280"/>
                </a:cubicBezTo>
                <a:cubicBezTo>
                  <a:pt x="8852747" y="4917440"/>
                  <a:pt x="8848735" y="4930132"/>
                  <a:pt x="8839200" y="4937760"/>
                </a:cubicBezTo>
                <a:cubicBezTo>
                  <a:pt x="8830837" y="4944450"/>
                  <a:pt x="8818299" y="4943131"/>
                  <a:pt x="8808720" y="4947920"/>
                </a:cubicBezTo>
                <a:cubicBezTo>
                  <a:pt x="8797798" y="4953381"/>
                  <a:pt x="8789162" y="4962779"/>
                  <a:pt x="8778240" y="4968240"/>
                </a:cubicBezTo>
                <a:cubicBezTo>
                  <a:pt x="8768661" y="4973029"/>
                  <a:pt x="8757122" y="4973199"/>
                  <a:pt x="8747760" y="4978400"/>
                </a:cubicBezTo>
                <a:cubicBezTo>
                  <a:pt x="8726412" y="4990260"/>
                  <a:pt x="8686800" y="5019040"/>
                  <a:pt x="8686800" y="5019040"/>
                </a:cubicBezTo>
                <a:lnTo>
                  <a:pt x="8646160" y="5080000"/>
                </a:lnTo>
                <a:cubicBezTo>
                  <a:pt x="8639387" y="5090160"/>
                  <a:pt x="8629701" y="5098896"/>
                  <a:pt x="8625840" y="5110480"/>
                </a:cubicBezTo>
                <a:cubicBezTo>
                  <a:pt x="8622453" y="5120640"/>
                  <a:pt x="8618088" y="5130525"/>
                  <a:pt x="8615680" y="5140960"/>
                </a:cubicBezTo>
                <a:cubicBezTo>
                  <a:pt x="8582050" y="5286692"/>
                  <a:pt x="8609758" y="5199367"/>
                  <a:pt x="8585200" y="5273040"/>
                </a:cubicBezTo>
                <a:cubicBezTo>
                  <a:pt x="8581813" y="5303520"/>
                  <a:pt x="8580082" y="5334230"/>
                  <a:pt x="8575040" y="5364480"/>
                </a:cubicBezTo>
                <a:cubicBezTo>
                  <a:pt x="8573279" y="5375044"/>
                  <a:pt x="8574824" y="5390983"/>
                  <a:pt x="8564880" y="5394960"/>
                </a:cubicBezTo>
                <a:cubicBezTo>
                  <a:pt x="8559081" y="5397280"/>
                  <a:pt x="8502796" y="5377652"/>
                  <a:pt x="8493760" y="5374640"/>
                </a:cubicBezTo>
                <a:cubicBezTo>
                  <a:pt x="8417169" y="5298049"/>
                  <a:pt x="8492856" y="5363063"/>
                  <a:pt x="8402320" y="5313680"/>
                </a:cubicBezTo>
                <a:cubicBezTo>
                  <a:pt x="8380880" y="5301986"/>
                  <a:pt x="8365052" y="5278963"/>
                  <a:pt x="8341360" y="5273040"/>
                </a:cubicBezTo>
                <a:cubicBezTo>
                  <a:pt x="8330521" y="5270330"/>
                  <a:pt x="8216611" y="5244061"/>
                  <a:pt x="8199120" y="5232400"/>
                </a:cubicBezTo>
                <a:lnTo>
                  <a:pt x="8168640" y="5212080"/>
                </a:lnTo>
                <a:cubicBezTo>
                  <a:pt x="8073813" y="5215467"/>
                  <a:pt x="7978850" y="5216131"/>
                  <a:pt x="7884160" y="5222240"/>
                </a:cubicBezTo>
                <a:cubicBezTo>
                  <a:pt x="7857855" y="5223937"/>
                  <a:pt x="7820621" y="5254009"/>
                  <a:pt x="7802880" y="5262880"/>
                </a:cubicBezTo>
                <a:cubicBezTo>
                  <a:pt x="7786568" y="5271036"/>
                  <a:pt x="7768746" y="5275793"/>
                  <a:pt x="7752080" y="5283200"/>
                </a:cubicBezTo>
                <a:cubicBezTo>
                  <a:pt x="7738240" y="5289351"/>
                  <a:pt x="7725361" y="5297554"/>
                  <a:pt x="7711440" y="5303520"/>
                </a:cubicBezTo>
                <a:cubicBezTo>
                  <a:pt x="7701596" y="5307739"/>
                  <a:pt x="7690804" y="5309461"/>
                  <a:pt x="7680960" y="5313680"/>
                </a:cubicBezTo>
                <a:cubicBezTo>
                  <a:pt x="7594084" y="5350913"/>
                  <a:pt x="7687197" y="5314470"/>
                  <a:pt x="7599680" y="5364480"/>
                </a:cubicBezTo>
                <a:cubicBezTo>
                  <a:pt x="7590381" y="5369793"/>
                  <a:pt x="7578779" y="5369851"/>
                  <a:pt x="7569200" y="5374640"/>
                </a:cubicBezTo>
                <a:cubicBezTo>
                  <a:pt x="7558278" y="5380101"/>
                  <a:pt x="7549642" y="5389499"/>
                  <a:pt x="7538720" y="5394960"/>
                </a:cubicBezTo>
                <a:cubicBezTo>
                  <a:pt x="7529141" y="5399749"/>
                  <a:pt x="7518268" y="5401360"/>
                  <a:pt x="7508240" y="5405120"/>
                </a:cubicBezTo>
                <a:cubicBezTo>
                  <a:pt x="7491163" y="5411524"/>
                  <a:pt x="7474373" y="5418667"/>
                  <a:pt x="7457440" y="5425440"/>
                </a:cubicBezTo>
                <a:cubicBezTo>
                  <a:pt x="7409552" y="5497272"/>
                  <a:pt x="7469651" y="5408345"/>
                  <a:pt x="7406640" y="5496560"/>
                </a:cubicBezTo>
                <a:cubicBezTo>
                  <a:pt x="7399543" y="5506496"/>
                  <a:pt x="7395855" y="5519412"/>
                  <a:pt x="7386320" y="5527040"/>
                </a:cubicBezTo>
                <a:cubicBezTo>
                  <a:pt x="7377957" y="5533730"/>
                  <a:pt x="7366000" y="5533813"/>
                  <a:pt x="7355840" y="5537200"/>
                </a:cubicBezTo>
                <a:cubicBezTo>
                  <a:pt x="7335520" y="5533813"/>
                  <a:pt x="7312349" y="5537958"/>
                  <a:pt x="7294880" y="5527040"/>
                </a:cubicBezTo>
                <a:cubicBezTo>
                  <a:pt x="7272985" y="5513356"/>
                  <a:pt x="7277076" y="5474934"/>
                  <a:pt x="7264400" y="5455920"/>
                </a:cubicBezTo>
                <a:cubicBezTo>
                  <a:pt x="7256430" y="5443965"/>
                  <a:pt x="7244080" y="5435600"/>
                  <a:pt x="7233920" y="5425440"/>
                </a:cubicBezTo>
                <a:cubicBezTo>
                  <a:pt x="7224208" y="5396304"/>
                  <a:pt x="7211068" y="5347974"/>
                  <a:pt x="7183120" y="5334000"/>
                </a:cubicBezTo>
                <a:lnTo>
                  <a:pt x="7142480" y="5313680"/>
                </a:lnTo>
                <a:cubicBezTo>
                  <a:pt x="7132320" y="5300133"/>
                  <a:pt x="7120975" y="5287399"/>
                  <a:pt x="7112000" y="5273040"/>
                </a:cubicBezTo>
                <a:cubicBezTo>
                  <a:pt x="7103973" y="5260197"/>
                  <a:pt x="7101376" y="5244035"/>
                  <a:pt x="7091680" y="5232400"/>
                </a:cubicBezTo>
                <a:cubicBezTo>
                  <a:pt x="7083863" y="5223019"/>
                  <a:pt x="7071360" y="5218853"/>
                  <a:pt x="7061200" y="5212080"/>
                </a:cubicBezTo>
                <a:cubicBezTo>
                  <a:pt x="7048252" y="5192658"/>
                  <a:pt x="7031462" y="5163155"/>
                  <a:pt x="7010400" y="5151120"/>
                </a:cubicBezTo>
                <a:cubicBezTo>
                  <a:pt x="6998276" y="5144192"/>
                  <a:pt x="6983307" y="5144347"/>
                  <a:pt x="6969760" y="5140960"/>
                </a:cubicBezTo>
                <a:cubicBezTo>
                  <a:pt x="6962987" y="5130800"/>
                  <a:pt x="6954901" y="5121402"/>
                  <a:pt x="6949440" y="5110480"/>
                </a:cubicBezTo>
                <a:cubicBezTo>
                  <a:pt x="6937276" y="5086151"/>
                  <a:pt x="6931606" y="5054167"/>
                  <a:pt x="6949440" y="5029200"/>
                </a:cubicBezTo>
                <a:cubicBezTo>
                  <a:pt x="6960990" y="5013030"/>
                  <a:pt x="7013721" y="5002970"/>
                  <a:pt x="7030720" y="4998720"/>
                </a:cubicBezTo>
                <a:cubicBezTo>
                  <a:pt x="7034107" y="4988560"/>
                  <a:pt x="7033307" y="4975813"/>
                  <a:pt x="7040880" y="4968240"/>
                </a:cubicBezTo>
                <a:cubicBezTo>
                  <a:pt x="7048453" y="4960667"/>
                  <a:pt x="7061332" y="4961840"/>
                  <a:pt x="7071360" y="4958080"/>
                </a:cubicBezTo>
                <a:cubicBezTo>
                  <a:pt x="7088437" y="4951676"/>
                  <a:pt x="7105227" y="4944533"/>
                  <a:pt x="7122160" y="4937760"/>
                </a:cubicBezTo>
                <a:cubicBezTo>
                  <a:pt x="7132320" y="4924213"/>
                  <a:pt x="7144416" y="4911922"/>
                  <a:pt x="7152640" y="4897120"/>
                </a:cubicBezTo>
                <a:cubicBezTo>
                  <a:pt x="7161497" y="4881177"/>
                  <a:pt x="7162360" y="4861161"/>
                  <a:pt x="7172960" y="4846320"/>
                </a:cubicBezTo>
                <a:cubicBezTo>
                  <a:pt x="7180057" y="4836384"/>
                  <a:pt x="7194059" y="4833817"/>
                  <a:pt x="7203440" y="4826000"/>
                </a:cubicBezTo>
                <a:cubicBezTo>
                  <a:pt x="7214478" y="4816802"/>
                  <a:pt x="7221798" y="4803234"/>
                  <a:pt x="7233920" y="4795520"/>
                </a:cubicBezTo>
                <a:cubicBezTo>
                  <a:pt x="7259476" y="4779257"/>
                  <a:pt x="7285813" y="4762227"/>
                  <a:pt x="7315200" y="4754880"/>
                </a:cubicBezTo>
                <a:cubicBezTo>
                  <a:pt x="7366230" y="4742123"/>
                  <a:pt x="7342593" y="4749136"/>
                  <a:pt x="7386320" y="4734560"/>
                </a:cubicBezTo>
                <a:cubicBezTo>
                  <a:pt x="7396480" y="4724400"/>
                  <a:pt x="7404845" y="4712050"/>
                  <a:pt x="7416800" y="4704080"/>
                </a:cubicBezTo>
                <a:cubicBezTo>
                  <a:pt x="7425711" y="4698139"/>
                  <a:pt x="7439707" y="4701493"/>
                  <a:pt x="7447280" y="4693920"/>
                </a:cubicBezTo>
                <a:cubicBezTo>
                  <a:pt x="7454853" y="4686347"/>
                  <a:pt x="7451499" y="4672351"/>
                  <a:pt x="7457440" y="4663440"/>
                </a:cubicBezTo>
                <a:cubicBezTo>
                  <a:pt x="7465410" y="4651485"/>
                  <a:pt x="7477760" y="4643120"/>
                  <a:pt x="7487920" y="4632960"/>
                </a:cubicBezTo>
                <a:cubicBezTo>
                  <a:pt x="7494693" y="4612640"/>
                  <a:pt x="7497838" y="4590724"/>
                  <a:pt x="7508240" y="4572000"/>
                </a:cubicBezTo>
                <a:cubicBezTo>
                  <a:pt x="7515218" y="4559440"/>
                  <a:pt x="7532884" y="4554650"/>
                  <a:pt x="7538720" y="4541520"/>
                </a:cubicBezTo>
                <a:cubicBezTo>
                  <a:pt x="7547087" y="4522695"/>
                  <a:pt x="7542366" y="4500103"/>
                  <a:pt x="7548880" y="4480560"/>
                </a:cubicBezTo>
                <a:cubicBezTo>
                  <a:pt x="7555953" y="4459342"/>
                  <a:pt x="7585532" y="4433748"/>
                  <a:pt x="7599680" y="4419600"/>
                </a:cubicBezTo>
                <a:cubicBezTo>
                  <a:pt x="7603067" y="4406053"/>
                  <a:pt x="7602912" y="4391084"/>
                  <a:pt x="7609840" y="4378960"/>
                </a:cubicBezTo>
                <a:cubicBezTo>
                  <a:pt x="7616969" y="4366485"/>
                  <a:pt x="7632350" y="4360435"/>
                  <a:pt x="7640320" y="4348480"/>
                </a:cubicBezTo>
                <a:cubicBezTo>
                  <a:pt x="7646261" y="4339569"/>
                  <a:pt x="7645691" y="4327579"/>
                  <a:pt x="7650480" y="4318000"/>
                </a:cubicBezTo>
                <a:cubicBezTo>
                  <a:pt x="7655941" y="4307078"/>
                  <a:pt x="7665841" y="4298678"/>
                  <a:pt x="7670800" y="4287520"/>
                </a:cubicBezTo>
                <a:cubicBezTo>
                  <a:pt x="7679499" y="4267947"/>
                  <a:pt x="7684347" y="4246880"/>
                  <a:pt x="7691120" y="4226560"/>
                </a:cubicBezTo>
                <a:lnTo>
                  <a:pt x="7701280" y="4196080"/>
                </a:lnTo>
                <a:cubicBezTo>
                  <a:pt x="7704667" y="4185920"/>
                  <a:pt x="7705499" y="4174511"/>
                  <a:pt x="7711440" y="4165600"/>
                </a:cubicBezTo>
                <a:cubicBezTo>
                  <a:pt x="7718213" y="4155440"/>
                  <a:pt x="7726299" y="4146042"/>
                  <a:pt x="7731760" y="4135120"/>
                </a:cubicBezTo>
                <a:cubicBezTo>
                  <a:pt x="7736549" y="4125541"/>
                  <a:pt x="7736719" y="4114002"/>
                  <a:pt x="7741920" y="4104640"/>
                </a:cubicBezTo>
                <a:cubicBezTo>
                  <a:pt x="7753780" y="4083292"/>
                  <a:pt x="7771638" y="4065523"/>
                  <a:pt x="7782560" y="4043680"/>
                </a:cubicBezTo>
                <a:cubicBezTo>
                  <a:pt x="7789333" y="4030133"/>
                  <a:pt x="7796914" y="4016961"/>
                  <a:pt x="7802880" y="4003040"/>
                </a:cubicBezTo>
                <a:cubicBezTo>
                  <a:pt x="7814596" y="3975704"/>
                  <a:pt x="7817237" y="3951577"/>
                  <a:pt x="7823200" y="3921760"/>
                </a:cubicBezTo>
                <a:cubicBezTo>
                  <a:pt x="7826587" y="3877733"/>
                  <a:pt x="7821229" y="3832138"/>
                  <a:pt x="7833360" y="3789680"/>
                </a:cubicBezTo>
                <a:cubicBezTo>
                  <a:pt x="7836302" y="3779382"/>
                  <a:pt x="7853204" y="3780771"/>
                  <a:pt x="7863840" y="3779520"/>
                </a:cubicBezTo>
                <a:cubicBezTo>
                  <a:pt x="7911049" y="3773966"/>
                  <a:pt x="7958667" y="3772747"/>
                  <a:pt x="8006080" y="3769360"/>
                </a:cubicBezTo>
                <a:cubicBezTo>
                  <a:pt x="8087360" y="3772747"/>
                  <a:pt x="8168776" y="3773724"/>
                  <a:pt x="8249920" y="3779520"/>
                </a:cubicBezTo>
                <a:cubicBezTo>
                  <a:pt x="8263848" y="3780515"/>
                  <a:pt x="8276786" y="3787384"/>
                  <a:pt x="8290560" y="3789680"/>
                </a:cubicBezTo>
                <a:cubicBezTo>
                  <a:pt x="8317493" y="3794169"/>
                  <a:pt x="8344775" y="3796231"/>
                  <a:pt x="8371840" y="3799840"/>
                </a:cubicBezTo>
                <a:lnTo>
                  <a:pt x="8442960" y="3810000"/>
                </a:lnTo>
                <a:cubicBezTo>
                  <a:pt x="8544560" y="3806613"/>
                  <a:pt x="8646497" y="3808775"/>
                  <a:pt x="8747760" y="3799840"/>
                </a:cubicBezTo>
                <a:cubicBezTo>
                  <a:pt x="8762847" y="3798509"/>
                  <a:pt x="8774479" y="3785486"/>
                  <a:pt x="8788400" y="3779520"/>
                </a:cubicBezTo>
                <a:cubicBezTo>
                  <a:pt x="8798244" y="3775301"/>
                  <a:pt x="8808720" y="3772747"/>
                  <a:pt x="8818880" y="3769360"/>
                </a:cubicBezTo>
                <a:cubicBezTo>
                  <a:pt x="8828408" y="3731249"/>
                  <a:pt x="8839639" y="3709279"/>
                  <a:pt x="8818880" y="3667760"/>
                </a:cubicBezTo>
                <a:cubicBezTo>
                  <a:pt x="8813419" y="3656838"/>
                  <a:pt x="8798560" y="3654213"/>
                  <a:pt x="8788400" y="3647440"/>
                </a:cubicBezTo>
                <a:cubicBezTo>
                  <a:pt x="8785013" y="3637280"/>
                  <a:pt x="8784181" y="3625871"/>
                  <a:pt x="8778240" y="3616960"/>
                </a:cubicBezTo>
                <a:cubicBezTo>
                  <a:pt x="8770270" y="3605005"/>
                  <a:pt x="8753096" y="3599821"/>
                  <a:pt x="8747760" y="3586480"/>
                </a:cubicBezTo>
                <a:cubicBezTo>
                  <a:pt x="8738866" y="3564245"/>
                  <a:pt x="8746494" y="3537595"/>
                  <a:pt x="8737600" y="3515360"/>
                </a:cubicBezTo>
                <a:cubicBezTo>
                  <a:pt x="8732264" y="3502019"/>
                  <a:pt x="8715941" y="3496222"/>
                  <a:pt x="8707120" y="3484880"/>
                </a:cubicBezTo>
                <a:cubicBezTo>
                  <a:pt x="8650059" y="3411516"/>
                  <a:pt x="8694244" y="3433175"/>
                  <a:pt x="8636000" y="3413760"/>
                </a:cubicBezTo>
                <a:cubicBezTo>
                  <a:pt x="8533285" y="3259688"/>
                  <a:pt x="8644461" y="3417817"/>
                  <a:pt x="8564880" y="3322320"/>
                </a:cubicBezTo>
                <a:cubicBezTo>
                  <a:pt x="8557063" y="3312939"/>
                  <a:pt x="8552672" y="3300966"/>
                  <a:pt x="8544560" y="3291840"/>
                </a:cubicBezTo>
                <a:cubicBezTo>
                  <a:pt x="8525468" y="3270362"/>
                  <a:pt x="8483600" y="3230880"/>
                  <a:pt x="8483600" y="3230880"/>
                </a:cubicBezTo>
                <a:cubicBezTo>
                  <a:pt x="8480213" y="3217333"/>
                  <a:pt x="8478941" y="3203075"/>
                  <a:pt x="8473440" y="3190240"/>
                </a:cubicBezTo>
                <a:cubicBezTo>
                  <a:pt x="8468630" y="3179017"/>
                  <a:pt x="8456981" y="3171344"/>
                  <a:pt x="8453120" y="3159760"/>
                </a:cubicBezTo>
                <a:cubicBezTo>
                  <a:pt x="8444767" y="3134701"/>
                  <a:pt x="8435039" y="3020795"/>
                  <a:pt x="8432800" y="3007360"/>
                </a:cubicBezTo>
                <a:cubicBezTo>
                  <a:pt x="8429063" y="2984936"/>
                  <a:pt x="8411573" y="2954746"/>
                  <a:pt x="8402320" y="2936240"/>
                </a:cubicBezTo>
                <a:cubicBezTo>
                  <a:pt x="8394132" y="2862544"/>
                  <a:pt x="8397998" y="2860154"/>
                  <a:pt x="8382000" y="2804160"/>
                </a:cubicBezTo>
                <a:cubicBezTo>
                  <a:pt x="8379058" y="2793862"/>
                  <a:pt x="8376629" y="2783259"/>
                  <a:pt x="8371840" y="2773680"/>
                </a:cubicBezTo>
                <a:cubicBezTo>
                  <a:pt x="8354692" y="2739384"/>
                  <a:pt x="8343864" y="2736280"/>
                  <a:pt x="8310880" y="2712720"/>
                </a:cubicBezTo>
                <a:cubicBezTo>
                  <a:pt x="8300944" y="2705623"/>
                  <a:pt x="8291322" y="2697861"/>
                  <a:pt x="8280400" y="2692400"/>
                </a:cubicBezTo>
                <a:cubicBezTo>
                  <a:pt x="8258614" y="2681507"/>
                  <a:pt x="8219988" y="2676717"/>
                  <a:pt x="8199120" y="2672080"/>
                </a:cubicBezTo>
                <a:cubicBezTo>
                  <a:pt x="8098850" y="2649798"/>
                  <a:pt x="8226218" y="2677161"/>
                  <a:pt x="8107680" y="2641600"/>
                </a:cubicBezTo>
                <a:cubicBezTo>
                  <a:pt x="8091140" y="2636638"/>
                  <a:pt x="8073540" y="2635984"/>
                  <a:pt x="8056880" y="2631440"/>
                </a:cubicBezTo>
                <a:cubicBezTo>
                  <a:pt x="8036216" y="2625804"/>
                  <a:pt x="8016240" y="2617893"/>
                  <a:pt x="7995920" y="2611120"/>
                </a:cubicBezTo>
                <a:cubicBezTo>
                  <a:pt x="7985760" y="2607733"/>
                  <a:pt x="7974351" y="2606901"/>
                  <a:pt x="7965440" y="2600960"/>
                </a:cubicBezTo>
                <a:lnTo>
                  <a:pt x="7934960" y="2580640"/>
                </a:lnTo>
                <a:cubicBezTo>
                  <a:pt x="7931573" y="2570480"/>
                  <a:pt x="7929589" y="2559739"/>
                  <a:pt x="7924800" y="2550160"/>
                </a:cubicBezTo>
                <a:cubicBezTo>
                  <a:pt x="7910655" y="2521870"/>
                  <a:pt x="7896470" y="2511670"/>
                  <a:pt x="7874000" y="2489200"/>
                </a:cubicBezTo>
                <a:cubicBezTo>
                  <a:pt x="7865910" y="2456838"/>
                  <a:pt x="7858839" y="2431296"/>
                  <a:pt x="7853680" y="2397760"/>
                </a:cubicBezTo>
                <a:cubicBezTo>
                  <a:pt x="7849528" y="2370773"/>
                  <a:pt x="7850142" y="2342969"/>
                  <a:pt x="7843520" y="2316480"/>
                </a:cubicBezTo>
                <a:cubicBezTo>
                  <a:pt x="7839847" y="2301787"/>
                  <a:pt x="7829973" y="2289387"/>
                  <a:pt x="7823200" y="2275840"/>
                </a:cubicBezTo>
                <a:cubicBezTo>
                  <a:pt x="7819813" y="2255520"/>
                  <a:pt x="7818959" y="2234611"/>
                  <a:pt x="7813040" y="2214880"/>
                </a:cubicBezTo>
                <a:cubicBezTo>
                  <a:pt x="7786416" y="2126134"/>
                  <a:pt x="7798580" y="2215851"/>
                  <a:pt x="7782560" y="2143760"/>
                </a:cubicBezTo>
                <a:cubicBezTo>
                  <a:pt x="7764309" y="2061630"/>
                  <a:pt x="7787433" y="2105350"/>
                  <a:pt x="7752080" y="2052320"/>
                </a:cubicBezTo>
                <a:cubicBezTo>
                  <a:pt x="7733692" y="1941990"/>
                  <a:pt x="7755352" y="2035099"/>
                  <a:pt x="7721600" y="1950720"/>
                </a:cubicBezTo>
                <a:cubicBezTo>
                  <a:pt x="7713645" y="1930833"/>
                  <a:pt x="7706475" y="1910540"/>
                  <a:pt x="7701280" y="1889760"/>
                </a:cubicBezTo>
                <a:cubicBezTo>
                  <a:pt x="7697893" y="1876213"/>
                  <a:pt x="7696621" y="1861955"/>
                  <a:pt x="7691120" y="1849120"/>
                </a:cubicBezTo>
                <a:cubicBezTo>
                  <a:pt x="7686310" y="1837897"/>
                  <a:pt x="7680335" y="1826268"/>
                  <a:pt x="7670800" y="1818640"/>
                </a:cubicBezTo>
                <a:cubicBezTo>
                  <a:pt x="7662437" y="1811950"/>
                  <a:pt x="7650480" y="1811867"/>
                  <a:pt x="7640320" y="1808480"/>
                </a:cubicBezTo>
                <a:cubicBezTo>
                  <a:pt x="7614296" y="1769444"/>
                  <a:pt x="7609305" y="1745025"/>
                  <a:pt x="7569200" y="1727200"/>
                </a:cubicBezTo>
                <a:cubicBezTo>
                  <a:pt x="7549627" y="1718501"/>
                  <a:pt x="7528560" y="1713653"/>
                  <a:pt x="7508240" y="1706880"/>
                </a:cubicBezTo>
                <a:lnTo>
                  <a:pt x="7477760" y="1696720"/>
                </a:lnTo>
                <a:cubicBezTo>
                  <a:pt x="7381910" y="1624832"/>
                  <a:pt x="7489864" y="1697584"/>
                  <a:pt x="7396480" y="1656080"/>
                </a:cubicBezTo>
                <a:cubicBezTo>
                  <a:pt x="7365688" y="1642395"/>
                  <a:pt x="7311470" y="1600245"/>
                  <a:pt x="7284720" y="1584960"/>
                </a:cubicBezTo>
                <a:cubicBezTo>
                  <a:pt x="7258420" y="1569931"/>
                  <a:pt x="7228996" y="1560583"/>
                  <a:pt x="7203440" y="1544320"/>
                </a:cubicBezTo>
                <a:cubicBezTo>
                  <a:pt x="7191318" y="1536606"/>
                  <a:pt x="7184915" y="1521810"/>
                  <a:pt x="7172960" y="1513840"/>
                </a:cubicBezTo>
                <a:cubicBezTo>
                  <a:pt x="7164049" y="1507899"/>
                  <a:pt x="7152267" y="1508030"/>
                  <a:pt x="7142480" y="1503680"/>
                </a:cubicBezTo>
                <a:cubicBezTo>
                  <a:pt x="7121720" y="1494453"/>
                  <a:pt x="7101001" y="1484889"/>
                  <a:pt x="7081520" y="1473200"/>
                </a:cubicBezTo>
                <a:cubicBezTo>
                  <a:pt x="7067000" y="1464488"/>
                  <a:pt x="7055682" y="1450944"/>
                  <a:pt x="7040880" y="1442720"/>
                </a:cubicBezTo>
                <a:cubicBezTo>
                  <a:pt x="7024937" y="1433863"/>
                  <a:pt x="7006392" y="1430556"/>
                  <a:pt x="6990080" y="1422400"/>
                </a:cubicBezTo>
                <a:cubicBezTo>
                  <a:pt x="6979158" y="1416939"/>
                  <a:pt x="6969536" y="1409177"/>
                  <a:pt x="6959600" y="1402080"/>
                </a:cubicBezTo>
                <a:cubicBezTo>
                  <a:pt x="6945821" y="1392238"/>
                  <a:pt x="6934434" y="1378477"/>
                  <a:pt x="6918960" y="1371600"/>
                </a:cubicBezTo>
                <a:cubicBezTo>
                  <a:pt x="6903180" y="1364587"/>
                  <a:pt x="6884913" y="1365628"/>
                  <a:pt x="6868160" y="1361440"/>
                </a:cubicBezTo>
                <a:cubicBezTo>
                  <a:pt x="6844241" y="1355460"/>
                  <a:pt x="6820655" y="1348205"/>
                  <a:pt x="6797040" y="1341120"/>
                </a:cubicBezTo>
                <a:cubicBezTo>
                  <a:pt x="6786782" y="1338043"/>
                  <a:pt x="6776504" y="1334937"/>
                  <a:pt x="6766560" y="1330960"/>
                </a:cubicBezTo>
                <a:cubicBezTo>
                  <a:pt x="6743693" y="1321813"/>
                  <a:pt x="6695785" y="1298026"/>
                  <a:pt x="6664960" y="1290320"/>
                </a:cubicBezTo>
                <a:cubicBezTo>
                  <a:pt x="6588665" y="1271246"/>
                  <a:pt x="6544170" y="1275786"/>
                  <a:pt x="6451600" y="1270000"/>
                </a:cubicBezTo>
                <a:cubicBezTo>
                  <a:pt x="6274243" y="1234529"/>
                  <a:pt x="6576264" y="1292056"/>
                  <a:pt x="6096000" y="1249680"/>
                </a:cubicBezTo>
                <a:cubicBezTo>
                  <a:pt x="6080913" y="1248349"/>
                  <a:pt x="6069422" y="1234985"/>
                  <a:pt x="6055360" y="1229360"/>
                </a:cubicBezTo>
                <a:cubicBezTo>
                  <a:pt x="6035473" y="1221405"/>
                  <a:pt x="5994400" y="1209040"/>
                  <a:pt x="5994400" y="1209040"/>
                </a:cubicBezTo>
                <a:cubicBezTo>
                  <a:pt x="5885961" y="1213969"/>
                  <a:pt x="5741666" y="1218596"/>
                  <a:pt x="5628640" y="1229360"/>
                </a:cubicBezTo>
                <a:cubicBezTo>
                  <a:pt x="5604801" y="1231630"/>
                  <a:pt x="5581227" y="1236133"/>
                  <a:pt x="5557520" y="1239520"/>
                </a:cubicBezTo>
                <a:cubicBezTo>
                  <a:pt x="5511577" y="1254834"/>
                  <a:pt x="5498914" y="1260787"/>
                  <a:pt x="5455920" y="1270000"/>
                </a:cubicBezTo>
                <a:cubicBezTo>
                  <a:pt x="5330366" y="1296904"/>
                  <a:pt x="5391256" y="1278008"/>
                  <a:pt x="5323840" y="1300480"/>
                </a:cubicBezTo>
                <a:cubicBezTo>
                  <a:pt x="5317067" y="1310640"/>
                  <a:pt x="5312710" y="1322919"/>
                  <a:pt x="5303520" y="1330960"/>
                </a:cubicBezTo>
                <a:cubicBezTo>
                  <a:pt x="5218094" y="1405708"/>
                  <a:pt x="5272550" y="1351525"/>
                  <a:pt x="5212080" y="1381760"/>
                </a:cubicBezTo>
                <a:cubicBezTo>
                  <a:pt x="5201158" y="1387221"/>
                  <a:pt x="5191760" y="1395307"/>
                  <a:pt x="5181600" y="1402080"/>
                </a:cubicBezTo>
                <a:cubicBezTo>
                  <a:pt x="5178213" y="1412240"/>
                  <a:pt x="5178130" y="1424197"/>
                  <a:pt x="5171440" y="1432560"/>
                </a:cubicBezTo>
                <a:cubicBezTo>
                  <a:pt x="5160254" y="1446543"/>
                  <a:pt x="5112320" y="1465700"/>
                  <a:pt x="5100320" y="1473200"/>
                </a:cubicBezTo>
                <a:cubicBezTo>
                  <a:pt x="5085961" y="1482175"/>
                  <a:pt x="5074307" y="1495148"/>
                  <a:pt x="5059680" y="1503680"/>
                </a:cubicBezTo>
                <a:cubicBezTo>
                  <a:pt x="5033515" y="1518943"/>
                  <a:pt x="5003604" y="1527517"/>
                  <a:pt x="4978400" y="1544320"/>
                </a:cubicBezTo>
                <a:cubicBezTo>
                  <a:pt x="4968240" y="1551093"/>
                  <a:pt x="4958842" y="1559179"/>
                  <a:pt x="4947920" y="1564640"/>
                </a:cubicBezTo>
                <a:cubicBezTo>
                  <a:pt x="4938341" y="1569429"/>
                  <a:pt x="4926802" y="1569599"/>
                  <a:pt x="4917440" y="1574800"/>
                </a:cubicBezTo>
                <a:cubicBezTo>
                  <a:pt x="4896092" y="1586660"/>
                  <a:pt x="4856480" y="1615440"/>
                  <a:pt x="4856480" y="1615440"/>
                </a:cubicBezTo>
                <a:cubicBezTo>
                  <a:pt x="4842933" y="1635760"/>
                  <a:pt x="4833109" y="1659131"/>
                  <a:pt x="4815840" y="1676400"/>
                </a:cubicBezTo>
                <a:cubicBezTo>
                  <a:pt x="4792133" y="1700107"/>
                  <a:pt x="4759713" y="1717533"/>
                  <a:pt x="4744720" y="1747520"/>
                </a:cubicBezTo>
                <a:cubicBezTo>
                  <a:pt x="4737947" y="1761067"/>
                  <a:pt x="4734096" y="1776525"/>
                  <a:pt x="4724400" y="1788160"/>
                </a:cubicBezTo>
                <a:cubicBezTo>
                  <a:pt x="4709250" y="1806340"/>
                  <a:pt x="4684244" y="1811705"/>
                  <a:pt x="4663440" y="1818640"/>
                </a:cubicBezTo>
                <a:cubicBezTo>
                  <a:pt x="4656667" y="1828800"/>
                  <a:pt x="4651754" y="1840486"/>
                  <a:pt x="4643120" y="1849120"/>
                </a:cubicBezTo>
                <a:cubicBezTo>
                  <a:pt x="4634486" y="1857754"/>
                  <a:pt x="4618698" y="1858838"/>
                  <a:pt x="4612640" y="1869440"/>
                </a:cubicBezTo>
                <a:cubicBezTo>
                  <a:pt x="4604072" y="1884433"/>
                  <a:pt x="4608543" y="1904071"/>
                  <a:pt x="4602480" y="1920240"/>
                </a:cubicBezTo>
                <a:cubicBezTo>
                  <a:pt x="4591191" y="1950344"/>
                  <a:pt x="4576516" y="1954483"/>
                  <a:pt x="4551680" y="1971040"/>
                </a:cubicBezTo>
                <a:cubicBezTo>
                  <a:pt x="4467013" y="1967653"/>
                  <a:pt x="4382214" y="1966710"/>
                  <a:pt x="4297680" y="1960880"/>
                </a:cubicBezTo>
                <a:cubicBezTo>
                  <a:pt x="4283750" y="1959919"/>
                  <a:pt x="4270778" y="1953218"/>
                  <a:pt x="4257040" y="1950720"/>
                </a:cubicBezTo>
                <a:cubicBezTo>
                  <a:pt x="4123558" y="1926451"/>
                  <a:pt x="4237455" y="1953444"/>
                  <a:pt x="4145280" y="1930400"/>
                </a:cubicBezTo>
                <a:cubicBezTo>
                  <a:pt x="4135120" y="1923627"/>
                  <a:pt x="4126496" y="1913589"/>
                  <a:pt x="4114800" y="1910080"/>
                </a:cubicBezTo>
                <a:cubicBezTo>
                  <a:pt x="4091863" y="1903199"/>
                  <a:pt x="4067162" y="1904616"/>
                  <a:pt x="4043680" y="1899920"/>
                </a:cubicBezTo>
                <a:cubicBezTo>
                  <a:pt x="4033178" y="1897820"/>
                  <a:pt x="4023896" y="1890295"/>
                  <a:pt x="4013200" y="1889760"/>
                </a:cubicBezTo>
                <a:cubicBezTo>
                  <a:pt x="3888004" y="1883500"/>
                  <a:pt x="3762587" y="1882987"/>
                  <a:pt x="3637280" y="1879600"/>
                </a:cubicBezTo>
                <a:cubicBezTo>
                  <a:pt x="3524814" y="1842111"/>
                  <a:pt x="3597697" y="1857944"/>
                  <a:pt x="3413760" y="1869440"/>
                </a:cubicBezTo>
                <a:cubicBezTo>
                  <a:pt x="3315490" y="1943142"/>
                  <a:pt x="3420214" y="1871293"/>
                  <a:pt x="3342640" y="1910080"/>
                </a:cubicBezTo>
                <a:cubicBezTo>
                  <a:pt x="3272476" y="1945162"/>
                  <a:pt x="3356100" y="1919415"/>
                  <a:pt x="3271520" y="1940560"/>
                </a:cubicBezTo>
                <a:cubicBezTo>
                  <a:pt x="3199688" y="1988448"/>
                  <a:pt x="3288615" y="1928349"/>
                  <a:pt x="3200400" y="1991360"/>
                </a:cubicBezTo>
                <a:cubicBezTo>
                  <a:pt x="3190464" y="1998457"/>
                  <a:pt x="3180842" y="2006219"/>
                  <a:pt x="3169920" y="2011680"/>
                </a:cubicBezTo>
                <a:cubicBezTo>
                  <a:pt x="3160341" y="2016469"/>
                  <a:pt x="3149600" y="2018453"/>
                  <a:pt x="3139440" y="2021840"/>
                </a:cubicBezTo>
                <a:cubicBezTo>
                  <a:pt x="3064561" y="2077999"/>
                  <a:pt x="3134250" y="2033946"/>
                  <a:pt x="3058160" y="2062480"/>
                </a:cubicBezTo>
                <a:cubicBezTo>
                  <a:pt x="2951901" y="2102327"/>
                  <a:pt x="3081196" y="2066881"/>
                  <a:pt x="2976880" y="2092960"/>
                </a:cubicBezTo>
                <a:cubicBezTo>
                  <a:pt x="2966720" y="2099733"/>
                  <a:pt x="2957322" y="2107819"/>
                  <a:pt x="2946400" y="2113280"/>
                </a:cubicBezTo>
                <a:cubicBezTo>
                  <a:pt x="2909785" y="2131588"/>
                  <a:pt x="2843459" y="2130686"/>
                  <a:pt x="2814320" y="2133600"/>
                </a:cubicBezTo>
                <a:cubicBezTo>
                  <a:pt x="2780453" y="2130213"/>
                  <a:pt x="2745206" y="2133592"/>
                  <a:pt x="2712720" y="2123440"/>
                </a:cubicBezTo>
                <a:cubicBezTo>
                  <a:pt x="2689410" y="2116156"/>
                  <a:pt x="2675707" y="2087589"/>
                  <a:pt x="2651760" y="2082800"/>
                </a:cubicBezTo>
                <a:lnTo>
                  <a:pt x="2600960" y="2072640"/>
                </a:lnTo>
                <a:cubicBezTo>
                  <a:pt x="2580692" y="2068955"/>
                  <a:pt x="2560110" y="2066949"/>
                  <a:pt x="2540000" y="2062480"/>
                </a:cubicBezTo>
                <a:cubicBezTo>
                  <a:pt x="2529545" y="2060157"/>
                  <a:pt x="2520022" y="2054420"/>
                  <a:pt x="2509520" y="2052320"/>
                </a:cubicBezTo>
                <a:cubicBezTo>
                  <a:pt x="2486038" y="2047624"/>
                  <a:pt x="2462137" y="2045325"/>
                  <a:pt x="2438400" y="2042160"/>
                </a:cubicBezTo>
                <a:cubicBezTo>
                  <a:pt x="2319147" y="2026260"/>
                  <a:pt x="2352754" y="2031727"/>
                  <a:pt x="2194560" y="2021840"/>
                </a:cubicBezTo>
                <a:lnTo>
                  <a:pt x="2133600" y="2011680"/>
                </a:lnTo>
                <a:cubicBezTo>
                  <a:pt x="2116610" y="2008591"/>
                  <a:pt x="2099834" y="2004359"/>
                  <a:pt x="2082800" y="2001520"/>
                </a:cubicBezTo>
                <a:cubicBezTo>
                  <a:pt x="2059178" y="1997583"/>
                  <a:pt x="2035387" y="1994747"/>
                  <a:pt x="2011680" y="1991360"/>
                </a:cubicBezTo>
                <a:cubicBezTo>
                  <a:pt x="1935934" y="1953487"/>
                  <a:pt x="2005330" y="1982549"/>
                  <a:pt x="1889760" y="1960880"/>
                </a:cubicBezTo>
                <a:cubicBezTo>
                  <a:pt x="1641003" y="1914238"/>
                  <a:pt x="2090239" y="1950276"/>
                  <a:pt x="1513840" y="1930400"/>
                </a:cubicBezTo>
                <a:cubicBezTo>
                  <a:pt x="1500293" y="1927013"/>
                  <a:pt x="1486626" y="1924076"/>
                  <a:pt x="1473200" y="1920240"/>
                </a:cubicBezTo>
                <a:cubicBezTo>
                  <a:pt x="1453152" y="1914512"/>
                  <a:pt x="1422237" y="1901142"/>
                  <a:pt x="1402080" y="1899920"/>
                </a:cubicBezTo>
                <a:cubicBezTo>
                  <a:pt x="1303988" y="1893975"/>
                  <a:pt x="1205653" y="1893147"/>
                  <a:pt x="1107440" y="1889760"/>
                </a:cubicBezTo>
                <a:cubicBezTo>
                  <a:pt x="1076960" y="1886373"/>
                  <a:pt x="1046072" y="1885614"/>
                  <a:pt x="1016000" y="1879600"/>
                </a:cubicBezTo>
                <a:cubicBezTo>
                  <a:pt x="994997" y="1875399"/>
                  <a:pt x="975911" y="1864096"/>
                  <a:pt x="955040" y="1859280"/>
                </a:cubicBezTo>
                <a:cubicBezTo>
                  <a:pt x="931706" y="1853895"/>
                  <a:pt x="907627" y="1852507"/>
                  <a:pt x="883920" y="1849120"/>
                </a:cubicBezTo>
                <a:cubicBezTo>
                  <a:pt x="873760" y="1842347"/>
                  <a:pt x="864663" y="1833610"/>
                  <a:pt x="853440" y="1828800"/>
                </a:cubicBezTo>
                <a:cubicBezTo>
                  <a:pt x="840885" y="1823419"/>
                  <a:pt x="771041" y="1810288"/>
                  <a:pt x="762000" y="1808480"/>
                </a:cubicBezTo>
                <a:cubicBezTo>
                  <a:pt x="746589" y="1798206"/>
                  <a:pt x="722072" y="1778000"/>
                  <a:pt x="701040" y="1778000"/>
                </a:cubicBezTo>
                <a:cubicBezTo>
                  <a:pt x="617977" y="1778000"/>
                  <a:pt x="564010" y="1787416"/>
                  <a:pt x="487680" y="1798320"/>
                </a:cubicBezTo>
                <a:cubicBezTo>
                  <a:pt x="477520" y="1805093"/>
                  <a:pt x="469411" y="1818640"/>
                  <a:pt x="457200" y="1818640"/>
                </a:cubicBezTo>
                <a:cubicBezTo>
                  <a:pt x="429985" y="1818640"/>
                  <a:pt x="388614" y="1772489"/>
                  <a:pt x="375920" y="1757680"/>
                </a:cubicBezTo>
                <a:cubicBezTo>
                  <a:pt x="363784" y="1743521"/>
                  <a:pt x="330932" y="1684704"/>
                  <a:pt x="325120" y="1676400"/>
                </a:cubicBezTo>
                <a:cubicBezTo>
                  <a:pt x="312728" y="1658697"/>
                  <a:pt x="275149" y="1611570"/>
                  <a:pt x="254000" y="1595120"/>
                </a:cubicBezTo>
                <a:cubicBezTo>
                  <a:pt x="185173" y="1541588"/>
                  <a:pt x="211947" y="1568187"/>
                  <a:pt x="152400" y="1534160"/>
                </a:cubicBezTo>
                <a:cubicBezTo>
                  <a:pt x="141798" y="1528102"/>
                  <a:pt x="132080" y="1520613"/>
                  <a:pt x="121920" y="1513840"/>
                </a:cubicBezTo>
                <a:cubicBezTo>
                  <a:pt x="90354" y="1450708"/>
                  <a:pt x="109884" y="1497116"/>
                  <a:pt x="91440" y="1432560"/>
                </a:cubicBezTo>
                <a:cubicBezTo>
                  <a:pt x="88498" y="1422262"/>
                  <a:pt x="83603" y="1412535"/>
                  <a:pt x="81280" y="1402080"/>
                </a:cubicBezTo>
                <a:cubicBezTo>
                  <a:pt x="76811" y="1381970"/>
                  <a:pt x="76540" y="1360994"/>
                  <a:pt x="71120" y="1341120"/>
                </a:cubicBezTo>
                <a:cubicBezTo>
                  <a:pt x="66321" y="1323525"/>
                  <a:pt x="56567" y="1307622"/>
                  <a:pt x="50800" y="1290320"/>
                </a:cubicBezTo>
                <a:cubicBezTo>
                  <a:pt x="46384" y="1277073"/>
                  <a:pt x="44027" y="1263227"/>
                  <a:pt x="40640" y="1249680"/>
                </a:cubicBezTo>
                <a:cubicBezTo>
                  <a:pt x="37253" y="1215813"/>
                  <a:pt x="37155" y="1181455"/>
                  <a:pt x="30480" y="1148080"/>
                </a:cubicBezTo>
                <a:cubicBezTo>
                  <a:pt x="26903" y="1130196"/>
                  <a:pt x="14261" y="1115051"/>
                  <a:pt x="10160" y="1097280"/>
                </a:cubicBezTo>
                <a:cubicBezTo>
                  <a:pt x="4020" y="1070675"/>
                  <a:pt x="3387" y="1043093"/>
                  <a:pt x="0" y="1016000"/>
                </a:cubicBezTo>
                <a:cubicBezTo>
                  <a:pt x="3387" y="944880"/>
                  <a:pt x="2297" y="873405"/>
                  <a:pt x="10160" y="802640"/>
                </a:cubicBezTo>
                <a:cubicBezTo>
                  <a:pt x="12525" y="781352"/>
                  <a:pt x="15334" y="756826"/>
                  <a:pt x="30480" y="741680"/>
                </a:cubicBezTo>
                <a:cubicBezTo>
                  <a:pt x="56779" y="715381"/>
                  <a:pt x="89447" y="686698"/>
                  <a:pt x="101600" y="650240"/>
                </a:cubicBezTo>
                <a:cubicBezTo>
                  <a:pt x="104987" y="640080"/>
                  <a:pt x="106559" y="629122"/>
                  <a:pt x="111760" y="619760"/>
                </a:cubicBezTo>
                <a:cubicBezTo>
                  <a:pt x="123620" y="598412"/>
                  <a:pt x="144677" y="581968"/>
                  <a:pt x="152400" y="558800"/>
                </a:cubicBezTo>
                <a:cubicBezTo>
                  <a:pt x="155787" y="548640"/>
                  <a:pt x="155870" y="536683"/>
                  <a:pt x="162560" y="528320"/>
                </a:cubicBezTo>
                <a:cubicBezTo>
                  <a:pt x="170188" y="518785"/>
                  <a:pt x="182880" y="514773"/>
                  <a:pt x="193040" y="508000"/>
                </a:cubicBezTo>
                <a:cubicBezTo>
                  <a:pt x="239316" y="438586"/>
                  <a:pt x="252307" y="421640"/>
                  <a:pt x="274320" y="426720"/>
                </a:cubicBezTo>
                <a:close/>
              </a:path>
            </a:pathLst>
          </a:custGeom>
          <a:solidFill>
            <a:srgbClr val="FFD23B"/>
          </a:solidFill>
          <a:ln>
            <a:solidFill>
              <a:srgbClr val="FFD2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26" name="Равнобедренный треугольник 25"/>
          <p:cNvSpPr/>
          <p:nvPr/>
        </p:nvSpPr>
        <p:spPr>
          <a:xfrm rot="3374207">
            <a:off x="3026971" y="1421143"/>
            <a:ext cx="1746712" cy="927199"/>
          </a:xfrm>
          <a:prstGeom prst="triangle">
            <a:avLst>
              <a:gd name="adj" fmla="val 61275"/>
            </a:avLst>
          </a:prstGeom>
          <a:solidFill>
            <a:srgbClr val="FFEF8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29" name="Равнобедренный треугольник 28"/>
          <p:cNvSpPr/>
          <p:nvPr/>
        </p:nvSpPr>
        <p:spPr>
          <a:xfrm rot="1031703">
            <a:off x="3110050" y="666652"/>
            <a:ext cx="3227026" cy="1198533"/>
          </a:xfrm>
          <a:prstGeom prst="triangle">
            <a:avLst>
              <a:gd name="adj" fmla="val 44128"/>
            </a:avLst>
          </a:prstGeom>
          <a:solidFill>
            <a:srgbClr val="FEE24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30" name="Равнобедренный треугольник 29"/>
          <p:cNvSpPr/>
          <p:nvPr/>
        </p:nvSpPr>
        <p:spPr>
          <a:xfrm rot="20594946">
            <a:off x="3850162" y="1678510"/>
            <a:ext cx="2128494" cy="914177"/>
          </a:xfrm>
          <a:prstGeom prst="triangle">
            <a:avLst>
              <a:gd name="adj" fmla="val 31994"/>
            </a:avLst>
          </a:prstGeom>
          <a:solidFill>
            <a:srgbClr val="FFD73C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31" name="Равнобедренный треугольник 30"/>
          <p:cNvSpPr/>
          <p:nvPr/>
        </p:nvSpPr>
        <p:spPr>
          <a:xfrm rot="9812531">
            <a:off x="4066092" y="2552049"/>
            <a:ext cx="2128494" cy="461903"/>
          </a:xfrm>
          <a:prstGeom prst="triangle">
            <a:avLst>
              <a:gd name="adj" fmla="val 47640"/>
            </a:avLst>
          </a:prstGeom>
          <a:solidFill>
            <a:srgbClr val="FFEE8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32" name="Равнобедренный треугольник 31"/>
          <p:cNvSpPr/>
          <p:nvPr/>
        </p:nvSpPr>
        <p:spPr>
          <a:xfrm rot="10476835">
            <a:off x="2462231" y="2917090"/>
            <a:ext cx="1608512" cy="303513"/>
          </a:xfrm>
          <a:prstGeom prst="triangle">
            <a:avLst>
              <a:gd name="adj" fmla="val 45369"/>
            </a:avLst>
          </a:prstGeom>
          <a:solidFill>
            <a:srgbClr val="FFEE8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33" name="Равнобедренный треугольник 32"/>
          <p:cNvSpPr/>
          <p:nvPr/>
        </p:nvSpPr>
        <p:spPr>
          <a:xfrm rot="12217184">
            <a:off x="2037224" y="2463086"/>
            <a:ext cx="1931451" cy="711286"/>
          </a:xfrm>
          <a:prstGeom prst="triangle">
            <a:avLst>
              <a:gd name="adj" fmla="val 72450"/>
            </a:avLst>
          </a:prstGeom>
          <a:solidFill>
            <a:srgbClr val="FFD43C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34" name="Равнобедренный треугольник 33"/>
          <p:cNvSpPr/>
          <p:nvPr/>
        </p:nvSpPr>
        <p:spPr>
          <a:xfrm rot="7976113">
            <a:off x="2808843" y="1425131"/>
            <a:ext cx="999227" cy="1839279"/>
          </a:xfrm>
          <a:prstGeom prst="triangle">
            <a:avLst>
              <a:gd name="adj" fmla="val 40809"/>
            </a:avLst>
          </a:prstGeom>
          <a:solidFill>
            <a:srgbClr val="FEE24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35" name="Равнобедренный треугольник 34"/>
          <p:cNvSpPr/>
          <p:nvPr/>
        </p:nvSpPr>
        <p:spPr>
          <a:xfrm rot="6246910">
            <a:off x="2083788" y="1355201"/>
            <a:ext cx="1176747" cy="522559"/>
          </a:xfrm>
          <a:prstGeom prst="triangle">
            <a:avLst>
              <a:gd name="adj" fmla="val 25615"/>
            </a:avLst>
          </a:prstGeom>
          <a:solidFill>
            <a:srgbClr val="FFD23A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36" name="Равнобедренный треугольник 35"/>
          <p:cNvSpPr/>
          <p:nvPr/>
        </p:nvSpPr>
        <p:spPr>
          <a:xfrm rot="498586">
            <a:off x="1645048" y="2107714"/>
            <a:ext cx="874522" cy="824370"/>
          </a:xfrm>
          <a:prstGeom prst="triangle">
            <a:avLst>
              <a:gd name="adj" fmla="val 63950"/>
            </a:avLst>
          </a:prstGeom>
          <a:solidFill>
            <a:srgbClr val="FDB414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37" name="Равнобедренный треугольник 36"/>
          <p:cNvSpPr/>
          <p:nvPr/>
        </p:nvSpPr>
        <p:spPr>
          <a:xfrm rot="157130">
            <a:off x="613915" y="1860602"/>
            <a:ext cx="998233" cy="988001"/>
          </a:xfrm>
          <a:prstGeom prst="triangle">
            <a:avLst>
              <a:gd name="adj" fmla="val 0"/>
            </a:avLst>
          </a:prstGeom>
          <a:solidFill>
            <a:srgbClr val="FECC5E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38" name="Равнобедренный треугольник 37"/>
          <p:cNvSpPr/>
          <p:nvPr/>
        </p:nvSpPr>
        <p:spPr>
          <a:xfrm rot="11438012">
            <a:off x="544489" y="1973462"/>
            <a:ext cx="1657501" cy="850396"/>
          </a:xfrm>
          <a:prstGeom prst="triangle">
            <a:avLst>
              <a:gd name="adj" fmla="val 31632"/>
            </a:avLst>
          </a:prstGeom>
          <a:solidFill>
            <a:srgbClr val="FFD43C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39" name="Равнобедренный треугольник 38"/>
          <p:cNvSpPr/>
          <p:nvPr/>
        </p:nvSpPr>
        <p:spPr>
          <a:xfrm rot="16365497">
            <a:off x="-182155" y="2019147"/>
            <a:ext cx="987346" cy="602218"/>
          </a:xfrm>
          <a:prstGeom prst="triangle">
            <a:avLst>
              <a:gd name="adj" fmla="val 31632"/>
            </a:avLst>
          </a:prstGeom>
          <a:solidFill>
            <a:srgbClr val="FDB514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40" name="Равнобедренный треугольник 39"/>
          <p:cNvSpPr/>
          <p:nvPr/>
        </p:nvSpPr>
        <p:spPr>
          <a:xfrm rot="18761065">
            <a:off x="-213882" y="1956418"/>
            <a:ext cx="877869" cy="255805"/>
          </a:xfrm>
          <a:prstGeom prst="triangle">
            <a:avLst>
              <a:gd name="adj" fmla="val 29548"/>
            </a:avLst>
          </a:prstGeom>
          <a:solidFill>
            <a:srgbClr val="FDB514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41" name="Равнобедренный треугольник 40"/>
          <p:cNvSpPr/>
          <p:nvPr/>
        </p:nvSpPr>
        <p:spPr>
          <a:xfrm rot="5400000">
            <a:off x="138732" y="1628844"/>
            <a:ext cx="366037" cy="643268"/>
          </a:xfrm>
          <a:prstGeom prst="triangle">
            <a:avLst>
              <a:gd name="adj" fmla="val 19625"/>
            </a:avLst>
          </a:prstGeom>
          <a:solidFill>
            <a:srgbClr val="FFD13A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42" name="Равнобедренный треугольник 41"/>
          <p:cNvSpPr/>
          <p:nvPr/>
        </p:nvSpPr>
        <p:spPr>
          <a:xfrm rot="413570">
            <a:off x="34949" y="1221600"/>
            <a:ext cx="643028" cy="583290"/>
          </a:xfrm>
          <a:prstGeom prst="triangle">
            <a:avLst>
              <a:gd name="adj" fmla="val 42702"/>
            </a:avLst>
          </a:prstGeom>
          <a:solidFill>
            <a:srgbClr val="FFF384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44" name="Равнобедренный треугольник 43"/>
          <p:cNvSpPr/>
          <p:nvPr/>
        </p:nvSpPr>
        <p:spPr>
          <a:xfrm rot="18014125">
            <a:off x="-188782" y="1420746"/>
            <a:ext cx="635652" cy="99135"/>
          </a:xfrm>
          <a:prstGeom prst="triangle">
            <a:avLst>
              <a:gd name="adj" fmla="val 25303"/>
            </a:avLst>
          </a:prstGeom>
          <a:solidFill>
            <a:srgbClr val="FFF384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45" name="Равнобедренный треугольник 44"/>
          <p:cNvSpPr/>
          <p:nvPr/>
        </p:nvSpPr>
        <p:spPr>
          <a:xfrm rot="9279988">
            <a:off x="742468" y="1368958"/>
            <a:ext cx="2144850" cy="907703"/>
          </a:xfrm>
          <a:prstGeom prst="triangle">
            <a:avLst>
              <a:gd name="adj" fmla="val 37417"/>
            </a:avLst>
          </a:prstGeom>
          <a:solidFill>
            <a:srgbClr val="FFED8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46" name="Равнобедренный треугольник 45"/>
          <p:cNvSpPr/>
          <p:nvPr/>
        </p:nvSpPr>
        <p:spPr>
          <a:xfrm rot="10422727">
            <a:off x="374456" y="1097818"/>
            <a:ext cx="2243605" cy="650749"/>
          </a:xfrm>
          <a:prstGeom prst="triangle">
            <a:avLst>
              <a:gd name="adj" fmla="val 90208"/>
            </a:avLst>
          </a:prstGeom>
          <a:solidFill>
            <a:srgbClr val="FEE34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47" name="Равнобедренный треугольник 46"/>
          <p:cNvSpPr/>
          <p:nvPr/>
        </p:nvSpPr>
        <p:spPr>
          <a:xfrm rot="12971718">
            <a:off x="4437304" y="1422084"/>
            <a:ext cx="2489936" cy="577232"/>
          </a:xfrm>
          <a:prstGeom prst="triangle">
            <a:avLst>
              <a:gd name="adj" fmla="val 22709"/>
            </a:avLst>
          </a:prstGeom>
          <a:solidFill>
            <a:srgbClr val="FFD43C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48" name="Равнобедренный треугольник 47"/>
          <p:cNvSpPr/>
          <p:nvPr/>
        </p:nvSpPr>
        <p:spPr>
          <a:xfrm rot="2166351">
            <a:off x="5367452" y="889886"/>
            <a:ext cx="1959319" cy="815350"/>
          </a:xfrm>
          <a:prstGeom prst="triangle">
            <a:avLst>
              <a:gd name="adj" fmla="val 71236"/>
            </a:avLst>
          </a:prstGeom>
          <a:solidFill>
            <a:srgbClr val="FEE24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49" name="Равнобедренный треугольник 48"/>
          <p:cNvSpPr/>
          <p:nvPr/>
        </p:nvSpPr>
        <p:spPr>
          <a:xfrm rot="5608414">
            <a:off x="7469556" y="691442"/>
            <a:ext cx="966910" cy="2088968"/>
          </a:xfrm>
          <a:prstGeom prst="triangle">
            <a:avLst>
              <a:gd name="adj" fmla="val 58302"/>
            </a:avLst>
          </a:prstGeom>
          <a:solidFill>
            <a:srgbClr val="FFED8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50" name="Равнобедренный треугольник 49"/>
          <p:cNvSpPr/>
          <p:nvPr/>
        </p:nvSpPr>
        <p:spPr>
          <a:xfrm rot="16986699">
            <a:off x="7707788" y="267722"/>
            <a:ext cx="615361" cy="2164784"/>
          </a:xfrm>
          <a:prstGeom prst="triangle">
            <a:avLst>
              <a:gd name="adj" fmla="val 37965"/>
            </a:avLst>
          </a:prstGeom>
          <a:solidFill>
            <a:srgbClr val="FEE34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51" name="Равнобедренный треугольник 50"/>
          <p:cNvSpPr/>
          <p:nvPr/>
        </p:nvSpPr>
        <p:spPr>
          <a:xfrm rot="164971">
            <a:off x="6954782" y="769372"/>
            <a:ext cx="2202130" cy="473287"/>
          </a:xfrm>
          <a:prstGeom prst="triangle">
            <a:avLst>
              <a:gd name="adj" fmla="val 30290"/>
            </a:avLst>
          </a:prstGeom>
          <a:solidFill>
            <a:srgbClr val="FFD736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52" name="Равнобедренный треугольник 51"/>
          <p:cNvSpPr/>
          <p:nvPr/>
        </p:nvSpPr>
        <p:spPr>
          <a:xfrm rot="6195884">
            <a:off x="9126997" y="1286978"/>
            <a:ext cx="608376" cy="744523"/>
          </a:xfrm>
          <a:prstGeom prst="triangle">
            <a:avLst>
              <a:gd name="adj" fmla="val 81841"/>
            </a:avLst>
          </a:prstGeom>
          <a:solidFill>
            <a:srgbClr val="FFD23B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53" name="Равнобедренный треугольник 52"/>
          <p:cNvSpPr/>
          <p:nvPr/>
        </p:nvSpPr>
        <p:spPr>
          <a:xfrm rot="10310671">
            <a:off x="6941138" y="2013853"/>
            <a:ext cx="2144310" cy="924025"/>
          </a:xfrm>
          <a:prstGeom prst="triangle">
            <a:avLst>
              <a:gd name="adj" fmla="val 39294"/>
            </a:avLst>
          </a:prstGeom>
          <a:solidFill>
            <a:srgbClr val="FFD23B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54" name="Равнобедренный треугольник 53"/>
          <p:cNvSpPr/>
          <p:nvPr/>
        </p:nvSpPr>
        <p:spPr>
          <a:xfrm rot="7335039">
            <a:off x="8110678" y="2357890"/>
            <a:ext cx="1207089" cy="136734"/>
          </a:xfrm>
          <a:prstGeom prst="triangle">
            <a:avLst>
              <a:gd name="adj" fmla="val 75580"/>
            </a:avLst>
          </a:prstGeom>
          <a:solidFill>
            <a:srgbClr val="FFD23B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55" name="Равнобедренный треугольник 54"/>
          <p:cNvSpPr/>
          <p:nvPr/>
        </p:nvSpPr>
        <p:spPr>
          <a:xfrm rot="11047233">
            <a:off x="8937022" y="1903112"/>
            <a:ext cx="750239" cy="1661270"/>
          </a:xfrm>
          <a:prstGeom prst="triangle">
            <a:avLst>
              <a:gd name="adj" fmla="val 92769"/>
            </a:avLst>
          </a:prstGeom>
          <a:solidFill>
            <a:srgbClr val="FFEF8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56" name="Равнобедренный треугольник 55"/>
          <p:cNvSpPr/>
          <p:nvPr/>
        </p:nvSpPr>
        <p:spPr>
          <a:xfrm rot="16320000">
            <a:off x="7965225" y="2518171"/>
            <a:ext cx="1645448" cy="359112"/>
          </a:xfrm>
          <a:prstGeom prst="triangle">
            <a:avLst>
              <a:gd name="adj" fmla="val 49785"/>
            </a:avLst>
          </a:prstGeom>
          <a:solidFill>
            <a:srgbClr val="FFEF8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57" name="Равнобедренный треугольник 56"/>
          <p:cNvSpPr/>
          <p:nvPr/>
        </p:nvSpPr>
        <p:spPr>
          <a:xfrm rot="21361815">
            <a:off x="8869718" y="1958570"/>
            <a:ext cx="1085432" cy="1550629"/>
          </a:xfrm>
          <a:prstGeom prst="triangle">
            <a:avLst>
              <a:gd name="adj" fmla="val 86424"/>
            </a:avLst>
          </a:prstGeom>
          <a:solidFill>
            <a:srgbClr val="FFD43C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58" name="Равнобедренный треугольник 57"/>
          <p:cNvSpPr/>
          <p:nvPr/>
        </p:nvSpPr>
        <p:spPr>
          <a:xfrm rot="4868935">
            <a:off x="9330524" y="2428677"/>
            <a:ext cx="1566223" cy="478471"/>
          </a:xfrm>
          <a:prstGeom prst="triangle">
            <a:avLst>
              <a:gd name="adj" fmla="val 40109"/>
            </a:avLst>
          </a:prstGeom>
          <a:solidFill>
            <a:srgbClr val="FEE24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59" name="Равнобедренный треугольник 58"/>
          <p:cNvSpPr/>
          <p:nvPr/>
        </p:nvSpPr>
        <p:spPr>
          <a:xfrm rot="6397710">
            <a:off x="9792657" y="2866568"/>
            <a:ext cx="1034238" cy="301409"/>
          </a:xfrm>
          <a:prstGeom prst="triangle">
            <a:avLst>
              <a:gd name="adj" fmla="val 90300"/>
            </a:avLst>
          </a:prstGeom>
          <a:solidFill>
            <a:srgbClr val="FEE24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60" name="Равнобедренный треугольник 59"/>
          <p:cNvSpPr/>
          <p:nvPr/>
        </p:nvSpPr>
        <p:spPr>
          <a:xfrm rot="16200000">
            <a:off x="9685390" y="3442754"/>
            <a:ext cx="456474" cy="826135"/>
          </a:xfrm>
          <a:prstGeom prst="triangle">
            <a:avLst>
              <a:gd name="adj" fmla="val 54690"/>
            </a:avLst>
          </a:prstGeom>
          <a:solidFill>
            <a:srgbClr val="FFD43C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61" name="Равнобедренный треугольник 60"/>
          <p:cNvSpPr/>
          <p:nvPr/>
        </p:nvSpPr>
        <p:spPr>
          <a:xfrm rot="10579615">
            <a:off x="8936676" y="3500758"/>
            <a:ext cx="1404501" cy="322619"/>
          </a:xfrm>
          <a:prstGeom prst="triangle">
            <a:avLst>
              <a:gd name="adj" fmla="val 60982"/>
            </a:avLst>
          </a:prstGeom>
          <a:solidFill>
            <a:srgbClr val="FDB714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62" name="Равнобедренный треугольник 61"/>
          <p:cNvSpPr/>
          <p:nvPr/>
        </p:nvSpPr>
        <p:spPr>
          <a:xfrm rot="9267480">
            <a:off x="9484429" y="3637937"/>
            <a:ext cx="926767" cy="163602"/>
          </a:xfrm>
          <a:prstGeom prst="triangle">
            <a:avLst>
              <a:gd name="adj" fmla="val 8859"/>
            </a:avLst>
          </a:prstGeom>
          <a:solidFill>
            <a:srgbClr val="FDB714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63" name="Равнобедренный треугольник 62"/>
          <p:cNvSpPr/>
          <p:nvPr/>
        </p:nvSpPr>
        <p:spPr>
          <a:xfrm rot="5854022">
            <a:off x="9708492" y="3640090"/>
            <a:ext cx="389271" cy="871483"/>
          </a:xfrm>
          <a:prstGeom prst="triangle">
            <a:avLst>
              <a:gd name="adj" fmla="val 39765"/>
            </a:avLst>
          </a:prstGeom>
          <a:solidFill>
            <a:srgbClr val="FEBE1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64" name="Равнобедренный треугольник 63"/>
          <p:cNvSpPr/>
          <p:nvPr/>
        </p:nvSpPr>
        <p:spPr>
          <a:xfrm rot="10285410">
            <a:off x="9488590" y="4148410"/>
            <a:ext cx="897369" cy="638268"/>
          </a:xfrm>
          <a:prstGeom prst="triangle">
            <a:avLst>
              <a:gd name="adj" fmla="val 51179"/>
            </a:avLst>
          </a:prstGeom>
          <a:solidFill>
            <a:srgbClr val="FDB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65" name="Равнобедренный треугольник 64"/>
          <p:cNvSpPr/>
          <p:nvPr/>
        </p:nvSpPr>
        <p:spPr>
          <a:xfrm>
            <a:off x="9974026" y="4089884"/>
            <a:ext cx="354639" cy="697760"/>
          </a:xfrm>
          <a:prstGeom prst="triangle">
            <a:avLst>
              <a:gd name="adj" fmla="val 100000"/>
            </a:avLst>
          </a:prstGeom>
          <a:solidFill>
            <a:srgbClr val="F8981D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66" name="Равнобедренный треугольник 65"/>
          <p:cNvSpPr/>
          <p:nvPr/>
        </p:nvSpPr>
        <p:spPr>
          <a:xfrm rot="2452115">
            <a:off x="9998192" y="4743550"/>
            <a:ext cx="461991" cy="212079"/>
          </a:xfrm>
          <a:prstGeom prst="triangle">
            <a:avLst>
              <a:gd name="adj" fmla="val 57010"/>
            </a:avLst>
          </a:prstGeom>
          <a:solidFill>
            <a:srgbClr val="FBAC18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67" name="Равнобедренный треугольник 66"/>
          <p:cNvSpPr/>
          <p:nvPr/>
        </p:nvSpPr>
        <p:spPr>
          <a:xfrm rot="20121244">
            <a:off x="8473001" y="4570200"/>
            <a:ext cx="1458471" cy="514104"/>
          </a:xfrm>
          <a:prstGeom prst="triangle">
            <a:avLst>
              <a:gd name="adj" fmla="val 30324"/>
            </a:avLst>
          </a:prstGeom>
          <a:solidFill>
            <a:srgbClr val="FFD73C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68" name="Равнобедренный треугольник 67"/>
          <p:cNvSpPr/>
          <p:nvPr/>
        </p:nvSpPr>
        <p:spPr>
          <a:xfrm rot="9325748">
            <a:off x="8855060" y="5010631"/>
            <a:ext cx="1458471" cy="1198291"/>
          </a:xfrm>
          <a:prstGeom prst="triangle">
            <a:avLst>
              <a:gd name="adj" fmla="val 44195"/>
            </a:avLst>
          </a:prstGeom>
          <a:solidFill>
            <a:srgbClr val="FDB714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69" name="Равнобедренный треугольник 68"/>
          <p:cNvSpPr/>
          <p:nvPr/>
        </p:nvSpPr>
        <p:spPr>
          <a:xfrm rot="9747736">
            <a:off x="9268179" y="6215192"/>
            <a:ext cx="754946" cy="446354"/>
          </a:xfrm>
          <a:prstGeom prst="triangle">
            <a:avLst>
              <a:gd name="adj" fmla="val 38524"/>
            </a:avLst>
          </a:prstGeom>
          <a:solidFill>
            <a:srgbClr val="FFE63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27" name="Трапеция 26"/>
          <p:cNvSpPr/>
          <p:nvPr/>
        </p:nvSpPr>
        <p:spPr>
          <a:xfrm rot="5520000">
            <a:off x="9485552" y="5269760"/>
            <a:ext cx="1328111" cy="388770"/>
          </a:xfrm>
          <a:prstGeom prst="trapezoid">
            <a:avLst>
              <a:gd name="adj" fmla="val 68240"/>
            </a:avLst>
          </a:prstGeom>
          <a:solidFill>
            <a:srgbClr val="F57D2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71" name="Равнобедренный треугольник 70"/>
          <p:cNvSpPr/>
          <p:nvPr/>
        </p:nvSpPr>
        <p:spPr>
          <a:xfrm rot="8115369">
            <a:off x="7769806" y="5671972"/>
            <a:ext cx="1258757" cy="503231"/>
          </a:xfrm>
          <a:prstGeom prst="triangle">
            <a:avLst>
              <a:gd name="adj" fmla="val 39647"/>
            </a:avLst>
          </a:prstGeom>
          <a:solidFill>
            <a:srgbClr val="FFE63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72" name="Равнобедренный треугольник 71"/>
          <p:cNvSpPr/>
          <p:nvPr/>
        </p:nvSpPr>
        <p:spPr>
          <a:xfrm rot="14516376">
            <a:off x="8237979" y="5750922"/>
            <a:ext cx="1129021" cy="319947"/>
          </a:xfrm>
          <a:prstGeom prst="triangle">
            <a:avLst>
              <a:gd name="adj" fmla="val 46671"/>
            </a:avLst>
          </a:prstGeom>
          <a:solidFill>
            <a:srgbClr val="FEBB1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73" name="Равнобедренный треугольник 72"/>
          <p:cNvSpPr/>
          <p:nvPr/>
        </p:nvSpPr>
        <p:spPr>
          <a:xfrm rot="20106950">
            <a:off x="8145363" y="6050721"/>
            <a:ext cx="1004868" cy="500645"/>
          </a:xfrm>
          <a:prstGeom prst="triangle">
            <a:avLst>
              <a:gd name="adj" fmla="val 65556"/>
            </a:avLst>
          </a:prstGeom>
          <a:solidFill>
            <a:srgbClr val="F5812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74" name="Равнобедренный треугольник 73"/>
          <p:cNvSpPr/>
          <p:nvPr/>
        </p:nvSpPr>
        <p:spPr>
          <a:xfrm rot="2865137">
            <a:off x="7943749" y="5798248"/>
            <a:ext cx="762782" cy="791568"/>
          </a:xfrm>
          <a:prstGeom prst="triangle">
            <a:avLst>
              <a:gd name="adj" fmla="val 61844"/>
            </a:avLst>
          </a:prstGeom>
          <a:solidFill>
            <a:srgbClr val="FDB514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76" name="Равнобедренный треугольник 75"/>
          <p:cNvSpPr/>
          <p:nvPr/>
        </p:nvSpPr>
        <p:spPr>
          <a:xfrm rot="12797079">
            <a:off x="8374071" y="5687735"/>
            <a:ext cx="1529235" cy="540614"/>
          </a:xfrm>
          <a:prstGeom prst="triangle">
            <a:avLst>
              <a:gd name="adj" fmla="val 30844"/>
            </a:avLst>
          </a:prstGeom>
          <a:solidFill>
            <a:srgbClr val="FAA21B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77" name="Равнобедренный треугольник 76"/>
          <p:cNvSpPr/>
          <p:nvPr/>
        </p:nvSpPr>
        <p:spPr>
          <a:xfrm rot="2969109">
            <a:off x="9567913" y="453074"/>
            <a:ext cx="850981" cy="1443855"/>
          </a:xfrm>
          <a:prstGeom prst="triangle">
            <a:avLst>
              <a:gd name="adj" fmla="val 13480"/>
            </a:avLst>
          </a:prstGeom>
          <a:solidFill>
            <a:srgbClr val="FFF28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78" name="Равнобедренный треугольник 77"/>
          <p:cNvSpPr/>
          <p:nvPr/>
        </p:nvSpPr>
        <p:spPr>
          <a:xfrm rot="9454292">
            <a:off x="9867215" y="1791005"/>
            <a:ext cx="632577" cy="715729"/>
          </a:xfrm>
          <a:prstGeom prst="triangle">
            <a:avLst>
              <a:gd name="adj" fmla="val 50682"/>
            </a:avLst>
          </a:prstGeom>
          <a:solidFill>
            <a:srgbClr val="FFF28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79" name="Равнобедренный треугольник 78"/>
          <p:cNvSpPr/>
          <p:nvPr/>
        </p:nvSpPr>
        <p:spPr>
          <a:xfrm rot="6641790">
            <a:off x="9425952" y="1105264"/>
            <a:ext cx="1523956" cy="329375"/>
          </a:xfrm>
          <a:prstGeom prst="triangle">
            <a:avLst>
              <a:gd name="adj" fmla="val 52535"/>
            </a:avLst>
          </a:prstGeom>
          <a:solidFill>
            <a:srgbClr val="FFD73C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80" name="Равнобедренный треугольник 79"/>
          <p:cNvSpPr/>
          <p:nvPr/>
        </p:nvSpPr>
        <p:spPr>
          <a:xfrm rot="8033601">
            <a:off x="9734218" y="1598091"/>
            <a:ext cx="787797" cy="259844"/>
          </a:xfrm>
          <a:prstGeom prst="triangle">
            <a:avLst>
              <a:gd name="adj" fmla="val 31769"/>
            </a:avLst>
          </a:prstGeom>
          <a:solidFill>
            <a:srgbClr val="FFD73C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84" name="Равнобедренный треугольник 83"/>
          <p:cNvSpPr/>
          <p:nvPr/>
        </p:nvSpPr>
        <p:spPr>
          <a:xfrm rot="21222620">
            <a:off x="304679" y="536528"/>
            <a:ext cx="2237146" cy="562075"/>
          </a:xfrm>
          <a:prstGeom prst="triangle">
            <a:avLst>
              <a:gd name="adj" fmla="val 47685"/>
            </a:avLst>
          </a:prstGeom>
          <a:solidFill>
            <a:srgbClr val="28BEE5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49" tIns="49066" rIns="98149" bIns="49066" rtlCol="0" anchor="ctr"/>
          <a:lstStyle/>
          <a:p>
            <a:pPr algn="ctr" defTabSz="986627"/>
            <a:endParaRPr lang="uk-UA">
              <a:solidFill>
                <a:prstClr val="white"/>
              </a:solidFill>
            </a:endParaRPr>
          </a:p>
        </p:txBody>
      </p:sp>
      <p:sp>
        <p:nvSpPr>
          <p:cNvPr id="106" name="Прямоугольник 105"/>
          <p:cNvSpPr/>
          <p:nvPr/>
        </p:nvSpPr>
        <p:spPr>
          <a:xfrm>
            <a:off x="3339241" y="5907773"/>
            <a:ext cx="6602985" cy="1207086"/>
          </a:xfrm>
          <a:prstGeom prst="rect">
            <a:avLst/>
          </a:prstGeom>
          <a:ln>
            <a:noFill/>
          </a:ln>
        </p:spPr>
        <p:txBody>
          <a:bodyPr lIns="98149" tIns="49066" rIns="98149" bIns="49066">
            <a:spAutoFit/>
          </a:bodyPr>
          <a:lstStyle/>
          <a:p>
            <a:pPr algn="r" defTabSz="986627">
              <a:lnSpc>
                <a:spcPct val="120000"/>
              </a:lnSpc>
              <a:defRPr/>
            </a:pPr>
            <a:r>
              <a:rPr lang="en-US" b="1" dirty="0">
                <a:solidFill>
                  <a:srgbClr val="0B4B7F"/>
                </a:solidFill>
                <a:effectLst>
                  <a:glow rad="127000">
                    <a:prstClr val="white"/>
                  </a:glo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SERGIY SAVCHUK</a:t>
            </a:r>
            <a:br>
              <a:rPr lang="en-US" b="1" dirty="0">
                <a:solidFill>
                  <a:srgbClr val="0B4B7F"/>
                </a:solidFill>
                <a:effectLst>
                  <a:glow rad="127000">
                    <a:prstClr val="white"/>
                  </a:glow>
                </a:effectLst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b="1" dirty="0">
                <a:solidFill>
                  <a:srgbClr val="0B4B7F"/>
                </a:solidFill>
                <a:effectLst>
                  <a:glow rad="127000">
                    <a:prstClr val="white"/>
                  </a:glow>
                </a:effectLst>
                <a:latin typeface="Corbel" panose="020B0503020204020204" pitchFamily="34" charset="0"/>
                <a:cs typeface="Calibri" panose="020F0502020204030204" pitchFamily="34" charset="0"/>
              </a:rPr>
              <a:t>State Agency on Energy Efficiency </a:t>
            </a:r>
          </a:p>
          <a:p>
            <a:pPr algn="r" defTabSz="986627">
              <a:lnSpc>
                <a:spcPct val="120000"/>
              </a:lnSpc>
              <a:defRPr/>
            </a:pPr>
            <a:r>
              <a:rPr lang="en-US" b="1" dirty="0">
                <a:solidFill>
                  <a:srgbClr val="0B4B7F"/>
                </a:solidFill>
                <a:effectLst>
                  <a:glow rad="127000">
                    <a:prstClr val="white"/>
                  </a:glow>
                </a:effectLst>
                <a:latin typeface="Corbel" panose="020B0503020204020204" pitchFamily="34" charset="0"/>
                <a:cs typeface="Calibri" panose="020F0502020204030204" pitchFamily="34" charset="0"/>
              </a:rPr>
              <a:t>and Energy Saving of Ukraine</a:t>
            </a:r>
          </a:p>
        </p:txBody>
      </p:sp>
      <p:sp>
        <p:nvSpPr>
          <p:cNvPr id="107" name="AutoShape 20"/>
          <p:cNvSpPr>
            <a:spLocks noChangeArrowheads="1"/>
          </p:cNvSpPr>
          <p:nvPr/>
        </p:nvSpPr>
        <p:spPr bwMode="auto">
          <a:xfrm>
            <a:off x="106509" y="1659400"/>
            <a:ext cx="10538307" cy="3233225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95946" tIns="47970" rIns="95946" bIns="47970" anchor="ctr"/>
          <a:lstStyle/>
          <a:p>
            <a:pPr>
              <a:lnSpc>
                <a:spcPct val="120000"/>
              </a:lnSpc>
              <a:spcAft>
                <a:spcPts val="1314"/>
              </a:spcAft>
              <a:defRPr/>
            </a:pPr>
            <a:r>
              <a:rPr lang="uk-UA" sz="4400" b="1" spc="-55" dirty="0">
                <a:solidFill>
                  <a:srgbClr val="0B4B7F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</a:p>
          <a:p>
            <a:pPr>
              <a:lnSpc>
                <a:spcPct val="120000"/>
              </a:lnSpc>
              <a:spcAft>
                <a:spcPts val="1314"/>
              </a:spcAft>
              <a:defRPr/>
            </a:pPr>
            <a:r>
              <a:rPr lang="en-US" sz="4400" b="1" spc="-55" dirty="0">
                <a:solidFill>
                  <a:srgbClr val="0B4B7F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UKRAINE</a:t>
            </a:r>
            <a:r>
              <a:rPr lang="ru-RU" sz="4400" b="1" spc="-55" dirty="0">
                <a:solidFill>
                  <a:srgbClr val="0B4B7F"/>
                </a:solidFill>
                <a:cs typeface="Aharoni" panose="02010803020104030203" pitchFamily="2" charset="-79"/>
              </a:rPr>
              <a:t>:</a:t>
            </a:r>
            <a:endParaRPr lang="en-US" sz="4400" b="1" spc="-55" dirty="0">
              <a:solidFill>
                <a:srgbClr val="0B4B7F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>
              <a:lnSpc>
                <a:spcPct val="120000"/>
              </a:lnSpc>
              <a:spcAft>
                <a:spcPts val="1314"/>
              </a:spcAft>
              <a:defRPr/>
            </a:pPr>
            <a:r>
              <a:rPr lang="en-US" sz="3100" b="1" spc="-55" dirty="0">
                <a:solidFill>
                  <a:srgbClr val="0B4B7F"/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RENEWABLE ENERGY</a:t>
            </a:r>
            <a:r>
              <a:rPr lang="ru-RU" sz="3100" b="1" spc="-55" dirty="0">
                <a:solidFill>
                  <a:srgbClr val="0B4B7F"/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3100" b="1" spc="-55" dirty="0">
                <a:solidFill>
                  <a:srgbClr val="0B4B7F"/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DEVELOPMENT</a:t>
            </a:r>
            <a:endParaRPr lang="uk-UA" sz="3100" b="1" spc="-55" dirty="0">
              <a:solidFill>
                <a:srgbClr val="0B4B7F"/>
              </a:solidFill>
              <a:effectLst>
                <a:glow rad="101600">
                  <a:schemeClr val="bg1">
                    <a:alpha val="40000"/>
                  </a:schemeClr>
                </a:glow>
              </a:effectLst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5618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/>
          <p:nvPr/>
        </p:nvSpPr>
        <p:spPr bwMode="auto">
          <a:xfrm>
            <a:off x="1793" y="-6467"/>
            <a:ext cx="10324895" cy="556024"/>
          </a:xfrm>
          <a:prstGeom prst="rect">
            <a:avLst/>
          </a:prstGeom>
          <a:gradFill>
            <a:gsLst>
              <a:gs pos="41000">
                <a:sysClr val="window" lastClr="FFFFFF">
                  <a:lumMod val="0"/>
                  <a:lumOff val="100000"/>
                </a:sysClr>
              </a:gs>
              <a:gs pos="100000">
                <a:srgbClr val="5B9BD5">
                  <a:alpha val="47000"/>
                </a:srgbClr>
              </a:gs>
              <a:gs pos="100000">
                <a:sysClr val="window" lastClr="FFFFFF"/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99948" tIns="49971" rIns="99948" bIns="49971" anchor="ctr"/>
          <a:lstStyle/>
          <a:p>
            <a:pPr algn="ctr" defTabSz="999414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uk-UA" sz="2600" kern="0" dirty="0">
              <a:solidFill>
                <a:prstClr val="white"/>
              </a:solidFill>
              <a:cs typeface="Arial" charset="0"/>
            </a:endParaRPr>
          </a:p>
        </p:txBody>
      </p:sp>
      <p:grpSp>
        <p:nvGrpSpPr>
          <p:cNvPr id="2" name="Группа 10"/>
          <p:cNvGrpSpPr/>
          <p:nvPr/>
        </p:nvGrpSpPr>
        <p:grpSpPr>
          <a:xfrm>
            <a:off x="8240805" y="639454"/>
            <a:ext cx="1964491" cy="615750"/>
            <a:chOff x="3312096" y="1340768"/>
            <a:chExt cx="2349305" cy="1054762"/>
          </a:xfrm>
        </p:grpSpPr>
        <p:pic>
          <p:nvPicPr>
            <p:cNvPr id="1026" name="Picture 2" descr="Результат пошуку зображень за запитом &quot;irena renewable energy&quot;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12096" y="1340768"/>
              <a:ext cx="2349305" cy="6712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95894" y="2002509"/>
              <a:ext cx="374425" cy="390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2333" y="2038109"/>
              <a:ext cx="357379" cy="333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81308" y="2024519"/>
              <a:ext cx="340468" cy="360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49723" y="2038862"/>
              <a:ext cx="408019" cy="3508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6197" y="2020326"/>
              <a:ext cx="375204" cy="375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2" name="Picture 8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14670" y="2022032"/>
              <a:ext cx="364655" cy="360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TextBox 9"/>
          <p:cNvSpPr txBox="1"/>
          <p:nvPr/>
        </p:nvSpPr>
        <p:spPr>
          <a:xfrm>
            <a:off x="1696233" y="6390914"/>
            <a:ext cx="8195302" cy="716471"/>
          </a:xfrm>
          <a:prstGeom prst="rect">
            <a:avLst/>
          </a:prstGeom>
          <a:noFill/>
        </p:spPr>
        <p:txBody>
          <a:bodyPr wrap="square" lIns="99948" tIns="49971" rIns="99948" bIns="49971" rtlCol="0">
            <a:spAutoFit/>
          </a:bodyPr>
          <a:lstStyle/>
          <a:p>
            <a:pPr algn="ctr" defTabSz="999414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solidFill>
                  <a:srgbClr val="039306"/>
                </a:solidFill>
                <a:latin typeface="Century Gothic" pitchFamily="34" charset="0"/>
                <a:cs typeface="Arial" charset="0"/>
              </a:rPr>
              <a:t>On February 24, 2018, Ukraine became a member of the International Renewable Energy Agency (IRENA)</a:t>
            </a:r>
            <a:endParaRPr lang="uk-UA" b="1" dirty="0">
              <a:solidFill>
                <a:srgbClr val="039306"/>
              </a:solidFill>
              <a:latin typeface="Century Gothic" pitchFamily="34" charset="0"/>
              <a:cs typeface="Arial" charset="0"/>
            </a:endParaRPr>
          </a:p>
        </p:txBody>
      </p:sp>
      <p:pic>
        <p:nvPicPr>
          <p:cNvPr id="43" name="Рисунок 42" descr="D:\Заходи і пости\2018\ЖОВТЕНЬ\30 10 2018 ВЕБІНЕР ІРЕНА\Вебінар Ірена 31.10.2018\ОБРАНІ до посту\2 DSC_0141 (2).JP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6906" y="1554857"/>
            <a:ext cx="4040064" cy="2617688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Рисунок 43" descr="D:\Заходи і пости\2018\ЖОВТЕНЬ\30 10 2018 ВЕБІНЕР ІРЕНА\Вебінар Ірена 31.10.2018\ОБРАНІ до посту\3 DSC_0356.JPG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72568" y="1540331"/>
            <a:ext cx="4230633" cy="263221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-269838" y="464941"/>
            <a:ext cx="10556441" cy="1070414"/>
          </a:xfrm>
          <a:prstGeom prst="rect">
            <a:avLst/>
          </a:prstGeom>
          <a:noFill/>
        </p:spPr>
        <p:txBody>
          <a:bodyPr wrap="square" lIns="99948" tIns="49971" rIns="99948" bIns="49971" rtlCol="0">
            <a:spAutoFit/>
          </a:bodyPr>
          <a:lstStyle/>
          <a:p>
            <a:pPr algn="ctr" defTabSz="999414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100" b="1" dirty="0">
                <a:solidFill>
                  <a:srgbClr val="002060"/>
                </a:solidFill>
                <a:latin typeface="Century Gothic" pitchFamily="34" charset="0"/>
                <a:cs typeface="Arial" charset="0"/>
              </a:rPr>
              <a:t>WEBINAR with IRENA</a:t>
            </a:r>
            <a:endParaRPr lang="ru-RU" sz="2100" b="1" dirty="0">
              <a:solidFill>
                <a:srgbClr val="002060"/>
              </a:solidFill>
              <a:latin typeface="Century Gothic" pitchFamily="34" charset="0"/>
              <a:cs typeface="Arial" charset="0"/>
            </a:endParaRPr>
          </a:p>
          <a:p>
            <a:pPr algn="ctr" defTabSz="999414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100" b="1" dirty="0">
                <a:solidFill>
                  <a:srgbClr val="002060"/>
                </a:solidFill>
                <a:latin typeface="Century Gothic" pitchFamily="34" charset="0"/>
                <a:cs typeface="Arial" charset="0"/>
              </a:rPr>
              <a:t>on the introduction of an auction</a:t>
            </a:r>
            <a:r>
              <a:rPr lang="ru-RU" sz="2100" b="1" dirty="0">
                <a:solidFill>
                  <a:srgbClr val="002060"/>
                </a:solidFill>
                <a:latin typeface="Century Gothic" pitchFamily="34" charset="0"/>
                <a:cs typeface="Arial" charset="0"/>
              </a:rPr>
              <a:t> </a:t>
            </a:r>
            <a:r>
              <a:rPr lang="en-US" sz="2100" b="1" dirty="0">
                <a:solidFill>
                  <a:srgbClr val="002060"/>
                </a:solidFill>
                <a:latin typeface="Century Gothic" pitchFamily="34" charset="0"/>
                <a:cs typeface="Arial" charset="0"/>
              </a:rPr>
              <a:t>system</a:t>
            </a:r>
            <a:endParaRPr lang="ru-RU" sz="2100" b="1" dirty="0">
              <a:solidFill>
                <a:srgbClr val="002060"/>
              </a:solidFill>
              <a:latin typeface="Century Gothic" pitchFamily="34" charset="0"/>
              <a:cs typeface="Arial" charset="0"/>
            </a:endParaRPr>
          </a:p>
          <a:p>
            <a:pPr algn="ctr" defTabSz="999414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100" b="1" dirty="0">
                <a:solidFill>
                  <a:srgbClr val="002060"/>
                </a:solidFill>
                <a:latin typeface="Century Gothic" pitchFamily="34" charset="0"/>
                <a:cs typeface="Arial" charset="0"/>
              </a:rPr>
              <a:t> to support renewable energy</a:t>
            </a:r>
            <a:endParaRPr lang="ru-RU" sz="2100" b="1" dirty="0">
              <a:solidFill>
                <a:srgbClr val="002060"/>
              </a:solidFill>
              <a:latin typeface="Century Gothic" pitchFamily="34" charset="0"/>
              <a:cs typeface="Arial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3633" y="3652530"/>
            <a:ext cx="10030960" cy="331750"/>
          </a:xfrm>
          <a:prstGeom prst="rect">
            <a:avLst/>
          </a:prstGeom>
        </p:spPr>
        <p:txBody>
          <a:bodyPr wrap="square" lIns="99948" tIns="49971" rIns="99948" bIns="49971">
            <a:spAutoFit/>
          </a:bodyPr>
          <a:lstStyle/>
          <a:p>
            <a:pPr defTabSz="999414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500" b="1" dirty="0" smtClean="0">
                <a:solidFill>
                  <a:srgbClr val="1F497D"/>
                </a:solidFill>
                <a:latin typeface="Century Gothic" pitchFamily="34" charset="0"/>
                <a:cs typeface="Arial" charset="0"/>
              </a:rPr>
              <a:t>.</a:t>
            </a:r>
            <a:endParaRPr lang="ru-RU" sz="1500" dirty="0">
              <a:solidFill>
                <a:prstClr val="black"/>
              </a:solidFill>
              <a:latin typeface="Century Gothic" pitchFamily="34" charset="0"/>
              <a:cs typeface="Arial" charset="0"/>
            </a:endParaRPr>
          </a:p>
        </p:txBody>
      </p:sp>
      <p:pic>
        <p:nvPicPr>
          <p:cNvPr id="45" name="Picture 2" descr="Картинки по запросу восклицательній знак"/>
          <p:cNvPicPr>
            <a:picLocks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6693" y="6453831"/>
            <a:ext cx="687761" cy="614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826905" y="4345258"/>
            <a:ext cx="8784415" cy="1947577"/>
          </a:xfrm>
          <a:prstGeom prst="rect">
            <a:avLst/>
          </a:prstGeom>
          <a:noFill/>
          <a:ln w="31750">
            <a:solidFill>
              <a:schemeClr val="accent1"/>
            </a:solidFill>
            <a:prstDash val="dash"/>
          </a:ln>
          <a:effectLst>
            <a:glow>
              <a:schemeClr val="accent1">
                <a:alpha val="80000"/>
              </a:schemeClr>
            </a:glow>
          </a:effectLst>
        </p:spPr>
        <p:txBody>
          <a:bodyPr wrap="square" lIns="99948" tIns="49971" rIns="99948" bIns="49971" rtlCol="0">
            <a:spAutoFit/>
          </a:bodyPr>
          <a:lstStyle/>
          <a:p>
            <a:pPr algn="ctr" defTabSz="999414" eaLnBrk="0" fontAlgn="base" hangingPunct="0">
              <a:spcBef>
                <a:spcPts val="600"/>
              </a:spcBef>
              <a:spcAft>
                <a:spcPts val="600"/>
              </a:spcAft>
            </a:pPr>
            <a:r>
              <a:rPr lang="en-US" b="1" u="sng" dirty="0">
                <a:solidFill>
                  <a:srgbClr val="1F497D"/>
                </a:solidFill>
                <a:latin typeface="Century Gothic" pitchFamily="34" charset="0"/>
                <a:cs typeface="Arial" charset="0"/>
              </a:rPr>
              <a:t>Date: October 31, 2018</a:t>
            </a:r>
          </a:p>
          <a:p>
            <a:pPr defTabSz="999414" eaLnBrk="0" fontAlgn="base" hangingPunct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b="1" u="sng" dirty="0" smtClean="0">
                <a:solidFill>
                  <a:srgbClr val="1F497D"/>
                </a:solidFill>
                <a:latin typeface="Century Gothic" pitchFamily="34" charset="0"/>
                <a:cs typeface="Arial" charset="0"/>
              </a:rPr>
              <a:t>The </a:t>
            </a:r>
            <a:r>
              <a:rPr lang="en-US" b="1" u="sng" dirty="0">
                <a:solidFill>
                  <a:srgbClr val="1F497D"/>
                </a:solidFill>
                <a:latin typeface="Century Gothic" pitchFamily="34" charset="0"/>
                <a:cs typeface="Arial" charset="0"/>
              </a:rPr>
              <a:t>result: </a:t>
            </a:r>
            <a:r>
              <a:rPr lang="en-US" b="1" dirty="0">
                <a:solidFill>
                  <a:srgbClr val="1F497D"/>
                </a:solidFill>
                <a:latin typeface="Century Gothic" pitchFamily="34" charset="0"/>
                <a:cs typeface="Arial" charset="0"/>
              </a:rPr>
              <a:t>the proposals made by IRENA experts with appropriate practical advice are sent to the </a:t>
            </a:r>
            <a:r>
              <a:rPr lang="en-US" b="1" dirty="0" err="1">
                <a:solidFill>
                  <a:srgbClr val="1F497D"/>
                </a:solidFill>
                <a:latin typeface="Century Gothic" pitchFamily="34" charset="0"/>
                <a:cs typeface="Arial" charset="0"/>
              </a:rPr>
              <a:t>Verkhovna</a:t>
            </a:r>
            <a:r>
              <a:rPr lang="en-US" b="1" dirty="0">
                <a:solidFill>
                  <a:srgbClr val="1F497D"/>
                </a:solidFill>
                <a:latin typeface="Century Gothic" pitchFamily="34" charset="0"/>
                <a:cs typeface="Arial" charset="0"/>
              </a:rPr>
              <a:t> Rada Committee on Fuel and Energy Complex for consideration during drafting the Law</a:t>
            </a:r>
            <a:endParaRPr lang="ru-RU" sz="1600" b="1" dirty="0">
              <a:solidFill>
                <a:srgbClr val="1F497D"/>
              </a:solidFill>
              <a:latin typeface="Century Gothic" pitchFamily="34" charset="0"/>
              <a:cs typeface="Arial" charset="0"/>
            </a:endParaRPr>
          </a:p>
        </p:txBody>
      </p:sp>
      <p:sp>
        <p:nvSpPr>
          <p:cNvPr id="48" name="Заголовок 1"/>
          <p:cNvSpPr txBox="1">
            <a:spLocks/>
          </p:cNvSpPr>
          <p:nvPr/>
        </p:nvSpPr>
        <p:spPr>
          <a:xfrm>
            <a:off x="3292953" y="-76822"/>
            <a:ext cx="8777685" cy="529482"/>
          </a:xfrm>
          <a:prstGeom prst="rect">
            <a:avLst/>
          </a:prstGeom>
        </p:spPr>
        <p:txBody>
          <a:bodyPr vert="horz" lIns="99764" tIns="49880" rIns="99764" bIns="49880" rtlCol="0" anchor="ctr">
            <a:normAutofit/>
          </a:bodyPr>
          <a:lstStyle>
            <a:lvl1pPr algn="ctr" defTabSz="913818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ru-RU" sz="2200" b="1" dirty="0">
                <a:solidFill>
                  <a:srgbClr val="002060"/>
                </a:solidFill>
                <a:latin typeface="Arial" charset="0"/>
                <a:cs typeface="Arial" charset="0"/>
              </a:rPr>
              <a:t>INTERNATIONAL COOPERATION</a:t>
            </a:r>
            <a:endParaRPr lang="uk-UA" altLang="ru-RU" sz="2200" b="1" dirty="0">
              <a:solidFill>
                <a:srgbClr val="002060"/>
              </a:solidFill>
              <a:latin typeface="Arial" charset="0"/>
              <a:cs typeface="Arial" charset="0"/>
            </a:endParaRPr>
          </a:p>
        </p:txBody>
      </p:sp>
      <p:grpSp>
        <p:nvGrpSpPr>
          <p:cNvPr id="21" name="Группа 51"/>
          <p:cNvGrpSpPr>
            <a:grpSpLocks noChangeAspect="1"/>
          </p:cNvGrpSpPr>
          <p:nvPr/>
        </p:nvGrpSpPr>
        <p:grpSpPr>
          <a:xfrm>
            <a:off x="9727850" y="5873888"/>
            <a:ext cx="747832" cy="1423321"/>
            <a:chOff x="7874757" y="-90805"/>
            <a:chExt cx="1613376" cy="2480659"/>
          </a:xfrm>
        </p:grpSpPr>
        <p:sp>
          <p:nvSpPr>
            <p:cNvPr id="22" name="Равнобедренный треугольник 21"/>
            <p:cNvSpPr/>
            <p:nvPr/>
          </p:nvSpPr>
          <p:spPr>
            <a:xfrm rot="16200000">
              <a:off x="8830622" y="-36488"/>
              <a:ext cx="276662" cy="351942"/>
            </a:xfrm>
            <a:prstGeom prst="triangle">
              <a:avLst>
                <a:gd name="adj" fmla="val 100000"/>
              </a:avLst>
            </a:prstGeom>
            <a:solidFill>
              <a:srgbClr val="2DA1D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7804"/>
              <a:endParaRPr lang="uk-UA" sz="1900">
                <a:solidFill>
                  <a:prstClr val="white"/>
                </a:solidFill>
              </a:endParaRPr>
            </a:p>
          </p:txBody>
        </p:sp>
        <p:sp>
          <p:nvSpPr>
            <p:cNvPr id="23" name="Равнобедренный треугольник 22"/>
            <p:cNvSpPr/>
            <p:nvPr/>
          </p:nvSpPr>
          <p:spPr>
            <a:xfrm rot="10800000">
              <a:off x="7874757" y="2286"/>
              <a:ext cx="930151" cy="1228864"/>
            </a:xfrm>
            <a:prstGeom prst="triangle">
              <a:avLst>
                <a:gd name="adj" fmla="val 76243"/>
              </a:avLst>
            </a:prstGeom>
            <a:solidFill>
              <a:srgbClr val="1187C7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7804"/>
              <a:endParaRPr lang="uk-UA" sz="1900">
                <a:solidFill>
                  <a:prstClr val="white"/>
                </a:solidFill>
              </a:endParaRPr>
            </a:p>
          </p:txBody>
        </p:sp>
        <p:sp>
          <p:nvSpPr>
            <p:cNvPr id="24" name="Равнобедренный треугольник 23"/>
            <p:cNvSpPr/>
            <p:nvPr/>
          </p:nvSpPr>
          <p:spPr>
            <a:xfrm rot="7199866">
              <a:off x="7978208" y="477277"/>
              <a:ext cx="1408585" cy="534944"/>
            </a:xfrm>
            <a:prstGeom prst="triangle">
              <a:avLst>
                <a:gd name="adj" fmla="val 17168"/>
              </a:avLst>
            </a:prstGeom>
            <a:solidFill>
              <a:srgbClr val="1187C7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7804"/>
              <a:endParaRPr lang="uk-UA" sz="1900">
                <a:solidFill>
                  <a:prstClr val="white"/>
                </a:solidFill>
              </a:endParaRPr>
            </a:p>
          </p:txBody>
        </p:sp>
        <p:sp>
          <p:nvSpPr>
            <p:cNvPr id="25" name="Равнобедренный треугольник 24"/>
            <p:cNvSpPr/>
            <p:nvPr/>
          </p:nvSpPr>
          <p:spPr>
            <a:xfrm rot="3262501">
              <a:off x="8725895" y="142502"/>
              <a:ext cx="592763" cy="126149"/>
            </a:xfrm>
            <a:prstGeom prst="triangle">
              <a:avLst>
                <a:gd name="adj" fmla="val 70657"/>
              </a:avLst>
            </a:prstGeom>
            <a:solidFill>
              <a:srgbClr val="1187C7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7804"/>
              <a:endParaRPr lang="uk-UA" sz="1900">
                <a:solidFill>
                  <a:prstClr val="white"/>
                </a:solidFill>
              </a:endParaRPr>
            </a:p>
          </p:txBody>
        </p:sp>
        <p:sp>
          <p:nvSpPr>
            <p:cNvPr id="26" name="Равнобедренный треугольник 25"/>
            <p:cNvSpPr/>
            <p:nvPr/>
          </p:nvSpPr>
          <p:spPr>
            <a:xfrm rot="6195884">
              <a:off x="8060985" y="1252244"/>
              <a:ext cx="580045" cy="659255"/>
            </a:xfrm>
            <a:prstGeom prst="triangle">
              <a:avLst>
                <a:gd name="adj" fmla="val 81841"/>
              </a:avLst>
            </a:prstGeom>
            <a:solidFill>
              <a:srgbClr val="FFD23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7804"/>
              <a:endParaRPr lang="uk-UA" sz="1900">
                <a:solidFill>
                  <a:prstClr val="white"/>
                </a:solidFill>
              </a:endParaRPr>
            </a:p>
          </p:txBody>
        </p:sp>
        <p:sp>
          <p:nvSpPr>
            <p:cNvPr id="27" name="Равнобедренный треугольник 26"/>
            <p:cNvSpPr/>
            <p:nvPr/>
          </p:nvSpPr>
          <p:spPr>
            <a:xfrm rot="2969109">
              <a:off x="8443210" y="480990"/>
              <a:ext cx="811352" cy="1278494"/>
            </a:xfrm>
            <a:prstGeom prst="triangle">
              <a:avLst>
                <a:gd name="adj" fmla="val 13480"/>
              </a:avLst>
            </a:prstGeom>
            <a:solidFill>
              <a:srgbClr val="FFF283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7804"/>
              <a:endParaRPr lang="uk-UA" sz="1900">
                <a:solidFill>
                  <a:prstClr val="white"/>
                </a:solidFill>
              </a:endParaRPr>
            </a:p>
          </p:txBody>
        </p:sp>
        <p:sp>
          <p:nvSpPr>
            <p:cNvPr id="28" name="Равнобедренный треугольник 27"/>
            <p:cNvSpPr/>
            <p:nvPr/>
          </p:nvSpPr>
          <p:spPr>
            <a:xfrm rot="9454292">
              <a:off x="8737147" y="1707455"/>
              <a:ext cx="560130" cy="682399"/>
            </a:xfrm>
            <a:prstGeom prst="triangle">
              <a:avLst>
                <a:gd name="adj" fmla="val 50682"/>
              </a:avLst>
            </a:prstGeom>
            <a:solidFill>
              <a:srgbClr val="FFF283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7804"/>
              <a:endParaRPr lang="uk-UA" sz="1900">
                <a:solidFill>
                  <a:prstClr val="white"/>
                </a:solidFill>
              </a:endParaRPr>
            </a:p>
          </p:txBody>
        </p:sp>
        <p:sp>
          <p:nvSpPr>
            <p:cNvPr id="29" name="Равнобедренный треугольник 28"/>
            <p:cNvSpPr/>
            <p:nvPr/>
          </p:nvSpPr>
          <p:spPr>
            <a:xfrm rot="6641790">
              <a:off x="8294638" y="1064886"/>
              <a:ext cx="1452988" cy="291653"/>
            </a:xfrm>
            <a:prstGeom prst="triangle">
              <a:avLst>
                <a:gd name="adj" fmla="val 52535"/>
              </a:avLst>
            </a:prstGeom>
            <a:solidFill>
              <a:srgbClr val="FFD73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7804"/>
              <a:endParaRPr lang="uk-UA" sz="1900">
                <a:solidFill>
                  <a:prstClr val="white"/>
                </a:solidFill>
              </a:endParaRPr>
            </a:p>
          </p:txBody>
        </p:sp>
        <p:sp>
          <p:nvSpPr>
            <p:cNvPr id="30" name="Равнобедренный треугольник 29"/>
            <p:cNvSpPr/>
            <p:nvPr/>
          </p:nvSpPr>
          <p:spPr>
            <a:xfrm rot="8033601">
              <a:off x="8592493" y="1532497"/>
              <a:ext cx="751110" cy="230085"/>
            </a:xfrm>
            <a:prstGeom prst="triangle">
              <a:avLst>
                <a:gd name="adj" fmla="val 31769"/>
              </a:avLst>
            </a:prstGeom>
            <a:solidFill>
              <a:srgbClr val="FFD73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7804"/>
              <a:endParaRPr lang="uk-UA" sz="1900">
                <a:solidFill>
                  <a:prstClr val="white"/>
                </a:solidFill>
              </a:endParaRPr>
            </a:p>
          </p:txBody>
        </p:sp>
      </p:grpSp>
      <p:sp>
        <p:nvSpPr>
          <p:cNvPr id="31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692672" y="6007974"/>
            <a:ext cx="2409561" cy="382959"/>
          </a:xfrm>
        </p:spPr>
        <p:txBody>
          <a:bodyPr/>
          <a:lstStyle/>
          <a:p>
            <a:fld id="{C9BD255C-740D-4BFE-A60D-37750E3706AB}" type="slidenum">
              <a:rPr lang="uk-UA" sz="1500" b="1">
                <a:solidFill>
                  <a:prstClr val="white"/>
                </a:solidFill>
              </a:rPr>
              <a:pPr/>
              <a:t>10</a:t>
            </a:fld>
            <a:endParaRPr lang="uk-UA" sz="1500" b="1" dirty="0">
              <a:solidFill>
                <a:prstClr val="white"/>
              </a:solidFill>
            </a:endParaRPr>
          </a:p>
        </p:txBody>
      </p:sp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4" y="19730"/>
            <a:ext cx="2308946" cy="401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0" y="6748954"/>
            <a:ext cx="1496639" cy="427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55743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9878" name="Прямая соединительная линия 31"/>
          <p:cNvCxnSpPr>
            <a:cxnSpLocks noChangeShapeType="1"/>
          </p:cNvCxnSpPr>
          <p:nvPr/>
        </p:nvCxnSpPr>
        <p:spPr bwMode="auto">
          <a:xfrm>
            <a:off x="0" y="2459466"/>
            <a:ext cx="6236352" cy="0"/>
          </a:xfrm>
          <a:prstGeom prst="line">
            <a:avLst/>
          </a:prstGeom>
          <a:noFill/>
          <a:ln w="57150" algn="ctr">
            <a:solidFill>
              <a:srgbClr val="0082A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79879" name="Прямая соединительная линия 32"/>
          <p:cNvCxnSpPr>
            <a:cxnSpLocks noChangeShapeType="1"/>
          </p:cNvCxnSpPr>
          <p:nvPr/>
        </p:nvCxnSpPr>
        <p:spPr bwMode="auto">
          <a:xfrm>
            <a:off x="0" y="2402854"/>
            <a:ext cx="6236352" cy="0"/>
          </a:xfrm>
          <a:prstGeom prst="line">
            <a:avLst/>
          </a:prstGeom>
          <a:noFill/>
          <a:ln w="38100" algn="ctr">
            <a:solidFill>
              <a:srgbClr val="7CD03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34" name="Овал 33"/>
          <p:cNvSpPr>
            <a:spLocks/>
          </p:cNvSpPr>
          <p:nvPr/>
        </p:nvSpPr>
        <p:spPr>
          <a:xfrm>
            <a:off x="96815" y="1891467"/>
            <a:ext cx="1138375" cy="1057233"/>
          </a:xfrm>
          <a:prstGeom prst="ellipse">
            <a:avLst/>
          </a:prstGeom>
          <a:solidFill>
            <a:srgbClr val="00ADDC">
              <a:lumMod val="75000"/>
            </a:srgbClr>
          </a:solidFill>
          <a:ln w="38100" cap="flat" cmpd="sng" algn="ctr">
            <a:solidFill>
              <a:srgbClr val="92D050"/>
            </a:solidFill>
            <a:prstDash val="solid"/>
          </a:ln>
          <a:effectLst/>
        </p:spPr>
        <p:txBody>
          <a:bodyPr wrap="none" lIns="0" tIns="0" rIns="0" bIns="0" anchor="ctr"/>
          <a:lstStyle/>
          <a:p>
            <a:pPr algn="ctr" defTabSz="965553">
              <a:defRPr/>
            </a:pPr>
            <a:r>
              <a:rPr lang="en-US" b="1" kern="0" dirty="0">
                <a:solidFill>
                  <a:prstClr val="white"/>
                </a:solidFill>
              </a:rPr>
              <a:t>2019</a:t>
            </a:r>
            <a:endParaRPr lang="ru-RU" b="1" kern="0" dirty="0">
              <a:solidFill>
                <a:prstClr val="white"/>
              </a:solidFill>
            </a:endParaRPr>
          </a:p>
        </p:txBody>
      </p:sp>
      <p:sp>
        <p:nvSpPr>
          <p:cNvPr id="36" name="Овал 35"/>
          <p:cNvSpPr>
            <a:spLocks/>
          </p:cNvSpPr>
          <p:nvPr/>
        </p:nvSpPr>
        <p:spPr>
          <a:xfrm>
            <a:off x="1761408" y="1895283"/>
            <a:ext cx="1138375" cy="1057233"/>
          </a:xfrm>
          <a:prstGeom prst="ellipse">
            <a:avLst/>
          </a:prstGeom>
          <a:solidFill>
            <a:srgbClr val="00ADDC">
              <a:lumMod val="75000"/>
            </a:srgbClr>
          </a:solidFill>
          <a:ln w="38100" cap="flat" cmpd="sng" algn="ctr">
            <a:solidFill>
              <a:srgbClr val="92D050"/>
            </a:solidFill>
            <a:prstDash val="solid"/>
          </a:ln>
          <a:effectLst/>
        </p:spPr>
        <p:txBody>
          <a:bodyPr wrap="none" lIns="0" tIns="0" rIns="0" bIns="0" anchor="ctr"/>
          <a:lstStyle/>
          <a:p>
            <a:pPr algn="ctr" defTabSz="964058">
              <a:defRPr/>
            </a:pPr>
            <a:r>
              <a:rPr lang="uk-UA" sz="1400" b="1" kern="0" dirty="0">
                <a:solidFill>
                  <a:prstClr val="white"/>
                </a:solidFill>
              </a:rPr>
              <a:t>6 </a:t>
            </a:r>
            <a:r>
              <a:rPr lang="en-US" sz="1400" b="1" kern="0" dirty="0" err="1">
                <a:solidFill>
                  <a:prstClr val="white"/>
                </a:solidFill>
              </a:rPr>
              <a:t>mths</a:t>
            </a:r>
            <a:r>
              <a:rPr lang="en-US" sz="1400" b="1" kern="0" dirty="0">
                <a:solidFill>
                  <a:prstClr val="white"/>
                </a:solidFill>
              </a:rPr>
              <a:t> </a:t>
            </a:r>
          </a:p>
          <a:p>
            <a:pPr algn="ctr" defTabSz="964058">
              <a:defRPr/>
            </a:pPr>
            <a:r>
              <a:rPr lang="en-US" sz="1400" b="1" kern="0" dirty="0">
                <a:solidFill>
                  <a:prstClr val="white"/>
                </a:solidFill>
              </a:rPr>
              <a:t>since Law</a:t>
            </a:r>
          </a:p>
          <a:p>
            <a:pPr algn="ctr" defTabSz="964058">
              <a:defRPr/>
            </a:pPr>
            <a:r>
              <a:rPr lang="en-US" sz="1400" b="1" kern="0" dirty="0">
                <a:solidFill>
                  <a:prstClr val="white"/>
                </a:solidFill>
              </a:rPr>
              <a:t>adoption</a:t>
            </a:r>
          </a:p>
        </p:txBody>
      </p:sp>
      <p:sp>
        <p:nvSpPr>
          <p:cNvPr id="37" name="Овал 36"/>
          <p:cNvSpPr>
            <a:spLocks/>
          </p:cNvSpPr>
          <p:nvPr/>
        </p:nvSpPr>
        <p:spPr>
          <a:xfrm>
            <a:off x="3432203" y="1900522"/>
            <a:ext cx="1138375" cy="1057233"/>
          </a:xfrm>
          <a:prstGeom prst="ellipse">
            <a:avLst/>
          </a:prstGeom>
          <a:solidFill>
            <a:srgbClr val="00ADDC">
              <a:lumMod val="75000"/>
            </a:srgbClr>
          </a:solidFill>
          <a:ln w="38100" cap="flat" cmpd="sng" algn="ctr">
            <a:solidFill>
              <a:srgbClr val="92D050"/>
            </a:solidFill>
            <a:prstDash val="solid"/>
          </a:ln>
          <a:effectLst/>
        </p:spPr>
        <p:txBody>
          <a:bodyPr wrap="none" lIns="0" tIns="0" rIns="0" bIns="0" anchor="ctr"/>
          <a:lstStyle/>
          <a:p>
            <a:pPr algn="ctr" defTabSz="965553">
              <a:defRPr/>
            </a:pPr>
            <a:r>
              <a:rPr lang="en-US" b="1" kern="0" dirty="0">
                <a:solidFill>
                  <a:prstClr val="white"/>
                </a:solidFill>
              </a:rPr>
              <a:t>2020</a:t>
            </a:r>
            <a:endParaRPr lang="ru-RU" b="1" kern="0" dirty="0">
              <a:solidFill>
                <a:prstClr val="white"/>
              </a:solidFill>
            </a:endParaRPr>
          </a:p>
        </p:txBody>
      </p:sp>
      <p:sp>
        <p:nvSpPr>
          <p:cNvPr id="38" name="Овал 37"/>
          <p:cNvSpPr>
            <a:spLocks/>
          </p:cNvSpPr>
          <p:nvPr/>
        </p:nvSpPr>
        <p:spPr>
          <a:xfrm>
            <a:off x="5000702" y="1900522"/>
            <a:ext cx="1138375" cy="1057233"/>
          </a:xfrm>
          <a:prstGeom prst="ellipse">
            <a:avLst/>
          </a:prstGeom>
          <a:solidFill>
            <a:srgbClr val="00ADDC">
              <a:lumMod val="75000"/>
            </a:srgbClr>
          </a:solidFill>
          <a:ln w="38100" cap="flat" cmpd="sng" algn="ctr">
            <a:solidFill>
              <a:srgbClr val="92D050"/>
            </a:solidFill>
            <a:prstDash val="solid"/>
          </a:ln>
          <a:effectLst/>
        </p:spPr>
        <p:txBody>
          <a:bodyPr wrap="none" lIns="0" tIns="0" rIns="0" bIns="0" anchor="ctr"/>
          <a:lstStyle/>
          <a:p>
            <a:pPr algn="ctr" defTabSz="965553">
              <a:defRPr/>
            </a:pPr>
            <a:r>
              <a:rPr lang="en-US" b="1" kern="0" dirty="0">
                <a:solidFill>
                  <a:prstClr val="white"/>
                </a:solidFill>
              </a:rPr>
              <a:t>2030</a:t>
            </a:r>
            <a:endParaRPr lang="ru-RU" b="1" kern="0" dirty="0">
              <a:solidFill>
                <a:prstClr val="white"/>
              </a:solidFill>
            </a:endParaRPr>
          </a:p>
        </p:txBody>
      </p:sp>
      <p:cxnSp>
        <p:nvCxnSpPr>
          <p:cNvPr id="79885" name="Прямая соединительная линия 45"/>
          <p:cNvCxnSpPr>
            <a:cxnSpLocks noChangeShapeType="1"/>
          </p:cNvCxnSpPr>
          <p:nvPr/>
        </p:nvCxnSpPr>
        <p:spPr bwMode="auto">
          <a:xfrm>
            <a:off x="554240" y="1767893"/>
            <a:ext cx="1434711" cy="9990"/>
          </a:xfrm>
          <a:prstGeom prst="line">
            <a:avLst/>
          </a:prstGeom>
          <a:noFill/>
          <a:ln w="9525" algn="ctr">
            <a:solidFill>
              <a:srgbClr val="EA0F77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79887" name="Прямая соединительная линия 47"/>
          <p:cNvCxnSpPr>
            <a:cxnSpLocks noChangeShapeType="1"/>
          </p:cNvCxnSpPr>
          <p:nvPr/>
        </p:nvCxnSpPr>
        <p:spPr bwMode="auto">
          <a:xfrm flipV="1">
            <a:off x="2340314" y="1778124"/>
            <a:ext cx="1555727" cy="8325"/>
          </a:xfrm>
          <a:prstGeom prst="line">
            <a:avLst/>
          </a:prstGeom>
          <a:noFill/>
          <a:ln w="9525" algn="ctr">
            <a:solidFill>
              <a:srgbClr val="EA0F77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79889" name="Прямая соединительная линия 51"/>
          <p:cNvCxnSpPr>
            <a:cxnSpLocks noChangeShapeType="1"/>
          </p:cNvCxnSpPr>
          <p:nvPr/>
        </p:nvCxnSpPr>
        <p:spPr bwMode="auto">
          <a:xfrm>
            <a:off x="4187486" y="1782046"/>
            <a:ext cx="1447148" cy="0"/>
          </a:xfrm>
          <a:prstGeom prst="line">
            <a:avLst/>
          </a:prstGeom>
          <a:noFill/>
          <a:ln w="9525" algn="ctr">
            <a:solidFill>
              <a:srgbClr val="EA0F77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pic>
        <p:nvPicPr>
          <p:cNvPr id="79902" name="Picture 2" descr="Картинки по запросу восклицательній знак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02630" y="3633297"/>
            <a:ext cx="1016406" cy="943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476308" y="3122761"/>
            <a:ext cx="2000797" cy="178916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687" tIns="48841" rIns="97687" bIns="48841" rtlCol="0" anchor="ctr"/>
          <a:lstStyle/>
          <a:p>
            <a:pPr algn="ctr" defTabSz="965553"/>
            <a:endParaRPr lang="uk-UA" altLang="ru-RU" dirty="0">
              <a:solidFill>
                <a:prstClr val="black"/>
              </a:solidFill>
            </a:endParaRPr>
          </a:p>
          <a:p>
            <a:pPr algn="ctr" defTabSz="965553"/>
            <a:endParaRPr lang="uk-UA" altLang="ru-RU" dirty="0">
              <a:solidFill>
                <a:prstClr val="black"/>
              </a:solidFill>
            </a:endParaRPr>
          </a:p>
          <a:p>
            <a:pPr algn="ctr" defTabSz="965553"/>
            <a:endParaRPr lang="uk-UA" altLang="ru-RU" dirty="0">
              <a:solidFill>
                <a:prstClr val="black"/>
              </a:solidFill>
            </a:endParaRPr>
          </a:p>
          <a:p>
            <a:pPr algn="ctr" defTabSz="965553"/>
            <a:endParaRPr lang="uk-UA" altLang="ru-RU" dirty="0">
              <a:solidFill>
                <a:prstClr val="black"/>
              </a:solidFill>
            </a:endParaRPr>
          </a:p>
          <a:p>
            <a:pPr algn="ctr" defTabSz="965553"/>
            <a:r>
              <a:rPr lang="en-US" altLang="ru-RU" dirty="0">
                <a:solidFill>
                  <a:prstClr val="black"/>
                </a:solidFill>
              </a:rPr>
              <a:t>PPA terms</a:t>
            </a:r>
            <a:r>
              <a:rPr lang="uk-UA" altLang="ru-RU" dirty="0">
                <a:solidFill>
                  <a:prstClr val="black"/>
                </a:solidFill>
              </a:rPr>
              <a:t> </a:t>
            </a:r>
          </a:p>
          <a:p>
            <a:pPr algn="ctr" defTabSz="965553"/>
            <a:r>
              <a:rPr lang="uk-UA" altLang="ru-RU" b="1" dirty="0">
                <a:solidFill>
                  <a:srgbClr val="FF0000"/>
                </a:solidFill>
              </a:rPr>
              <a:t> 20 </a:t>
            </a:r>
            <a:r>
              <a:rPr lang="en-US" altLang="ru-RU" b="1" dirty="0">
                <a:solidFill>
                  <a:srgbClr val="FF0000"/>
                </a:solidFill>
              </a:rPr>
              <a:t>years</a:t>
            </a:r>
            <a:endParaRPr lang="uk-UA" altLang="ru-RU" b="1" dirty="0">
              <a:solidFill>
                <a:srgbClr val="FF0000"/>
              </a:solidFill>
            </a:endParaRPr>
          </a:p>
          <a:p>
            <a:pPr algn="ctr" defTabSz="965553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3735426" y="3213793"/>
            <a:ext cx="6307212" cy="168884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687" tIns="48841" rIns="97687" bIns="48841" rtlCol="0" anchor="ctr"/>
          <a:lstStyle/>
          <a:p>
            <a:pPr algn="ctr" defTabSz="965553"/>
            <a:r>
              <a:rPr lang="en-US" altLang="ru-RU" b="1" dirty="0">
                <a:solidFill>
                  <a:srgbClr val="FF0000"/>
                </a:solidFill>
              </a:rPr>
              <a:t>Obligatory participation:</a:t>
            </a:r>
            <a:endParaRPr lang="uk-UA" altLang="ru-RU" dirty="0">
              <a:solidFill>
                <a:srgbClr val="FF0000"/>
              </a:solidFill>
            </a:endParaRPr>
          </a:p>
          <a:p>
            <a:pPr algn="just" defTabSz="965553">
              <a:spcBef>
                <a:spcPts val="876"/>
              </a:spcBef>
            </a:pPr>
            <a:r>
              <a:rPr lang="uk-UA" altLang="ru-RU" dirty="0">
                <a:solidFill>
                  <a:prstClr val="black"/>
                </a:solidFill>
              </a:rPr>
              <a:t>- </a:t>
            </a:r>
            <a:r>
              <a:rPr lang="en-US" altLang="ru-RU" b="1" dirty="0">
                <a:solidFill>
                  <a:srgbClr val="002060"/>
                </a:solidFill>
              </a:rPr>
              <a:t>from</a:t>
            </a:r>
            <a:r>
              <a:rPr lang="uk-UA" altLang="ru-RU" b="1" dirty="0">
                <a:solidFill>
                  <a:srgbClr val="002060"/>
                </a:solidFill>
              </a:rPr>
              <a:t> 2020</a:t>
            </a:r>
            <a:r>
              <a:rPr lang="uk-UA" altLang="ru-RU" dirty="0">
                <a:solidFill>
                  <a:srgbClr val="002060"/>
                </a:solidFill>
              </a:rPr>
              <a:t>:</a:t>
            </a:r>
            <a:r>
              <a:rPr lang="uk-UA" altLang="ru-RU" b="1" dirty="0">
                <a:solidFill>
                  <a:srgbClr val="002060"/>
                </a:solidFill>
              </a:rPr>
              <a:t>           </a:t>
            </a:r>
            <a:r>
              <a:rPr lang="en-US" altLang="ru-RU" b="1" dirty="0">
                <a:solidFill>
                  <a:srgbClr val="002060"/>
                </a:solidFill>
              </a:rPr>
              <a:t>   </a:t>
            </a:r>
            <a:r>
              <a:rPr lang="en-US" altLang="ru-RU" dirty="0">
                <a:solidFill>
                  <a:srgbClr val="002060"/>
                </a:solidFill>
              </a:rPr>
              <a:t>SPP</a:t>
            </a:r>
            <a:r>
              <a:rPr lang="uk-UA" altLang="ru-RU" b="1" dirty="0">
                <a:solidFill>
                  <a:srgbClr val="002060"/>
                </a:solidFill>
              </a:rPr>
              <a:t> ≥ 10 </a:t>
            </a:r>
            <a:r>
              <a:rPr lang="en-US" altLang="ru-RU" b="1" dirty="0">
                <a:solidFill>
                  <a:srgbClr val="002060"/>
                </a:solidFill>
              </a:rPr>
              <a:t>MW</a:t>
            </a:r>
            <a:r>
              <a:rPr lang="uk-UA" altLang="ru-RU" dirty="0">
                <a:solidFill>
                  <a:srgbClr val="002060"/>
                </a:solidFill>
              </a:rPr>
              <a:t>;         </a:t>
            </a:r>
            <a:r>
              <a:rPr lang="en-US" altLang="ru-RU" dirty="0">
                <a:solidFill>
                  <a:srgbClr val="002060"/>
                </a:solidFill>
              </a:rPr>
              <a:t>WPP</a:t>
            </a:r>
            <a:r>
              <a:rPr lang="uk-UA" altLang="ru-RU" dirty="0">
                <a:solidFill>
                  <a:srgbClr val="002060"/>
                </a:solidFill>
              </a:rPr>
              <a:t> </a:t>
            </a:r>
            <a:r>
              <a:rPr lang="uk-UA" altLang="ru-RU" b="1" dirty="0">
                <a:solidFill>
                  <a:srgbClr val="002060"/>
                </a:solidFill>
              </a:rPr>
              <a:t>≥ 20 </a:t>
            </a:r>
            <a:r>
              <a:rPr lang="en-US" altLang="ru-RU" b="1" dirty="0">
                <a:solidFill>
                  <a:srgbClr val="002060"/>
                </a:solidFill>
              </a:rPr>
              <a:t>MW</a:t>
            </a:r>
            <a:r>
              <a:rPr lang="uk-UA" altLang="ru-RU" dirty="0">
                <a:solidFill>
                  <a:srgbClr val="002060"/>
                </a:solidFill>
              </a:rPr>
              <a:t>;</a:t>
            </a:r>
          </a:p>
          <a:p>
            <a:pPr algn="just" defTabSz="965553">
              <a:spcBef>
                <a:spcPts val="876"/>
              </a:spcBef>
            </a:pPr>
            <a:r>
              <a:rPr lang="uk-UA" altLang="ru-RU" dirty="0">
                <a:solidFill>
                  <a:srgbClr val="002060"/>
                </a:solidFill>
              </a:rPr>
              <a:t>- </a:t>
            </a:r>
            <a:r>
              <a:rPr lang="en-US" altLang="ru-RU" b="1" dirty="0">
                <a:solidFill>
                  <a:srgbClr val="002060"/>
                </a:solidFill>
              </a:rPr>
              <a:t>from</a:t>
            </a:r>
            <a:r>
              <a:rPr lang="uk-UA" altLang="ru-RU" b="1" dirty="0">
                <a:solidFill>
                  <a:srgbClr val="002060"/>
                </a:solidFill>
              </a:rPr>
              <a:t> 2021-2022</a:t>
            </a:r>
            <a:r>
              <a:rPr lang="uk-UA" altLang="ru-RU" dirty="0">
                <a:solidFill>
                  <a:srgbClr val="002060"/>
                </a:solidFill>
              </a:rPr>
              <a:t>:   </a:t>
            </a:r>
            <a:r>
              <a:rPr lang="en-US" altLang="ru-RU" dirty="0">
                <a:solidFill>
                  <a:srgbClr val="002060"/>
                </a:solidFill>
              </a:rPr>
              <a:t> SPP</a:t>
            </a:r>
            <a:r>
              <a:rPr lang="uk-UA" altLang="ru-RU" dirty="0">
                <a:solidFill>
                  <a:srgbClr val="002060"/>
                </a:solidFill>
              </a:rPr>
              <a:t> </a:t>
            </a:r>
            <a:r>
              <a:rPr lang="uk-UA" altLang="ru-RU" b="1" dirty="0">
                <a:solidFill>
                  <a:srgbClr val="002060"/>
                </a:solidFill>
              </a:rPr>
              <a:t>≥ 5 </a:t>
            </a:r>
            <a:r>
              <a:rPr lang="en-US" altLang="ru-RU" b="1" dirty="0">
                <a:solidFill>
                  <a:srgbClr val="002060"/>
                </a:solidFill>
              </a:rPr>
              <a:t>MW</a:t>
            </a:r>
            <a:r>
              <a:rPr lang="uk-UA" altLang="ru-RU" dirty="0">
                <a:solidFill>
                  <a:srgbClr val="002060"/>
                </a:solidFill>
              </a:rPr>
              <a:t>;          </a:t>
            </a:r>
            <a:r>
              <a:rPr lang="en-US" altLang="ru-RU" dirty="0">
                <a:solidFill>
                  <a:srgbClr val="002060"/>
                </a:solidFill>
              </a:rPr>
              <a:t> WPP</a:t>
            </a:r>
            <a:r>
              <a:rPr lang="uk-UA" altLang="ru-RU" dirty="0">
                <a:solidFill>
                  <a:srgbClr val="002060"/>
                </a:solidFill>
              </a:rPr>
              <a:t> </a:t>
            </a:r>
            <a:r>
              <a:rPr lang="uk-UA" altLang="ru-RU" b="1" dirty="0">
                <a:solidFill>
                  <a:srgbClr val="002060"/>
                </a:solidFill>
              </a:rPr>
              <a:t>≥ 20 </a:t>
            </a:r>
            <a:r>
              <a:rPr lang="en-US" altLang="ru-RU" b="1" dirty="0">
                <a:solidFill>
                  <a:srgbClr val="002060"/>
                </a:solidFill>
              </a:rPr>
              <a:t>MW</a:t>
            </a:r>
            <a:r>
              <a:rPr lang="uk-UA" altLang="ru-RU" dirty="0">
                <a:solidFill>
                  <a:srgbClr val="002060"/>
                </a:solidFill>
              </a:rPr>
              <a:t>;</a:t>
            </a:r>
          </a:p>
          <a:p>
            <a:pPr algn="just" defTabSz="965553">
              <a:spcBef>
                <a:spcPts val="876"/>
              </a:spcBef>
            </a:pPr>
            <a:r>
              <a:rPr lang="uk-UA" altLang="ru-RU" dirty="0">
                <a:solidFill>
                  <a:srgbClr val="002060"/>
                </a:solidFill>
              </a:rPr>
              <a:t>- </a:t>
            </a:r>
            <a:r>
              <a:rPr lang="en-US" altLang="ru-RU" b="1" dirty="0">
                <a:solidFill>
                  <a:srgbClr val="002060"/>
                </a:solidFill>
              </a:rPr>
              <a:t>from</a:t>
            </a:r>
            <a:r>
              <a:rPr lang="ru-RU" altLang="ru-RU" b="1" dirty="0">
                <a:solidFill>
                  <a:srgbClr val="002060"/>
                </a:solidFill>
              </a:rPr>
              <a:t> 2023</a:t>
            </a:r>
            <a:r>
              <a:rPr lang="ru-RU" altLang="ru-RU" dirty="0">
                <a:solidFill>
                  <a:srgbClr val="002060"/>
                </a:solidFill>
              </a:rPr>
              <a:t>:</a:t>
            </a:r>
            <a:r>
              <a:rPr lang="ru-RU" altLang="ru-RU" b="1" dirty="0">
                <a:solidFill>
                  <a:srgbClr val="002060"/>
                </a:solidFill>
              </a:rPr>
              <a:t>       </a:t>
            </a:r>
            <a:r>
              <a:rPr lang="en-US" altLang="ru-RU" dirty="0">
                <a:solidFill>
                  <a:srgbClr val="002060"/>
                </a:solidFill>
              </a:rPr>
              <a:t>all types of RES</a:t>
            </a:r>
            <a:r>
              <a:rPr lang="ru-RU" altLang="ru-RU" dirty="0">
                <a:solidFill>
                  <a:srgbClr val="002060"/>
                </a:solidFill>
              </a:rPr>
              <a:t> </a:t>
            </a:r>
            <a:r>
              <a:rPr lang="ru-RU" altLang="ru-RU" b="1" dirty="0">
                <a:solidFill>
                  <a:srgbClr val="002060"/>
                </a:solidFill>
              </a:rPr>
              <a:t>≥ 1 </a:t>
            </a:r>
            <a:r>
              <a:rPr lang="en-US" altLang="ru-RU" b="1" dirty="0">
                <a:solidFill>
                  <a:srgbClr val="002060"/>
                </a:solidFill>
              </a:rPr>
              <a:t>MW</a:t>
            </a:r>
            <a:r>
              <a:rPr lang="ru-RU" altLang="ru-RU" dirty="0">
                <a:solidFill>
                  <a:srgbClr val="002060"/>
                </a:solidFill>
              </a:rPr>
              <a:t>; </a:t>
            </a:r>
            <a:r>
              <a:rPr lang="en-US" altLang="ru-RU" dirty="0">
                <a:solidFill>
                  <a:srgbClr val="002060"/>
                </a:solidFill>
              </a:rPr>
              <a:t>WPP</a:t>
            </a:r>
            <a:r>
              <a:rPr lang="ru-RU" altLang="ru-RU" dirty="0">
                <a:solidFill>
                  <a:srgbClr val="002060"/>
                </a:solidFill>
              </a:rPr>
              <a:t> </a:t>
            </a:r>
            <a:r>
              <a:rPr lang="ru-RU" altLang="ru-RU" b="1" dirty="0">
                <a:solidFill>
                  <a:srgbClr val="002060"/>
                </a:solidFill>
              </a:rPr>
              <a:t>≥ 3 </a:t>
            </a:r>
            <a:r>
              <a:rPr lang="en-US" altLang="ru-RU" b="1" dirty="0">
                <a:solidFill>
                  <a:srgbClr val="002060"/>
                </a:solidFill>
              </a:rPr>
              <a:t>MW</a:t>
            </a:r>
            <a:r>
              <a:rPr lang="en-US" altLang="ru-RU" dirty="0">
                <a:solidFill>
                  <a:srgbClr val="002060"/>
                </a:solidFill>
              </a:rPr>
              <a:t>.</a:t>
            </a:r>
            <a:endParaRPr lang="ru-RU" altLang="ru-RU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4733" y="5426632"/>
            <a:ext cx="1584000" cy="1313378"/>
          </a:xfrm>
          <a:prstGeom prst="round2Same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7687" tIns="48841" rIns="97687" bIns="48841" rtlCol="0" anchor="ctr">
            <a:spAutoFit/>
          </a:bodyPr>
          <a:lstStyle/>
          <a:p>
            <a:pPr algn="ctr" defTabSz="965553">
              <a:defRPr/>
            </a:pPr>
            <a:endParaRPr lang="ru-RU" sz="1500" b="1" dirty="0">
              <a:solidFill>
                <a:srgbClr val="FF0000"/>
              </a:solidFill>
              <a:cs typeface="Arial" pitchFamily="34" charset="0"/>
            </a:endParaRPr>
          </a:p>
          <a:p>
            <a:pPr algn="ctr" defTabSz="965553">
              <a:defRPr/>
            </a:pPr>
            <a:r>
              <a:rPr lang="en-US" sz="1500" b="1" dirty="0">
                <a:solidFill>
                  <a:srgbClr val="FF0000"/>
                </a:solidFill>
                <a:cs typeface="Arial" pitchFamily="34" charset="0"/>
              </a:rPr>
              <a:t>All types of RES </a:t>
            </a:r>
            <a:r>
              <a:rPr lang="en-US" sz="1500" dirty="0">
                <a:solidFill>
                  <a:srgbClr val="4E5B6F">
                    <a:lumMod val="75000"/>
                  </a:srgbClr>
                </a:solidFill>
                <a:cs typeface="Arial" pitchFamily="34" charset="0"/>
              </a:rPr>
              <a:t>will participate in auctions</a:t>
            </a:r>
            <a:endParaRPr lang="ru-RU" sz="1500" dirty="0">
              <a:solidFill>
                <a:srgbClr val="4E5B6F">
                  <a:lumMod val="75000"/>
                </a:srgbClr>
              </a:solidFill>
              <a:cs typeface="Arial" pitchFamily="34" charset="0"/>
            </a:endParaRPr>
          </a:p>
          <a:p>
            <a:pPr algn="ctr" defTabSz="965553">
              <a:defRPr/>
            </a:pPr>
            <a:endParaRPr lang="en-US" sz="1500" dirty="0">
              <a:solidFill>
                <a:srgbClr val="4E5B6F">
                  <a:lumMod val="75000"/>
                </a:srgbClr>
              </a:solidFill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67074" y="5438840"/>
            <a:ext cx="1764000" cy="1296000"/>
          </a:xfrm>
          <a:prstGeom prst="round2Same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7687" tIns="48841" rIns="97687" bIns="48841" rtlCol="0" anchor="ctr">
            <a:spAutoFit/>
          </a:bodyPr>
          <a:lstStyle/>
          <a:p>
            <a:pPr algn="ctr" defTabSz="965553"/>
            <a:r>
              <a:rPr lang="en-US" sz="1500" dirty="0">
                <a:solidFill>
                  <a:srgbClr val="4E5B6F">
                    <a:lumMod val="75000"/>
                  </a:srgbClr>
                </a:solidFill>
                <a:cs typeface="Arial" pitchFamily="34" charset="0"/>
              </a:rPr>
              <a:t>Electronic Trading System</a:t>
            </a:r>
            <a:endParaRPr lang="uk-UA" sz="1500" dirty="0">
              <a:solidFill>
                <a:srgbClr val="4E5B6F">
                  <a:lumMod val="75000"/>
                </a:srgbClr>
              </a:solidFill>
              <a:cs typeface="Arial" pitchFamily="34" charset="0"/>
            </a:endParaRPr>
          </a:p>
          <a:p>
            <a:pPr algn="ctr" defTabSz="965553"/>
            <a:endParaRPr lang="uk-UA" sz="1500" dirty="0">
              <a:solidFill>
                <a:srgbClr val="4E5B6F">
                  <a:lumMod val="75000"/>
                </a:srgbClr>
              </a:solidFill>
              <a:cs typeface="Arial" pitchFamily="34" charset="0"/>
            </a:endParaRPr>
          </a:p>
          <a:p>
            <a:pPr algn="ctr" defTabSz="965553"/>
            <a:r>
              <a:rPr lang="en-US" sz="1500" b="1" dirty="0">
                <a:solidFill>
                  <a:srgbClr val="FF0000"/>
                </a:solidFill>
                <a:cs typeface="Arial" pitchFamily="34" charset="0"/>
              </a:rPr>
              <a:t>PROZORRO</a:t>
            </a:r>
            <a:endParaRPr lang="ru-RU" sz="1500" b="1" dirty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845925" y="5416721"/>
            <a:ext cx="1728000" cy="1313378"/>
          </a:xfrm>
          <a:prstGeom prst="round2Same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7687" tIns="48841" rIns="97687" bIns="48841" rtlCol="0" anchor="ctr">
            <a:spAutoFit/>
          </a:bodyPr>
          <a:lstStyle>
            <a:defPPr>
              <a:defRPr lang="ru-RU"/>
            </a:defPPr>
            <a:lvl1pPr algn="ctr">
              <a:defRPr sz="1550" b="1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Arial" pitchFamily="34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defTabSz="965553"/>
            <a:r>
              <a:rPr lang="en-US" sz="1500" b="0" dirty="0">
                <a:solidFill>
                  <a:srgbClr val="4E5B6F">
                    <a:lumMod val="75000"/>
                  </a:srgbClr>
                </a:solidFill>
              </a:rPr>
              <a:t>Premium for the use of Ukrainian equipment </a:t>
            </a:r>
            <a:r>
              <a:rPr lang="en-US" sz="1500" dirty="0">
                <a:solidFill>
                  <a:srgbClr val="FF0000"/>
                </a:solidFill>
              </a:rPr>
              <a:t>5%</a:t>
            </a:r>
            <a:r>
              <a:rPr lang="en-US" sz="1500" b="0" dirty="0">
                <a:solidFill>
                  <a:srgbClr val="4E5B6F">
                    <a:lumMod val="75000"/>
                  </a:srgbClr>
                </a:solidFill>
              </a:rPr>
              <a:t> - </a:t>
            </a:r>
            <a:r>
              <a:rPr lang="en-US" sz="1500" dirty="0">
                <a:solidFill>
                  <a:srgbClr val="FF0000"/>
                </a:solidFill>
              </a:rPr>
              <a:t>10%</a:t>
            </a:r>
            <a:r>
              <a:rPr lang="en-US" sz="1500" b="0" dirty="0">
                <a:solidFill>
                  <a:srgbClr val="4E5B6F">
                    <a:lumMod val="75000"/>
                  </a:srgbClr>
                </a:solidFill>
              </a:rPr>
              <a:t> (current law)</a:t>
            </a:r>
            <a:endParaRPr lang="ru-RU" sz="1500" b="0" dirty="0">
              <a:solidFill>
                <a:srgbClr val="4E5B6F">
                  <a:lumMod val="75000"/>
                </a:srgbClr>
              </a:solidFill>
            </a:endParaRPr>
          </a:p>
          <a:p>
            <a:pPr defTabSz="965553"/>
            <a:endParaRPr lang="en-US" sz="1500" b="0" dirty="0">
              <a:solidFill>
                <a:srgbClr val="4E5B6F">
                  <a:lumMod val="75000"/>
                </a:srgbClr>
              </a:solidFill>
            </a:endParaRPr>
          </a:p>
        </p:txBody>
      </p:sp>
      <p:pic>
        <p:nvPicPr>
          <p:cNvPr id="45" name="Picture 2" descr="Ð ÐµÐ·ÑÐ»ÑÑÐ°Ñ Ð¿Ð¾ÑÑÐºÑ Ð·Ð¾Ð±ÑÐ°Ð¶ÐµÐ½Ñ Ð·Ð° Ð·Ð°Ð¿Ð¸ÑÐ¾Ð¼ &quot;ÐÐ¾Ð³Ð¾Ð²ÑÑ ÐºÐ°ÑÑÐ¸Ð½ÐºÐ°&quot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611" y="3292680"/>
            <a:ext cx="1422745" cy="8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46363" y="4902748"/>
            <a:ext cx="4605422" cy="406412"/>
          </a:xfrm>
          <a:prstGeom prst="rect">
            <a:avLst/>
          </a:prstGeom>
          <a:noFill/>
        </p:spPr>
        <p:txBody>
          <a:bodyPr wrap="square" lIns="97687" tIns="48841" rIns="97687" bIns="48841" rtlCol="0">
            <a:spAutoFit/>
          </a:bodyPr>
          <a:lstStyle/>
          <a:p>
            <a:pPr defTabSz="965553"/>
            <a:r>
              <a:rPr lang="en-US" b="1" dirty="0">
                <a:solidFill>
                  <a:srgbClr val="0070C0"/>
                </a:solidFill>
              </a:rPr>
              <a:t>Other key points</a:t>
            </a:r>
            <a:r>
              <a:rPr lang="uk-UA" b="1" dirty="0">
                <a:solidFill>
                  <a:srgbClr val="0070C0"/>
                </a:solidFill>
              </a:rPr>
              <a:t>: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29" name="TextBox 27"/>
          <p:cNvSpPr txBox="1">
            <a:spLocks noChangeArrowheads="1"/>
          </p:cNvSpPr>
          <p:nvPr/>
        </p:nvSpPr>
        <p:spPr bwMode="auto">
          <a:xfrm>
            <a:off x="353653" y="426918"/>
            <a:ext cx="10328408" cy="467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7687" tIns="48841" rIns="97687" bIns="48841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defTabSz="965553"/>
            <a:r>
              <a:rPr lang="en-US" altLang="ru-RU" sz="2400" b="1" dirty="0">
                <a:solidFill>
                  <a:srgbClr val="17375E"/>
                </a:solidFill>
                <a:latin typeface="Arial" pitchFamily="34" charset="0"/>
              </a:rPr>
              <a:t>NEW RENEWABLE ENERGY INCENTIVES INTRODUCTION</a:t>
            </a:r>
          </a:p>
        </p:txBody>
      </p:sp>
      <p:sp>
        <p:nvSpPr>
          <p:cNvPr id="31" name="TextBox 21"/>
          <p:cNvSpPr txBox="1">
            <a:spLocks noChangeArrowheads="1"/>
          </p:cNvSpPr>
          <p:nvPr/>
        </p:nvSpPr>
        <p:spPr bwMode="auto">
          <a:xfrm>
            <a:off x="5517858" y="-28833"/>
            <a:ext cx="4739478" cy="500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7687" tIns="48841" rIns="97687" bIns="48841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defTabSz="965553"/>
            <a:r>
              <a:rPr lang="en-US" altLang="ru-RU" sz="2600" b="1" dirty="0">
                <a:solidFill>
                  <a:srgbClr val="17375E"/>
                </a:solidFill>
              </a:rPr>
              <a:t>Draft Law of Ukraine</a:t>
            </a:r>
            <a:r>
              <a:rPr lang="uk-UA" altLang="ru-RU" sz="2600" b="1" dirty="0">
                <a:solidFill>
                  <a:srgbClr val="17375E"/>
                </a:solidFill>
              </a:rPr>
              <a:t> № 8449</a:t>
            </a:r>
            <a:r>
              <a:rPr lang="en-US" altLang="ru-RU" sz="2600" b="1" dirty="0">
                <a:solidFill>
                  <a:srgbClr val="17375E"/>
                </a:solidFill>
              </a:rPr>
              <a:t>-d</a:t>
            </a:r>
            <a:endParaRPr lang="ru-RU" altLang="ru-RU" sz="2600" b="1" dirty="0">
              <a:solidFill>
                <a:srgbClr val="17375E"/>
              </a:solidFill>
            </a:endParaRPr>
          </a:p>
        </p:txBody>
      </p:sp>
      <p:sp>
        <p:nvSpPr>
          <p:cNvPr id="32" name="Прямоугольник 44"/>
          <p:cNvSpPr>
            <a:spLocks noChangeArrowheads="1"/>
          </p:cNvSpPr>
          <p:nvPr/>
        </p:nvSpPr>
        <p:spPr bwMode="auto">
          <a:xfrm>
            <a:off x="101124" y="957652"/>
            <a:ext cx="2057270" cy="592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7687" tIns="48841" rIns="97687" bIns="48841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defTabSz="965553"/>
            <a:r>
              <a:rPr lang="en-US" altLang="ru-RU" sz="1600" dirty="0">
                <a:solidFill>
                  <a:srgbClr val="17375E"/>
                </a:solidFill>
              </a:rPr>
              <a:t>Conducting pilot auctions</a:t>
            </a:r>
            <a:endParaRPr lang="uk-UA" altLang="ru-RU" sz="1600" dirty="0">
              <a:solidFill>
                <a:srgbClr val="17375E"/>
              </a:solidFill>
            </a:endParaRPr>
          </a:p>
        </p:txBody>
      </p:sp>
      <p:sp>
        <p:nvSpPr>
          <p:cNvPr id="33" name="Прямоугольник 46"/>
          <p:cNvSpPr>
            <a:spLocks noChangeArrowheads="1"/>
          </p:cNvSpPr>
          <p:nvPr/>
        </p:nvSpPr>
        <p:spPr bwMode="auto">
          <a:xfrm>
            <a:off x="2158415" y="958853"/>
            <a:ext cx="2029093" cy="531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7687" tIns="48841" rIns="97687" bIns="48841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defTabSz="965553"/>
            <a:r>
              <a:rPr lang="en-US" altLang="ru-RU" sz="1400" dirty="0">
                <a:solidFill>
                  <a:srgbClr val="17375E"/>
                </a:solidFill>
              </a:rPr>
              <a:t>Revision of the auctions conducting order</a:t>
            </a:r>
          </a:p>
        </p:txBody>
      </p:sp>
      <p:sp>
        <p:nvSpPr>
          <p:cNvPr id="39" name="Прямоугольник 50"/>
          <p:cNvSpPr>
            <a:spLocks noChangeArrowheads="1"/>
          </p:cNvSpPr>
          <p:nvPr/>
        </p:nvSpPr>
        <p:spPr bwMode="auto">
          <a:xfrm>
            <a:off x="4283931" y="964008"/>
            <a:ext cx="1760459" cy="592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7687" tIns="48841" rIns="97687" bIns="48841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defTabSz="965553"/>
            <a:r>
              <a:rPr lang="en-US" altLang="ru-RU" sz="1600" dirty="0">
                <a:solidFill>
                  <a:srgbClr val="17375E"/>
                </a:solidFill>
              </a:rPr>
              <a:t>Auctions holding period</a:t>
            </a:r>
          </a:p>
        </p:txBody>
      </p:sp>
      <p:pic>
        <p:nvPicPr>
          <p:cNvPr id="54" name="Picture 4" descr="E:\ЗАХОДИ і ПОСТИ\2018\ГРУДЕНЬ\20 12 2018 ВРУ аукціони\КАРТИНКА\123456789_аукціони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33761" y="961644"/>
            <a:ext cx="3480998" cy="2017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5" name="TextBox 54"/>
          <p:cNvSpPr txBox="1"/>
          <p:nvPr/>
        </p:nvSpPr>
        <p:spPr>
          <a:xfrm>
            <a:off x="7734620" y="5430126"/>
            <a:ext cx="2068216" cy="1260000"/>
          </a:xfrm>
          <a:prstGeom prst="round2Same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7687" tIns="48841" rIns="97687" bIns="48841" rtlCol="0" anchor="ctr">
            <a:spAutoFit/>
          </a:bodyPr>
          <a:lstStyle>
            <a:defPPr>
              <a:defRPr lang="ru-RU"/>
            </a:defPPr>
            <a:lvl1pPr algn="ctr">
              <a:defRPr sz="1550" b="1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Arial" pitchFamily="34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defTabSz="965553"/>
            <a:r>
              <a:rPr lang="en-US" sz="1400" b="0" dirty="0">
                <a:solidFill>
                  <a:srgbClr val="1F497D">
                    <a:lumMod val="75000"/>
                  </a:srgbClr>
                </a:solidFill>
              </a:rPr>
              <a:t>Specifications are valid</a:t>
            </a:r>
            <a:r>
              <a:rPr lang="ru-RU" sz="1400" b="0" dirty="0">
                <a:solidFill>
                  <a:srgbClr val="1F497D">
                    <a:lumMod val="75000"/>
                  </a:srgbClr>
                </a:solidFill>
              </a:rPr>
              <a:t>: </a:t>
            </a:r>
            <a:endParaRPr lang="en-US" sz="1400" b="0" dirty="0">
              <a:solidFill>
                <a:srgbClr val="1F497D">
                  <a:lumMod val="75000"/>
                </a:srgbClr>
              </a:solidFill>
            </a:endParaRPr>
          </a:p>
          <a:p>
            <a:pPr defTabSz="965553"/>
            <a:r>
              <a:rPr lang="uk-UA" sz="1400" b="0" dirty="0">
                <a:solidFill>
                  <a:srgbClr val="1F497D"/>
                </a:solidFill>
              </a:rPr>
              <a:t> </a:t>
            </a:r>
            <a:r>
              <a:rPr lang="en-US" sz="1400" dirty="0">
                <a:solidFill>
                  <a:srgbClr val="1F497D"/>
                </a:solidFill>
              </a:rPr>
              <a:t>SPP</a:t>
            </a:r>
            <a:r>
              <a:rPr lang="uk-UA" sz="1400" dirty="0">
                <a:solidFill>
                  <a:srgbClr val="1F497D"/>
                </a:solidFill>
              </a:rPr>
              <a:t> – </a:t>
            </a:r>
            <a:r>
              <a:rPr lang="en-US" sz="1400" dirty="0">
                <a:solidFill>
                  <a:srgbClr val="FF0000"/>
                </a:solidFill>
              </a:rPr>
              <a:t>up to 2 years</a:t>
            </a:r>
            <a:r>
              <a:rPr lang="uk-UA" sz="1400" dirty="0">
                <a:solidFill>
                  <a:srgbClr val="FF0000"/>
                </a:solidFill>
              </a:rPr>
              <a:t>; </a:t>
            </a:r>
          </a:p>
          <a:p>
            <a:pPr defTabSz="965553"/>
            <a:r>
              <a:rPr lang="en-US" sz="1400" dirty="0">
                <a:solidFill>
                  <a:srgbClr val="1F497D"/>
                </a:solidFill>
              </a:rPr>
              <a:t>WPP</a:t>
            </a:r>
            <a:r>
              <a:rPr lang="ru-RU" sz="1400" dirty="0">
                <a:solidFill>
                  <a:srgbClr val="1F497D"/>
                </a:solidFill>
              </a:rPr>
              <a:t>, </a:t>
            </a:r>
            <a:r>
              <a:rPr lang="en-US" sz="1400" dirty="0">
                <a:solidFill>
                  <a:srgbClr val="1F497D"/>
                </a:solidFill>
              </a:rPr>
              <a:t>CHP on</a:t>
            </a:r>
            <a:r>
              <a:rPr lang="ru-RU" sz="1400" dirty="0">
                <a:solidFill>
                  <a:srgbClr val="1F497D"/>
                </a:solidFill>
              </a:rPr>
              <a:t> </a:t>
            </a:r>
            <a:r>
              <a:rPr lang="en-US" sz="1400" dirty="0">
                <a:solidFill>
                  <a:srgbClr val="1F497D"/>
                </a:solidFill>
              </a:rPr>
              <a:t>biomass</a:t>
            </a:r>
            <a:r>
              <a:rPr lang="ru-RU" sz="1400" dirty="0">
                <a:solidFill>
                  <a:srgbClr val="1F497D"/>
                </a:solidFill>
              </a:rPr>
              <a:t>, </a:t>
            </a:r>
            <a:r>
              <a:rPr lang="en-US" sz="1400" dirty="0">
                <a:solidFill>
                  <a:srgbClr val="1F497D"/>
                </a:solidFill>
              </a:rPr>
              <a:t>small HPP</a:t>
            </a:r>
            <a:r>
              <a:rPr lang="ru-RU" sz="1400" dirty="0">
                <a:solidFill>
                  <a:srgbClr val="1F497D"/>
                </a:solidFill>
              </a:rPr>
              <a:t> </a:t>
            </a:r>
            <a:r>
              <a:rPr lang="ru-RU" sz="1400" dirty="0">
                <a:solidFill>
                  <a:srgbClr val="FF0000"/>
                </a:solidFill>
              </a:rPr>
              <a:t>–  </a:t>
            </a:r>
            <a:r>
              <a:rPr lang="en-US" sz="1400" dirty="0">
                <a:solidFill>
                  <a:srgbClr val="FF0000"/>
                </a:solidFill>
              </a:rPr>
              <a:t>up to 3 years</a:t>
            </a:r>
            <a:endParaRPr lang="ru-RU" sz="1400" dirty="0">
              <a:solidFill>
                <a:srgbClr val="FF0000"/>
              </a:solidFill>
            </a:endParaRPr>
          </a:p>
        </p:txBody>
      </p:sp>
      <p:pic>
        <p:nvPicPr>
          <p:cNvPr id="5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694" y="6755985"/>
            <a:ext cx="1594841" cy="441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7" name="Picture 2" descr="C:\Users\makarov\Desktop\logo_saee_ukraine_en(1) - копия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1559" y="19864"/>
            <a:ext cx="2016224" cy="407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8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752648" y="5840063"/>
            <a:ext cx="384294" cy="382959"/>
          </a:xfrm>
        </p:spPr>
        <p:txBody>
          <a:bodyPr/>
          <a:lstStyle/>
          <a:p>
            <a:r>
              <a:rPr lang="ru-RU" sz="1800" b="1" dirty="0">
                <a:solidFill>
                  <a:schemeClr val="bg1"/>
                </a:solidFill>
              </a:rPr>
              <a:t>1</a:t>
            </a:r>
          </a:p>
        </p:txBody>
      </p:sp>
      <p:grpSp>
        <p:nvGrpSpPr>
          <p:cNvPr id="59" name="Группа 58"/>
          <p:cNvGrpSpPr>
            <a:grpSpLocks noChangeAspect="1"/>
          </p:cNvGrpSpPr>
          <p:nvPr/>
        </p:nvGrpSpPr>
        <p:grpSpPr>
          <a:xfrm>
            <a:off x="9727783" y="5786826"/>
            <a:ext cx="747833" cy="1423321"/>
            <a:chOff x="7874757" y="-90805"/>
            <a:chExt cx="1613376" cy="2480659"/>
          </a:xfrm>
        </p:grpSpPr>
        <p:sp>
          <p:nvSpPr>
            <p:cNvPr id="60" name="Равнобедренный треугольник 59"/>
            <p:cNvSpPr/>
            <p:nvPr/>
          </p:nvSpPr>
          <p:spPr>
            <a:xfrm rot="16200000">
              <a:off x="8830622" y="-36488"/>
              <a:ext cx="276662" cy="351942"/>
            </a:xfrm>
            <a:prstGeom prst="triangle">
              <a:avLst>
                <a:gd name="adj" fmla="val 100000"/>
              </a:avLst>
            </a:prstGeom>
            <a:solidFill>
              <a:srgbClr val="2DA1D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62793"/>
              <a:endParaRPr lang="uk-UA" dirty="0">
                <a:solidFill>
                  <a:prstClr val="white"/>
                </a:solidFill>
              </a:endParaRPr>
            </a:p>
          </p:txBody>
        </p:sp>
        <p:sp>
          <p:nvSpPr>
            <p:cNvPr id="61" name="Равнобедренный треугольник 60"/>
            <p:cNvSpPr/>
            <p:nvPr/>
          </p:nvSpPr>
          <p:spPr>
            <a:xfrm rot="10800000">
              <a:off x="7874757" y="2286"/>
              <a:ext cx="930151" cy="1228865"/>
            </a:xfrm>
            <a:prstGeom prst="triangle">
              <a:avLst>
                <a:gd name="adj" fmla="val 76243"/>
              </a:avLst>
            </a:prstGeom>
            <a:solidFill>
              <a:srgbClr val="1187C7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62793"/>
              <a:endParaRPr lang="uk-UA" dirty="0">
                <a:solidFill>
                  <a:prstClr val="white"/>
                </a:solidFill>
              </a:endParaRPr>
            </a:p>
          </p:txBody>
        </p:sp>
        <p:sp>
          <p:nvSpPr>
            <p:cNvPr id="62" name="Равнобедренный треугольник 61"/>
            <p:cNvSpPr/>
            <p:nvPr/>
          </p:nvSpPr>
          <p:spPr>
            <a:xfrm rot="7199866">
              <a:off x="7978208" y="477277"/>
              <a:ext cx="1408585" cy="534944"/>
            </a:xfrm>
            <a:prstGeom prst="triangle">
              <a:avLst>
                <a:gd name="adj" fmla="val 17168"/>
              </a:avLst>
            </a:prstGeom>
            <a:solidFill>
              <a:srgbClr val="1187C7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62793"/>
              <a:endParaRPr lang="uk-UA" dirty="0">
                <a:solidFill>
                  <a:prstClr val="white"/>
                </a:solidFill>
              </a:endParaRPr>
            </a:p>
          </p:txBody>
        </p:sp>
        <p:sp>
          <p:nvSpPr>
            <p:cNvPr id="63" name="Равнобедренный треугольник 62"/>
            <p:cNvSpPr/>
            <p:nvPr/>
          </p:nvSpPr>
          <p:spPr>
            <a:xfrm rot="3262501">
              <a:off x="8725895" y="142502"/>
              <a:ext cx="592763" cy="126149"/>
            </a:xfrm>
            <a:prstGeom prst="triangle">
              <a:avLst>
                <a:gd name="adj" fmla="val 70657"/>
              </a:avLst>
            </a:prstGeom>
            <a:solidFill>
              <a:srgbClr val="1187C7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62793"/>
              <a:endParaRPr lang="uk-UA" dirty="0">
                <a:solidFill>
                  <a:prstClr val="white"/>
                </a:solidFill>
              </a:endParaRPr>
            </a:p>
          </p:txBody>
        </p:sp>
        <p:sp>
          <p:nvSpPr>
            <p:cNvPr id="64" name="Равнобедренный треугольник 63"/>
            <p:cNvSpPr/>
            <p:nvPr/>
          </p:nvSpPr>
          <p:spPr>
            <a:xfrm rot="6195884">
              <a:off x="8060985" y="1252244"/>
              <a:ext cx="580045" cy="659255"/>
            </a:xfrm>
            <a:prstGeom prst="triangle">
              <a:avLst>
                <a:gd name="adj" fmla="val 81841"/>
              </a:avLst>
            </a:prstGeom>
            <a:solidFill>
              <a:srgbClr val="FFD23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62793"/>
              <a:endParaRPr lang="uk-UA" dirty="0">
                <a:solidFill>
                  <a:prstClr val="white"/>
                </a:solidFill>
              </a:endParaRPr>
            </a:p>
          </p:txBody>
        </p:sp>
        <p:sp>
          <p:nvSpPr>
            <p:cNvPr id="65" name="Равнобедренный треугольник 64"/>
            <p:cNvSpPr/>
            <p:nvPr/>
          </p:nvSpPr>
          <p:spPr>
            <a:xfrm rot="2969109">
              <a:off x="8443210" y="480990"/>
              <a:ext cx="811352" cy="1278494"/>
            </a:xfrm>
            <a:prstGeom prst="triangle">
              <a:avLst>
                <a:gd name="adj" fmla="val 13480"/>
              </a:avLst>
            </a:prstGeom>
            <a:solidFill>
              <a:srgbClr val="FFF283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62793"/>
              <a:endParaRPr lang="uk-UA" dirty="0">
                <a:solidFill>
                  <a:prstClr val="white"/>
                </a:solidFill>
              </a:endParaRPr>
            </a:p>
          </p:txBody>
        </p:sp>
        <p:sp>
          <p:nvSpPr>
            <p:cNvPr id="66" name="Равнобедренный треугольник 65"/>
            <p:cNvSpPr/>
            <p:nvPr/>
          </p:nvSpPr>
          <p:spPr>
            <a:xfrm rot="9454292">
              <a:off x="8737147" y="1707455"/>
              <a:ext cx="560130" cy="682399"/>
            </a:xfrm>
            <a:prstGeom prst="triangle">
              <a:avLst>
                <a:gd name="adj" fmla="val 50682"/>
              </a:avLst>
            </a:prstGeom>
            <a:solidFill>
              <a:srgbClr val="FFF283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62793"/>
              <a:endParaRPr lang="uk-UA" dirty="0">
                <a:solidFill>
                  <a:prstClr val="white"/>
                </a:solidFill>
              </a:endParaRPr>
            </a:p>
          </p:txBody>
        </p:sp>
        <p:sp>
          <p:nvSpPr>
            <p:cNvPr id="67" name="Равнобедренный треугольник 66"/>
            <p:cNvSpPr/>
            <p:nvPr/>
          </p:nvSpPr>
          <p:spPr>
            <a:xfrm rot="6641790">
              <a:off x="8294638" y="1064886"/>
              <a:ext cx="1452988" cy="291653"/>
            </a:xfrm>
            <a:prstGeom prst="triangle">
              <a:avLst>
                <a:gd name="adj" fmla="val 52535"/>
              </a:avLst>
            </a:prstGeom>
            <a:solidFill>
              <a:srgbClr val="FFD73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62793"/>
              <a:endParaRPr lang="uk-UA" dirty="0">
                <a:solidFill>
                  <a:prstClr val="white"/>
                </a:solidFill>
              </a:endParaRPr>
            </a:p>
          </p:txBody>
        </p:sp>
        <p:sp>
          <p:nvSpPr>
            <p:cNvPr id="68" name="Равнобедренный треугольник 67"/>
            <p:cNvSpPr/>
            <p:nvPr/>
          </p:nvSpPr>
          <p:spPr>
            <a:xfrm rot="8033601">
              <a:off x="8592493" y="1532497"/>
              <a:ext cx="751110" cy="230085"/>
            </a:xfrm>
            <a:prstGeom prst="triangle">
              <a:avLst>
                <a:gd name="adj" fmla="val 31769"/>
              </a:avLst>
            </a:prstGeom>
            <a:solidFill>
              <a:srgbClr val="FFD73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62793"/>
              <a:endParaRPr lang="uk-UA" dirty="0">
                <a:solidFill>
                  <a:prstClr val="white"/>
                </a:solidFill>
              </a:endParaRPr>
            </a:p>
          </p:txBody>
        </p:sp>
      </p:grpSp>
      <p:sp>
        <p:nvSpPr>
          <p:cNvPr id="70" name="Номер слайда 3"/>
          <p:cNvSpPr txBox="1">
            <a:spLocks/>
          </p:cNvSpPr>
          <p:nvPr/>
        </p:nvSpPr>
        <p:spPr>
          <a:xfrm>
            <a:off x="9669593" y="5840085"/>
            <a:ext cx="467634" cy="382959"/>
          </a:xfrm>
          <a:prstGeom prst="rect">
            <a:avLst/>
          </a:prstGeom>
        </p:spPr>
        <p:txBody>
          <a:bodyPr vert="horz" lIns="95946" tIns="47970" rIns="95946" bIns="47970" rtlCol="0" anchor="ctr"/>
          <a:lstStyle>
            <a:defPPr>
              <a:defRPr lang="ru-RU"/>
            </a:defPPr>
            <a:lvl1pPr marL="0" algn="r" defTabSz="997510" rtl="0" eaLnBrk="1" latinLnBrk="0" hangingPunct="1"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98758" algn="l" defTabSz="99751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7510" algn="l" defTabSz="99751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96268" algn="l" defTabSz="99751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95024" algn="l" defTabSz="99751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93779" algn="l" defTabSz="99751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92526" algn="l" defTabSz="99751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1299" algn="l" defTabSz="99751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90049" algn="l" defTabSz="99751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1800" b="1" dirty="0">
                <a:solidFill>
                  <a:prstClr val="white"/>
                </a:solidFill>
              </a:rPr>
              <a:t>10</a:t>
            </a:r>
            <a:endParaRPr lang="ru-RU" sz="1800" b="1" dirty="0">
              <a:solidFill>
                <a:prstClr val="white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762642" y="5426632"/>
            <a:ext cx="1933542" cy="1296000"/>
          </a:xfrm>
          <a:prstGeom prst="round2SameRect">
            <a:avLst>
              <a:gd name="adj1" fmla="val 9066"/>
              <a:gd name="adj2" fmla="val 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0394" tIns="45196" rIns="90394" bIns="45196" rtlCol="0">
            <a:spAutoFit/>
          </a:bodyPr>
          <a:lstStyle>
            <a:defPPr>
              <a:defRPr lang="ru-RU"/>
            </a:defPPr>
            <a:lvl1pPr algn="ctr">
              <a:defRPr sz="1550" b="1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Arial" pitchFamily="34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en-US" sz="1400" b="0" dirty="0">
                <a:solidFill>
                  <a:srgbClr val="1F497D">
                    <a:lumMod val="75000"/>
                  </a:srgbClr>
                </a:solidFill>
              </a:rPr>
              <a:t>Financial guarantee</a:t>
            </a:r>
          </a:p>
          <a:p>
            <a:r>
              <a:rPr lang="en-US" sz="1400" dirty="0">
                <a:solidFill>
                  <a:srgbClr val="FF0000"/>
                </a:solidFill>
              </a:rPr>
              <a:t>15 000 € </a:t>
            </a:r>
            <a:r>
              <a:rPr lang="en-US" sz="1400" b="0" dirty="0">
                <a:solidFill>
                  <a:srgbClr val="1F497D">
                    <a:lumMod val="75000"/>
                  </a:srgbClr>
                </a:solidFill>
              </a:rPr>
              <a:t>for 1 MW</a:t>
            </a:r>
          </a:p>
          <a:p>
            <a:r>
              <a:rPr lang="en-US" sz="1400" dirty="0">
                <a:solidFill>
                  <a:srgbClr val="FF0000"/>
                </a:solidFill>
              </a:rPr>
              <a:t>Land and Specifications for accession </a:t>
            </a:r>
            <a:endParaRPr lang="uk-UA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8942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1669495"/>
              </p:ext>
            </p:extLst>
          </p:nvPr>
        </p:nvGraphicFramePr>
        <p:xfrm>
          <a:off x="231401" y="2161537"/>
          <a:ext cx="9858673" cy="39859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54947"/>
                <a:gridCol w="1805566"/>
                <a:gridCol w="1479549"/>
                <a:gridCol w="3918611"/>
              </a:tblGrid>
              <a:tr h="80174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uk-UA" sz="2900" b="1" dirty="0" smtClean="0">
                        <a:solidFill>
                          <a:srgbClr val="7030A0"/>
                        </a:solidFill>
                      </a:endParaRPr>
                    </a:p>
                  </a:txBody>
                  <a:tcPr marL="103267" marR="103267" marT="47953" marB="4795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00"/>
                        </a:lnSpc>
                      </a:pPr>
                      <a:r>
                        <a:rPr lang="en-US" sz="19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Law in force</a:t>
                      </a:r>
                      <a:endParaRPr lang="uk-UA" sz="2100" baseline="0" dirty="0" smtClean="0"/>
                    </a:p>
                    <a:p>
                      <a:pPr algn="ctr">
                        <a:lnSpc>
                          <a:spcPts val="2500"/>
                        </a:lnSpc>
                      </a:pPr>
                      <a:r>
                        <a:rPr lang="en-US" sz="2100" dirty="0" smtClean="0"/>
                        <a:t>2020</a:t>
                      </a:r>
                      <a:endParaRPr lang="ru-RU" sz="2100" dirty="0">
                        <a:solidFill>
                          <a:srgbClr val="7030A0"/>
                        </a:solidFill>
                      </a:endParaRPr>
                    </a:p>
                  </a:txBody>
                  <a:tcPr marL="103267" marR="103267" marT="47953" marB="47953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2500"/>
                        </a:lnSpc>
                      </a:pPr>
                      <a:r>
                        <a:rPr lang="en-US" sz="2100" dirty="0" smtClean="0"/>
                        <a:t>Draft law 8449-d</a:t>
                      </a:r>
                      <a:endParaRPr lang="uk-UA" sz="2100" dirty="0" smtClean="0"/>
                    </a:p>
                    <a:p>
                      <a:pPr algn="ctr">
                        <a:lnSpc>
                          <a:spcPts val="2500"/>
                        </a:lnSpc>
                      </a:pPr>
                      <a:r>
                        <a:rPr lang="uk-UA" sz="2100" dirty="0" smtClean="0"/>
                        <a:t>2020         2021          2022         2023</a:t>
                      </a:r>
                      <a:endParaRPr lang="uk-UA" sz="2100" dirty="0" smtClean="0">
                        <a:solidFill>
                          <a:srgbClr val="7030A0"/>
                        </a:solidFill>
                      </a:endParaRPr>
                    </a:p>
                  </a:txBody>
                  <a:tcPr marL="103267" marR="103267" marT="47953" marB="47953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6855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500" b="0" dirty="0" smtClean="0">
                          <a:solidFill>
                            <a:schemeClr val="dk1"/>
                          </a:solidFill>
                        </a:rPr>
                        <a:t>SPP</a:t>
                      </a:r>
                      <a:endParaRPr lang="uk-UA" sz="2500" b="1" dirty="0" smtClean="0">
                        <a:solidFill>
                          <a:srgbClr val="7030A0"/>
                        </a:solidFill>
                      </a:endParaRPr>
                    </a:p>
                  </a:txBody>
                  <a:tcPr marL="103267" marR="103267" marT="47953" marB="47953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500" dirty="0" smtClean="0"/>
                        <a:t>-</a:t>
                      </a:r>
                      <a:r>
                        <a:rPr lang="uk-UA" sz="2500" kern="1200" dirty="0" smtClean="0"/>
                        <a:t>10% </a:t>
                      </a:r>
                      <a:endParaRPr lang="ru-RU" sz="2500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3267" marR="103267" marT="47953" marB="47953"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500" b="1" kern="1200" dirty="0" smtClean="0">
                          <a:solidFill>
                            <a:srgbClr val="FF0000"/>
                          </a:solidFill>
                        </a:rPr>
                        <a:t>-25%     </a:t>
                      </a:r>
                      <a:r>
                        <a:rPr lang="uk-UA" sz="2500" kern="1200" dirty="0" smtClean="0"/>
                        <a:t>-2,5%      -2,5%     -2,5% </a:t>
                      </a:r>
                      <a:endParaRPr lang="ru-RU" sz="25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3267" marR="103267" marT="47953" marB="47953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68559">
                <a:tc>
                  <a:txBody>
                    <a:bodyPr/>
                    <a:lstStyle/>
                    <a:p>
                      <a:pPr algn="ctr">
                        <a:lnSpc>
                          <a:spcPts val="2500"/>
                        </a:lnSpc>
                      </a:pPr>
                      <a:r>
                        <a:rPr lang="en-US" sz="2500" b="0" dirty="0" smtClean="0">
                          <a:solidFill>
                            <a:schemeClr val="dk1"/>
                          </a:solidFill>
                        </a:rPr>
                        <a:t>WPP</a:t>
                      </a:r>
                      <a:endParaRPr lang="ru-RU" sz="2500" b="1" dirty="0">
                        <a:solidFill>
                          <a:srgbClr val="7030A0"/>
                        </a:solidFill>
                      </a:endParaRPr>
                    </a:p>
                  </a:txBody>
                  <a:tcPr marL="103267" marR="103267" marT="47953" marB="47953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500" dirty="0" smtClean="0"/>
                        <a:t>-10%</a:t>
                      </a:r>
                      <a:endParaRPr lang="ru-RU" sz="2500" dirty="0" smtClean="0">
                        <a:solidFill>
                          <a:srgbClr val="7030A0"/>
                        </a:solidFill>
                      </a:endParaRPr>
                    </a:p>
                  </a:txBody>
                  <a:tcPr marL="103267" marR="103267" marT="47953" marB="47953" anchor="ctr"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500" b="1" kern="1200" dirty="0" smtClean="0">
                          <a:solidFill>
                            <a:srgbClr val="FF0000"/>
                          </a:solidFill>
                        </a:rPr>
                        <a:t>-10%      </a:t>
                      </a:r>
                      <a:r>
                        <a:rPr lang="uk-UA" sz="2500" kern="1200" dirty="0" smtClean="0"/>
                        <a:t>-1,5%      -1,5%      -1,5% </a:t>
                      </a:r>
                      <a:endParaRPr lang="ru-RU" sz="2500" b="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3267" marR="103267" marT="47953" marB="47953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52160">
                <a:tc>
                  <a:txBody>
                    <a:bodyPr/>
                    <a:lstStyle/>
                    <a:p>
                      <a:pPr algn="ctr">
                        <a:lnSpc>
                          <a:spcPts val="2500"/>
                        </a:lnSpc>
                      </a:pPr>
                      <a:r>
                        <a:rPr lang="en-US" sz="2500" dirty="0" smtClean="0"/>
                        <a:t>Biomass,</a:t>
                      </a:r>
                      <a:r>
                        <a:rPr lang="uk-UA" sz="2500" dirty="0" smtClean="0"/>
                        <a:t> </a:t>
                      </a:r>
                      <a:endParaRPr lang="en-US" sz="2500" dirty="0" smtClean="0"/>
                    </a:p>
                    <a:p>
                      <a:pPr algn="ctr">
                        <a:lnSpc>
                          <a:spcPts val="2500"/>
                        </a:lnSpc>
                      </a:pPr>
                      <a:r>
                        <a:rPr lang="en-US" sz="2500" dirty="0" smtClean="0"/>
                        <a:t>small</a:t>
                      </a:r>
                      <a:r>
                        <a:rPr lang="en-US" sz="2500" baseline="0" dirty="0" smtClean="0"/>
                        <a:t> hydro</a:t>
                      </a:r>
                      <a:r>
                        <a:rPr lang="uk-UA" sz="2500" baseline="0" dirty="0" smtClean="0"/>
                        <a:t>, </a:t>
                      </a:r>
                      <a:r>
                        <a:rPr lang="en-US" sz="2500" baseline="0" dirty="0" smtClean="0"/>
                        <a:t>geothermal</a:t>
                      </a:r>
                      <a:endParaRPr lang="ru-RU" sz="2500" b="1" dirty="0">
                        <a:solidFill>
                          <a:srgbClr val="7030A0"/>
                        </a:solidFill>
                      </a:endParaRPr>
                    </a:p>
                  </a:txBody>
                  <a:tcPr marL="103267" marR="103267" marT="47953" marB="47953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500" dirty="0" smtClean="0"/>
                        <a:t>-10%</a:t>
                      </a:r>
                      <a:endParaRPr lang="ru-RU" sz="2500" dirty="0" smtClean="0">
                        <a:solidFill>
                          <a:srgbClr val="7030A0"/>
                        </a:solidFill>
                      </a:endParaRPr>
                    </a:p>
                  </a:txBody>
                  <a:tcPr marL="103267" marR="103267" marT="47953" marB="47953" anchor="ctr"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500" kern="1200" dirty="0" smtClean="0">
                          <a:solidFill>
                            <a:srgbClr val="FF0000"/>
                          </a:solidFill>
                        </a:rPr>
                        <a:t>-10%</a:t>
                      </a:r>
                      <a:endParaRPr lang="en-US" sz="2500" kern="120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500" kern="1200" dirty="0" smtClean="0">
                          <a:solidFill>
                            <a:srgbClr val="FF0000"/>
                          </a:solidFill>
                        </a:rPr>
                        <a:t>(The proposal is not to reduce the tariff, keep the current level)</a:t>
                      </a:r>
                    </a:p>
                  </a:txBody>
                  <a:tcPr marL="103267" marR="103267" marT="47953" marB="47953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94929">
                <a:tc>
                  <a:txBody>
                    <a:bodyPr/>
                    <a:lstStyle/>
                    <a:p>
                      <a:pPr algn="ctr">
                        <a:lnSpc>
                          <a:spcPts val="2500"/>
                        </a:lnSpc>
                      </a:pPr>
                      <a:r>
                        <a:rPr lang="en-US" sz="2500" baseline="0" dirty="0" smtClean="0"/>
                        <a:t>All types of RES</a:t>
                      </a:r>
                    </a:p>
                    <a:p>
                      <a:pPr algn="ctr">
                        <a:lnSpc>
                          <a:spcPts val="2500"/>
                        </a:lnSpc>
                      </a:pPr>
                      <a:r>
                        <a:rPr lang="uk-UA" sz="2500" dirty="0" smtClean="0"/>
                        <a:t> </a:t>
                      </a:r>
                      <a:r>
                        <a:rPr lang="en-US" sz="2500" dirty="0" smtClean="0"/>
                        <a:t>(up to 500 kW)</a:t>
                      </a:r>
                      <a:endParaRPr lang="ru-RU" sz="2500" b="0" i="1" dirty="0">
                        <a:solidFill>
                          <a:srgbClr val="7030A0"/>
                        </a:solidFill>
                      </a:endParaRPr>
                    </a:p>
                  </a:txBody>
                  <a:tcPr marL="103267" marR="103267" marT="47953" marB="47953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500" dirty="0" smtClean="0"/>
                        <a:t>-10%</a:t>
                      </a:r>
                      <a:endParaRPr lang="ru-RU" sz="2500" dirty="0" smtClean="0">
                        <a:solidFill>
                          <a:srgbClr val="7030A0"/>
                        </a:solidFill>
                      </a:endParaRPr>
                    </a:p>
                  </a:txBody>
                  <a:tcPr marL="103267" marR="103267" marT="47953" marB="47953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500" kern="1200" dirty="0" smtClean="0"/>
                        <a:t>-10%</a:t>
                      </a:r>
                      <a:endParaRPr lang="ru-RU" sz="2500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3267" marR="103267" marT="47953" marB="47953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weighted average auction tariff </a:t>
                      </a:r>
                      <a:r>
                        <a:rPr kumimoji="0" lang="uk-UA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* 1,2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600" b="1" dirty="0" smtClean="0">
                          <a:solidFill>
                            <a:srgbClr val="FF0000"/>
                          </a:solidFill>
                        </a:rPr>
                        <a:t>since 2021 </a:t>
                      </a:r>
                      <a:r>
                        <a:rPr lang="en-US" sz="1600" dirty="0" smtClean="0">
                          <a:solidFill>
                            <a:prstClr val="black"/>
                          </a:solidFill>
                        </a:rPr>
                        <a:t>but not earlier than conducting</a:t>
                      </a:r>
                      <a:endParaRPr lang="uk-UA" sz="1600" dirty="0" smtClean="0">
                        <a:solidFill>
                          <a:prstClr val="black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prstClr val="black"/>
                          </a:solidFill>
                        </a:rPr>
                        <a:t> </a:t>
                      </a:r>
                      <a:r>
                        <a:rPr lang="en-US" sz="1600" b="1" dirty="0" smtClean="0">
                          <a:solidFill>
                            <a:srgbClr val="FF0000"/>
                          </a:solidFill>
                        </a:rPr>
                        <a:t>a minimum of 2 auctions</a:t>
                      </a:r>
                      <a:r>
                        <a:rPr kumimoji="0" lang="uk-UA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sz="2500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3267" marR="103267" marT="47953" marB="47953"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714434" y="1028661"/>
            <a:ext cx="5482513" cy="946722"/>
          </a:xfrm>
          <a:prstGeom prst="rect">
            <a:avLst/>
          </a:prstGeom>
          <a:noFill/>
        </p:spPr>
        <p:txBody>
          <a:bodyPr wrap="none" lIns="99371" tIns="49683" rIns="99371" bIns="49683" rtlCol="0">
            <a:spAutoFit/>
          </a:bodyPr>
          <a:lstStyle/>
          <a:p>
            <a:pPr algn="ctr" defTabSz="993478">
              <a:lnSpc>
                <a:spcPts val="3281"/>
              </a:lnSpc>
            </a:pPr>
            <a:r>
              <a:rPr lang="en-US" sz="3100" b="1" dirty="0">
                <a:solidFill>
                  <a:srgbClr val="00ADDC">
                    <a:lumMod val="75000"/>
                  </a:srgbClr>
                </a:solidFill>
              </a:rPr>
              <a:t>PROPOSALS FOR OPTIMIZATION</a:t>
            </a:r>
          </a:p>
          <a:p>
            <a:pPr algn="ctr" defTabSz="993478">
              <a:lnSpc>
                <a:spcPts val="3281"/>
              </a:lnSpc>
            </a:pPr>
            <a:r>
              <a:rPr lang="uk-UA" sz="3100" b="1" dirty="0">
                <a:solidFill>
                  <a:srgbClr val="00ADDC">
                    <a:lumMod val="75000"/>
                  </a:srgbClr>
                </a:solidFill>
              </a:rPr>
              <a:t>«</a:t>
            </a:r>
            <a:r>
              <a:rPr lang="en-US" sz="3100" b="1" dirty="0">
                <a:solidFill>
                  <a:srgbClr val="00ADDC">
                    <a:lumMod val="75000"/>
                  </a:srgbClr>
                </a:solidFill>
              </a:rPr>
              <a:t>GREEN</a:t>
            </a:r>
            <a:r>
              <a:rPr lang="uk-UA" sz="3100" b="1" dirty="0">
                <a:solidFill>
                  <a:srgbClr val="00ADDC">
                    <a:lumMod val="75000"/>
                  </a:srgbClr>
                </a:solidFill>
              </a:rPr>
              <a:t>»</a:t>
            </a:r>
            <a:r>
              <a:rPr lang="en-US" sz="3100" b="1" dirty="0">
                <a:solidFill>
                  <a:srgbClr val="00ADDC">
                    <a:lumMod val="75000"/>
                  </a:srgbClr>
                </a:solidFill>
              </a:rPr>
              <a:t> TARIFF</a:t>
            </a:r>
            <a:endParaRPr lang="ru-RU" sz="3100" b="1" dirty="0">
              <a:solidFill>
                <a:srgbClr val="00ADDC">
                  <a:lumMod val="75000"/>
                </a:srgb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110317" y="160986"/>
            <a:ext cx="1998803" cy="715889"/>
          </a:xfrm>
          <a:prstGeom prst="rect">
            <a:avLst/>
          </a:prstGeom>
          <a:noFill/>
        </p:spPr>
        <p:txBody>
          <a:bodyPr wrap="none" lIns="99371" tIns="49683" rIns="99371" bIns="49683" rtlCol="0">
            <a:spAutoFit/>
          </a:bodyPr>
          <a:lstStyle/>
          <a:p>
            <a:pPr algn="ctr" defTabSz="993478"/>
            <a:r>
              <a:rPr lang="uk-UA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prstClr val="black"/>
                </a:solidFill>
              </a:rPr>
              <a:t>Draft law 8449-d</a:t>
            </a:r>
            <a:endParaRPr lang="uk-UA" dirty="0">
              <a:solidFill>
                <a:prstClr val="black"/>
              </a:solidFill>
            </a:endParaRPr>
          </a:p>
          <a:p>
            <a:pPr algn="ctr" defTabSz="993478"/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94" y="6699030"/>
            <a:ext cx="1878212" cy="476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 descr="C:\Users\makarov\Desktop\logo_saee_ukraine_en(1) - копия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4767" y="11800"/>
            <a:ext cx="2723490" cy="510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Группа 11"/>
          <p:cNvGrpSpPr>
            <a:grpSpLocks noChangeAspect="1"/>
          </p:cNvGrpSpPr>
          <p:nvPr/>
        </p:nvGrpSpPr>
        <p:grpSpPr>
          <a:xfrm>
            <a:off x="9727783" y="5786826"/>
            <a:ext cx="747833" cy="1423321"/>
            <a:chOff x="7874757" y="-90805"/>
            <a:chExt cx="1613376" cy="2480659"/>
          </a:xfrm>
        </p:grpSpPr>
        <p:sp>
          <p:nvSpPr>
            <p:cNvPr id="13" name="Равнобедренный треугольник 12"/>
            <p:cNvSpPr/>
            <p:nvPr/>
          </p:nvSpPr>
          <p:spPr>
            <a:xfrm rot="16200000">
              <a:off x="8830622" y="-36488"/>
              <a:ext cx="276662" cy="351942"/>
            </a:xfrm>
            <a:prstGeom prst="triangle">
              <a:avLst>
                <a:gd name="adj" fmla="val 100000"/>
              </a:avLst>
            </a:prstGeom>
            <a:solidFill>
              <a:srgbClr val="2DA1D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84706"/>
              <a:endParaRPr lang="uk-UA">
                <a:solidFill>
                  <a:prstClr val="white"/>
                </a:solidFill>
              </a:endParaRPr>
            </a:p>
          </p:txBody>
        </p:sp>
        <p:sp>
          <p:nvSpPr>
            <p:cNvPr id="14" name="Равнобедренный треугольник 13"/>
            <p:cNvSpPr/>
            <p:nvPr/>
          </p:nvSpPr>
          <p:spPr>
            <a:xfrm rot="10800000">
              <a:off x="7874757" y="2286"/>
              <a:ext cx="930151" cy="1228865"/>
            </a:xfrm>
            <a:prstGeom prst="triangle">
              <a:avLst>
                <a:gd name="adj" fmla="val 76243"/>
              </a:avLst>
            </a:prstGeom>
            <a:solidFill>
              <a:srgbClr val="1187C7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84706"/>
              <a:endParaRPr lang="uk-UA">
                <a:solidFill>
                  <a:prstClr val="white"/>
                </a:solidFill>
              </a:endParaRPr>
            </a:p>
          </p:txBody>
        </p:sp>
        <p:sp>
          <p:nvSpPr>
            <p:cNvPr id="15" name="Равнобедренный треугольник 14"/>
            <p:cNvSpPr/>
            <p:nvPr/>
          </p:nvSpPr>
          <p:spPr>
            <a:xfrm rot="7199866">
              <a:off x="7978208" y="477277"/>
              <a:ext cx="1408585" cy="534944"/>
            </a:xfrm>
            <a:prstGeom prst="triangle">
              <a:avLst>
                <a:gd name="adj" fmla="val 17168"/>
              </a:avLst>
            </a:prstGeom>
            <a:solidFill>
              <a:srgbClr val="1187C7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84706"/>
              <a:endParaRPr lang="uk-UA">
                <a:solidFill>
                  <a:prstClr val="white"/>
                </a:solidFill>
              </a:endParaRPr>
            </a:p>
          </p:txBody>
        </p:sp>
        <p:sp>
          <p:nvSpPr>
            <p:cNvPr id="16" name="Равнобедренный треугольник 15"/>
            <p:cNvSpPr/>
            <p:nvPr/>
          </p:nvSpPr>
          <p:spPr>
            <a:xfrm rot="3262501">
              <a:off x="8725895" y="142502"/>
              <a:ext cx="592763" cy="126149"/>
            </a:xfrm>
            <a:prstGeom prst="triangle">
              <a:avLst>
                <a:gd name="adj" fmla="val 70657"/>
              </a:avLst>
            </a:prstGeom>
            <a:solidFill>
              <a:srgbClr val="1187C7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84706"/>
              <a:endParaRPr lang="uk-UA">
                <a:solidFill>
                  <a:prstClr val="white"/>
                </a:solidFill>
              </a:endParaRPr>
            </a:p>
          </p:txBody>
        </p:sp>
        <p:sp>
          <p:nvSpPr>
            <p:cNvPr id="17" name="Равнобедренный треугольник 16"/>
            <p:cNvSpPr/>
            <p:nvPr/>
          </p:nvSpPr>
          <p:spPr>
            <a:xfrm rot="6195884">
              <a:off x="8060985" y="1252244"/>
              <a:ext cx="580045" cy="659255"/>
            </a:xfrm>
            <a:prstGeom prst="triangle">
              <a:avLst>
                <a:gd name="adj" fmla="val 81841"/>
              </a:avLst>
            </a:prstGeom>
            <a:solidFill>
              <a:srgbClr val="FFD23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84706"/>
              <a:endParaRPr lang="uk-UA">
                <a:solidFill>
                  <a:prstClr val="white"/>
                </a:solidFill>
              </a:endParaRPr>
            </a:p>
          </p:txBody>
        </p:sp>
        <p:sp>
          <p:nvSpPr>
            <p:cNvPr id="18" name="Равнобедренный треугольник 17"/>
            <p:cNvSpPr/>
            <p:nvPr/>
          </p:nvSpPr>
          <p:spPr>
            <a:xfrm rot="2969109">
              <a:off x="8443210" y="480990"/>
              <a:ext cx="811352" cy="1278494"/>
            </a:xfrm>
            <a:prstGeom prst="triangle">
              <a:avLst>
                <a:gd name="adj" fmla="val 13480"/>
              </a:avLst>
            </a:prstGeom>
            <a:solidFill>
              <a:srgbClr val="FFF283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84706"/>
              <a:endParaRPr lang="uk-UA">
                <a:solidFill>
                  <a:prstClr val="white"/>
                </a:solidFill>
              </a:endParaRPr>
            </a:p>
          </p:txBody>
        </p:sp>
        <p:sp>
          <p:nvSpPr>
            <p:cNvPr id="20" name="Равнобедренный треугольник 19"/>
            <p:cNvSpPr/>
            <p:nvPr/>
          </p:nvSpPr>
          <p:spPr>
            <a:xfrm rot="9454292">
              <a:off x="8737147" y="1707455"/>
              <a:ext cx="560130" cy="682399"/>
            </a:xfrm>
            <a:prstGeom prst="triangle">
              <a:avLst>
                <a:gd name="adj" fmla="val 50682"/>
              </a:avLst>
            </a:prstGeom>
            <a:solidFill>
              <a:srgbClr val="FFF283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84706"/>
              <a:endParaRPr lang="uk-UA">
                <a:solidFill>
                  <a:prstClr val="white"/>
                </a:solidFill>
              </a:endParaRPr>
            </a:p>
          </p:txBody>
        </p:sp>
        <p:sp>
          <p:nvSpPr>
            <p:cNvPr id="21" name="Равнобедренный треугольник 20"/>
            <p:cNvSpPr/>
            <p:nvPr/>
          </p:nvSpPr>
          <p:spPr>
            <a:xfrm rot="6641790">
              <a:off x="8294638" y="1064886"/>
              <a:ext cx="1452988" cy="291653"/>
            </a:xfrm>
            <a:prstGeom prst="triangle">
              <a:avLst>
                <a:gd name="adj" fmla="val 52535"/>
              </a:avLst>
            </a:prstGeom>
            <a:solidFill>
              <a:srgbClr val="FFD73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84706"/>
              <a:endParaRPr lang="uk-UA">
                <a:solidFill>
                  <a:prstClr val="white"/>
                </a:solidFill>
              </a:endParaRPr>
            </a:p>
          </p:txBody>
        </p:sp>
        <p:sp>
          <p:nvSpPr>
            <p:cNvPr id="22" name="Равнобедренный треугольник 21"/>
            <p:cNvSpPr/>
            <p:nvPr/>
          </p:nvSpPr>
          <p:spPr>
            <a:xfrm rot="8033601">
              <a:off x="8592493" y="1532497"/>
              <a:ext cx="751110" cy="230085"/>
            </a:xfrm>
            <a:prstGeom prst="triangle">
              <a:avLst>
                <a:gd name="adj" fmla="val 31769"/>
              </a:avLst>
            </a:prstGeom>
            <a:solidFill>
              <a:srgbClr val="FFD73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84706"/>
              <a:endParaRPr lang="uk-UA">
                <a:solidFill>
                  <a:prstClr val="white"/>
                </a:solidFill>
              </a:endParaRPr>
            </a:p>
          </p:txBody>
        </p:sp>
      </p:grpSp>
      <p:sp>
        <p:nvSpPr>
          <p:cNvPr id="23" name="Номер слайда 16"/>
          <p:cNvSpPr txBox="1">
            <a:spLocks/>
          </p:cNvSpPr>
          <p:nvPr/>
        </p:nvSpPr>
        <p:spPr>
          <a:xfrm>
            <a:off x="7737797" y="5846012"/>
            <a:ext cx="2409561" cy="382959"/>
          </a:xfrm>
          <a:prstGeom prst="rect">
            <a:avLst/>
          </a:prstGeom>
        </p:spPr>
        <p:txBody>
          <a:bodyPr vert="horz" lIns="99371" tIns="49683" rIns="99371" bIns="49683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9BD255C-740D-4BFE-A60D-37750E3706AB}" type="slidenum">
              <a:rPr lang="uk-UA" sz="1800" b="1">
                <a:solidFill>
                  <a:prstClr val="white"/>
                </a:solidFill>
              </a:rPr>
              <a:pPr/>
              <a:t>12</a:t>
            </a:fld>
            <a:endParaRPr lang="uk-UA" sz="18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3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лилиния 1"/>
          <p:cNvSpPr/>
          <p:nvPr/>
        </p:nvSpPr>
        <p:spPr>
          <a:xfrm>
            <a:off x="601174" y="-10326"/>
            <a:ext cx="9690659" cy="1633673"/>
          </a:xfrm>
          <a:custGeom>
            <a:avLst/>
            <a:gdLst>
              <a:gd name="connsiteX0" fmla="*/ 487680 w 8707120"/>
              <a:gd name="connsiteY0" fmla="*/ 111760 h 1231345"/>
              <a:gd name="connsiteX1" fmla="*/ 416560 w 8707120"/>
              <a:gd name="connsiteY1" fmla="*/ 193040 h 1231345"/>
              <a:gd name="connsiteX2" fmla="*/ 386080 w 8707120"/>
              <a:gd name="connsiteY2" fmla="*/ 254000 h 1231345"/>
              <a:gd name="connsiteX3" fmla="*/ 355600 w 8707120"/>
              <a:gd name="connsiteY3" fmla="*/ 274320 h 1231345"/>
              <a:gd name="connsiteX4" fmla="*/ 325120 w 8707120"/>
              <a:gd name="connsiteY4" fmla="*/ 304800 h 1231345"/>
              <a:gd name="connsiteX5" fmla="*/ 264160 w 8707120"/>
              <a:gd name="connsiteY5" fmla="*/ 325120 h 1231345"/>
              <a:gd name="connsiteX6" fmla="*/ 233680 w 8707120"/>
              <a:gd name="connsiteY6" fmla="*/ 335280 h 1231345"/>
              <a:gd name="connsiteX7" fmla="*/ 203200 w 8707120"/>
              <a:gd name="connsiteY7" fmla="*/ 355600 h 1231345"/>
              <a:gd name="connsiteX8" fmla="*/ 162560 w 8707120"/>
              <a:gd name="connsiteY8" fmla="*/ 416560 h 1231345"/>
              <a:gd name="connsiteX9" fmla="*/ 142240 w 8707120"/>
              <a:gd name="connsiteY9" fmla="*/ 447040 h 1231345"/>
              <a:gd name="connsiteX10" fmla="*/ 111760 w 8707120"/>
              <a:gd name="connsiteY10" fmla="*/ 457200 h 1231345"/>
              <a:gd name="connsiteX11" fmla="*/ 60960 w 8707120"/>
              <a:gd name="connsiteY11" fmla="*/ 548640 h 1231345"/>
              <a:gd name="connsiteX12" fmla="*/ 40640 w 8707120"/>
              <a:gd name="connsiteY12" fmla="*/ 579120 h 1231345"/>
              <a:gd name="connsiteX13" fmla="*/ 10160 w 8707120"/>
              <a:gd name="connsiteY13" fmla="*/ 670560 h 1231345"/>
              <a:gd name="connsiteX14" fmla="*/ 0 w 8707120"/>
              <a:gd name="connsiteY14" fmla="*/ 701040 h 1231345"/>
              <a:gd name="connsiteX15" fmla="*/ 10160 w 8707120"/>
              <a:gd name="connsiteY15" fmla="*/ 975360 h 1231345"/>
              <a:gd name="connsiteX16" fmla="*/ 40640 w 8707120"/>
              <a:gd name="connsiteY16" fmla="*/ 995680 h 1231345"/>
              <a:gd name="connsiteX17" fmla="*/ 71120 w 8707120"/>
              <a:gd name="connsiteY17" fmla="*/ 1026160 h 1231345"/>
              <a:gd name="connsiteX18" fmla="*/ 193040 w 8707120"/>
              <a:gd name="connsiteY18" fmla="*/ 1056640 h 1231345"/>
              <a:gd name="connsiteX19" fmla="*/ 883920 w 8707120"/>
              <a:gd name="connsiteY19" fmla="*/ 1046480 h 1231345"/>
              <a:gd name="connsiteX20" fmla="*/ 975360 w 8707120"/>
              <a:gd name="connsiteY20" fmla="*/ 1026160 h 1231345"/>
              <a:gd name="connsiteX21" fmla="*/ 1076960 w 8707120"/>
              <a:gd name="connsiteY21" fmla="*/ 1016000 h 1231345"/>
              <a:gd name="connsiteX22" fmla="*/ 1107440 w 8707120"/>
              <a:gd name="connsiteY22" fmla="*/ 1005840 h 1231345"/>
              <a:gd name="connsiteX23" fmla="*/ 1300480 w 8707120"/>
              <a:gd name="connsiteY23" fmla="*/ 975360 h 1231345"/>
              <a:gd name="connsiteX24" fmla="*/ 1442720 w 8707120"/>
              <a:gd name="connsiteY24" fmla="*/ 934720 h 1231345"/>
              <a:gd name="connsiteX25" fmla="*/ 1625600 w 8707120"/>
              <a:gd name="connsiteY25" fmla="*/ 924560 h 1231345"/>
              <a:gd name="connsiteX26" fmla="*/ 1859280 w 8707120"/>
              <a:gd name="connsiteY26" fmla="*/ 924560 h 1231345"/>
              <a:gd name="connsiteX27" fmla="*/ 1920240 w 8707120"/>
              <a:gd name="connsiteY27" fmla="*/ 944880 h 1231345"/>
              <a:gd name="connsiteX28" fmla="*/ 1950720 w 8707120"/>
              <a:gd name="connsiteY28" fmla="*/ 955040 h 1231345"/>
              <a:gd name="connsiteX29" fmla="*/ 2011680 w 8707120"/>
              <a:gd name="connsiteY29" fmla="*/ 995680 h 1231345"/>
              <a:gd name="connsiteX30" fmla="*/ 2072640 w 8707120"/>
              <a:gd name="connsiteY30" fmla="*/ 1026160 h 1231345"/>
              <a:gd name="connsiteX31" fmla="*/ 2113280 w 8707120"/>
              <a:gd name="connsiteY31" fmla="*/ 1066800 h 1231345"/>
              <a:gd name="connsiteX32" fmla="*/ 2133600 w 8707120"/>
              <a:gd name="connsiteY32" fmla="*/ 1097280 h 1231345"/>
              <a:gd name="connsiteX33" fmla="*/ 2194560 w 8707120"/>
              <a:gd name="connsiteY33" fmla="*/ 1137920 h 1231345"/>
              <a:gd name="connsiteX34" fmla="*/ 2214880 w 8707120"/>
              <a:gd name="connsiteY34" fmla="*/ 1168400 h 1231345"/>
              <a:gd name="connsiteX35" fmla="*/ 2245360 w 8707120"/>
              <a:gd name="connsiteY35" fmla="*/ 1178560 h 1231345"/>
              <a:gd name="connsiteX36" fmla="*/ 2275840 w 8707120"/>
              <a:gd name="connsiteY36" fmla="*/ 1198880 h 1231345"/>
              <a:gd name="connsiteX37" fmla="*/ 2296160 w 8707120"/>
              <a:gd name="connsiteY37" fmla="*/ 1229360 h 1231345"/>
              <a:gd name="connsiteX38" fmla="*/ 2438400 w 8707120"/>
              <a:gd name="connsiteY38" fmla="*/ 1198880 h 1231345"/>
              <a:gd name="connsiteX39" fmla="*/ 2519680 w 8707120"/>
              <a:gd name="connsiteY39" fmla="*/ 1178560 h 1231345"/>
              <a:gd name="connsiteX40" fmla="*/ 2600960 w 8707120"/>
              <a:gd name="connsiteY40" fmla="*/ 1148080 h 1231345"/>
              <a:gd name="connsiteX41" fmla="*/ 2641600 w 8707120"/>
              <a:gd name="connsiteY41" fmla="*/ 1127760 h 1231345"/>
              <a:gd name="connsiteX42" fmla="*/ 2672080 w 8707120"/>
              <a:gd name="connsiteY42" fmla="*/ 1107440 h 1231345"/>
              <a:gd name="connsiteX43" fmla="*/ 2753360 w 8707120"/>
              <a:gd name="connsiteY43" fmla="*/ 1087120 h 1231345"/>
              <a:gd name="connsiteX44" fmla="*/ 2783840 w 8707120"/>
              <a:gd name="connsiteY44" fmla="*/ 1076960 h 1231345"/>
              <a:gd name="connsiteX45" fmla="*/ 2844800 w 8707120"/>
              <a:gd name="connsiteY45" fmla="*/ 1046480 h 1231345"/>
              <a:gd name="connsiteX46" fmla="*/ 2865120 w 8707120"/>
              <a:gd name="connsiteY46" fmla="*/ 1016000 h 1231345"/>
              <a:gd name="connsiteX47" fmla="*/ 2895600 w 8707120"/>
              <a:gd name="connsiteY47" fmla="*/ 1005840 h 1231345"/>
              <a:gd name="connsiteX48" fmla="*/ 2956560 w 8707120"/>
              <a:gd name="connsiteY48" fmla="*/ 965200 h 1231345"/>
              <a:gd name="connsiteX49" fmla="*/ 2987040 w 8707120"/>
              <a:gd name="connsiteY49" fmla="*/ 955040 h 1231345"/>
              <a:gd name="connsiteX50" fmla="*/ 3017520 w 8707120"/>
              <a:gd name="connsiteY50" fmla="*/ 934720 h 1231345"/>
              <a:gd name="connsiteX51" fmla="*/ 3058160 w 8707120"/>
              <a:gd name="connsiteY51" fmla="*/ 924560 h 1231345"/>
              <a:gd name="connsiteX52" fmla="*/ 3119120 w 8707120"/>
              <a:gd name="connsiteY52" fmla="*/ 904240 h 1231345"/>
              <a:gd name="connsiteX53" fmla="*/ 3220720 w 8707120"/>
              <a:gd name="connsiteY53" fmla="*/ 873760 h 1231345"/>
              <a:gd name="connsiteX54" fmla="*/ 3251200 w 8707120"/>
              <a:gd name="connsiteY54" fmla="*/ 853440 h 1231345"/>
              <a:gd name="connsiteX55" fmla="*/ 3312160 w 8707120"/>
              <a:gd name="connsiteY55" fmla="*/ 833120 h 1231345"/>
              <a:gd name="connsiteX56" fmla="*/ 3383280 w 8707120"/>
              <a:gd name="connsiteY56" fmla="*/ 812800 h 1231345"/>
              <a:gd name="connsiteX57" fmla="*/ 3474720 w 8707120"/>
              <a:gd name="connsiteY57" fmla="*/ 772160 h 1231345"/>
              <a:gd name="connsiteX58" fmla="*/ 3505200 w 8707120"/>
              <a:gd name="connsiteY58" fmla="*/ 762000 h 1231345"/>
              <a:gd name="connsiteX59" fmla="*/ 3535680 w 8707120"/>
              <a:gd name="connsiteY59" fmla="*/ 741680 h 1231345"/>
              <a:gd name="connsiteX60" fmla="*/ 3596640 w 8707120"/>
              <a:gd name="connsiteY60" fmla="*/ 721360 h 1231345"/>
              <a:gd name="connsiteX61" fmla="*/ 3718560 w 8707120"/>
              <a:gd name="connsiteY61" fmla="*/ 660400 h 1231345"/>
              <a:gd name="connsiteX62" fmla="*/ 3749040 w 8707120"/>
              <a:gd name="connsiteY62" fmla="*/ 650240 h 1231345"/>
              <a:gd name="connsiteX63" fmla="*/ 3860800 w 8707120"/>
              <a:gd name="connsiteY63" fmla="*/ 660400 h 1231345"/>
              <a:gd name="connsiteX64" fmla="*/ 3921760 w 8707120"/>
              <a:gd name="connsiteY64" fmla="*/ 701040 h 1231345"/>
              <a:gd name="connsiteX65" fmla="*/ 3952240 w 8707120"/>
              <a:gd name="connsiteY65" fmla="*/ 721360 h 1231345"/>
              <a:gd name="connsiteX66" fmla="*/ 3992880 w 8707120"/>
              <a:gd name="connsiteY66" fmla="*/ 731520 h 1231345"/>
              <a:gd name="connsiteX67" fmla="*/ 4114800 w 8707120"/>
              <a:gd name="connsiteY67" fmla="*/ 812800 h 1231345"/>
              <a:gd name="connsiteX68" fmla="*/ 4145280 w 8707120"/>
              <a:gd name="connsiteY68" fmla="*/ 833120 h 1231345"/>
              <a:gd name="connsiteX69" fmla="*/ 4196080 w 8707120"/>
              <a:gd name="connsiteY69" fmla="*/ 843280 h 1231345"/>
              <a:gd name="connsiteX70" fmla="*/ 4226560 w 8707120"/>
              <a:gd name="connsiteY70" fmla="*/ 863600 h 1231345"/>
              <a:gd name="connsiteX71" fmla="*/ 4267200 w 8707120"/>
              <a:gd name="connsiteY71" fmla="*/ 873760 h 1231345"/>
              <a:gd name="connsiteX72" fmla="*/ 4328160 w 8707120"/>
              <a:gd name="connsiteY72" fmla="*/ 894080 h 1231345"/>
              <a:gd name="connsiteX73" fmla="*/ 4419600 w 8707120"/>
              <a:gd name="connsiteY73" fmla="*/ 924560 h 1231345"/>
              <a:gd name="connsiteX74" fmla="*/ 4450080 w 8707120"/>
              <a:gd name="connsiteY74" fmla="*/ 934720 h 1231345"/>
              <a:gd name="connsiteX75" fmla="*/ 4480560 w 8707120"/>
              <a:gd name="connsiteY75" fmla="*/ 944880 h 1231345"/>
              <a:gd name="connsiteX76" fmla="*/ 4572000 w 8707120"/>
              <a:gd name="connsiteY76" fmla="*/ 955040 h 1231345"/>
              <a:gd name="connsiteX77" fmla="*/ 4643120 w 8707120"/>
              <a:gd name="connsiteY77" fmla="*/ 975360 h 1231345"/>
              <a:gd name="connsiteX78" fmla="*/ 4673600 w 8707120"/>
              <a:gd name="connsiteY78" fmla="*/ 985520 h 1231345"/>
              <a:gd name="connsiteX79" fmla="*/ 4917440 w 8707120"/>
              <a:gd name="connsiteY79" fmla="*/ 995680 h 1231345"/>
              <a:gd name="connsiteX80" fmla="*/ 5151120 w 8707120"/>
              <a:gd name="connsiteY80" fmla="*/ 1016000 h 1231345"/>
              <a:gd name="connsiteX81" fmla="*/ 5273040 w 8707120"/>
              <a:gd name="connsiteY81" fmla="*/ 1026160 h 1231345"/>
              <a:gd name="connsiteX82" fmla="*/ 5709920 w 8707120"/>
              <a:gd name="connsiteY82" fmla="*/ 1016000 h 1231345"/>
              <a:gd name="connsiteX83" fmla="*/ 5730240 w 8707120"/>
              <a:gd name="connsiteY83" fmla="*/ 985520 h 1231345"/>
              <a:gd name="connsiteX84" fmla="*/ 5760720 w 8707120"/>
              <a:gd name="connsiteY84" fmla="*/ 965200 h 1231345"/>
              <a:gd name="connsiteX85" fmla="*/ 5781040 w 8707120"/>
              <a:gd name="connsiteY85" fmla="*/ 934720 h 1231345"/>
              <a:gd name="connsiteX86" fmla="*/ 5811520 w 8707120"/>
              <a:gd name="connsiteY86" fmla="*/ 924560 h 1231345"/>
              <a:gd name="connsiteX87" fmla="*/ 5872480 w 8707120"/>
              <a:gd name="connsiteY87" fmla="*/ 883920 h 1231345"/>
              <a:gd name="connsiteX88" fmla="*/ 5902960 w 8707120"/>
              <a:gd name="connsiteY88" fmla="*/ 863600 h 1231345"/>
              <a:gd name="connsiteX89" fmla="*/ 5933440 w 8707120"/>
              <a:gd name="connsiteY89" fmla="*/ 843280 h 1231345"/>
              <a:gd name="connsiteX90" fmla="*/ 5994400 w 8707120"/>
              <a:gd name="connsiteY90" fmla="*/ 822960 h 1231345"/>
              <a:gd name="connsiteX91" fmla="*/ 6055360 w 8707120"/>
              <a:gd name="connsiteY91" fmla="*/ 792480 h 1231345"/>
              <a:gd name="connsiteX92" fmla="*/ 6146800 w 8707120"/>
              <a:gd name="connsiteY92" fmla="*/ 782320 h 1231345"/>
              <a:gd name="connsiteX93" fmla="*/ 6187440 w 8707120"/>
              <a:gd name="connsiteY93" fmla="*/ 772160 h 1231345"/>
              <a:gd name="connsiteX94" fmla="*/ 6217920 w 8707120"/>
              <a:gd name="connsiteY94" fmla="*/ 762000 h 1231345"/>
              <a:gd name="connsiteX95" fmla="*/ 6268720 w 8707120"/>
              <a:gd name="connsiteY95" fmla="*/ 751840 h 1231345"/>
              <a:gd name="connsiteX96" fmla="*/ 6299200 w 8707120"/>
              <a:gd name="connsiteY96" fmla="*/ 741680 h 1231345"/>
              <a:gd name="connsiteX97" fmla="*/ 6370320 w 8707120"/>
              <a:gd name="connsiteY97" fmla="*/ 731520 h 1231345"/>
              <a:gd name="connsiteX98" fmla="*/ 6471920 w 8707120"/>
              <a:gd name="connsiteY98" fmla="*/ 711200 h 1231345"/>
              <a:gd name="connsiteX99" fmla="*/ 6807200 w 8707120"/>
              <a:gd name="connsiteY99" fmla="*/ 721360 h 1231345"/>
              <a:gd name="connsiteX100" fmla="*/ 6847840 w 8707120"/>
              <a:gd name="connsiteY100" fmla="*/ 741680 h 1231345"/>
              <a:gd name="connsiteX101" fmla="*/ 6878320 w 8707120"/>
              <a:gd name="connsiteY101" fmla="*/ 751840 h 1231345"/>
              <a:gd name="connsiteX102" fmla="*/ 6959600 w 8707120"/>
              <a:gd name="connsiteY102" fmla="*/ 792480 h 1231345"/>
              <a:gd name="connsiteX103" fmla="*/ 7020560 w 8707120"/>
              <a:gd name="connsiteY103" fmla="*/ 833120 h 1231345"/>
              <a:gd name="connsiteX104" fmla="*/ 7061200 w 8707120"/>
              <a:gd name="connsiteY104" fmla="*/ 863600 h 1231345"/>
              <a:gd name="connsiteX105" fmla="*/ 7091680 w 8707120"/>
              <a:gd name="connsiteY105" fmla="*/ 873760 h 1231345"/>
              <a:gd name="connsiteX106" fmla="*/ 7122160 w 8707120"/>
              <a:gd name="connsiteY106" fmla="*/ 894080 h 1231345"/>
              <a:gd name="connsiteX107" fmla="*/ 7152640 w 8707120"/>
              <a:gd name="connsiteY107" fmla="*/ 904240 h 1231345"/>
              <a:gd name="connsiteX108" fmla="*/ 7183120 w 8707120"/>
              <a:gd name="connsiteY108" fmla="*/ 924560 h 1231345"/>
              <a:gd name="connsiteX109" fmla="*/ 7244080 w 8707120"/>
              <a:gd name="connsiteY109" fmla="*/ 944880 h 1231345"/>
              <a:gd name="connsiteX110" fmla="*/ 7274560 w 8707120"/>
              <a:gd name="connsiteY110" fmla="*/ 965200 h 1231345"/>
              <a:gd name="connsiteX111" fmla="*/ 7335520 w 8707120"/>
              <a:gd name="connsiteY111" fmla="*/ 985520 h 1231345"/>
              <a:gd name="connsiteX112" fmla="*/ 7366000 w 8707120"/>
              <a:gd name="connsiteY112" fmla="*/ 995680 h 1231345"/>
              <a:gd name="connsiteX113" fmla="*/ 7396480 w 8707120"/>
              <a:gd name="connsiteY113" fmla="*/ 1005840 h 1231345"/>
              <a:gd name="connsiteX114" fmla="*/ 7426960 w 8707120"/>
              <a:gd name="connsiteY114" fmla="*/ 1016000 h 1231345"/>
              <a:gd name="connsiteX115" fmla="*/ 7477760 w 8707120"/>
              <a:gd name="connsiteY115" fmla="*/ 1026160 h 1231345"/>
              <a:gd name="connsiteX116" fmla="*/ 7569200 w 8707120"/>
              <a:gd name="connsiteY116" fmla="*/ 1056640 h 1231345"/>
              <a:gd name="connsiteX117" fmla="*/ 7599680 w 8707120"/>
              <a:gd name="connsiteY117" fmla="*/ 1066800 h 1231345"/>
              <a:gd name="connsiteX118" fmla="*/ 7741920 w 8707120"/>
              <a:gd name="connsiteY118" fmla="*/ 1056640 h 1231345"/>
              <a:gd name="connsiteX119" fmla="*/ 7802880 w 8707120"/>
              <a:gd name="connsiteY119" fmla="*/ 1026160 h 1231345"/>
              <a:gd name="connsiteX120" fmla="*/ 7843520 w 8707120"/>
              <a:gd name="connsiteY120" fmla="*/ 1005840 h 1231345"/>
              <a:gd name="connsiteX121" fmla="*/ 7904480 w 8707120"/>
              <a:gd name="connsiteY121" fmla="*/ 975360 h 1231345"/>
              <a:gd name="connsiteX122" fmla="*/ 7934960 w 8707120"/>
              <a:gd name="connsiteY122" fmla="*/ 944880 h 1231345"/>
              <a:gd name="connsiteX123" fmla="*/ 7965440 w 8707120"/>
              <a:gd name="connsiteY123" fmla="*/ 924560 h 1231345"/>
              <a:gd name="connsiteX124" fmla="*/ 8056880 w 8707120"/>
              <a:gd name="connsiteY124" fmla="*/ 843280 h 1231345"/>
              <a:gd name="connsiteX125" fmla="*/ 8087360 w 8707120"/>
              <a:gd name="connsiteY125" fmla="*/ 833120 h 1231345"/>
              <a:gd name="connsiteX126" fmla="*/ 8168640 w 8707120"/>
              <a:gd name="connsiteY126" fmla="*/ 782320 h 1231345"/>
              <a:gd name="connsiteX127" fmla="*/ 8229600 w 8707120"/>
              <a:gd name="connsiteY127" fmla="*/ 731520 h 1231345"/>
              <a:gd name="connsiteX128" fmla="*/ 8260080 w 8707120"/>
              <a:gd name="connsiteY128" fmla="*/ 721360 h 1231345"/>
              <a:gd name="connsiteX129" fmla="*/ 8300720 w 8707120"/>
              <a:gd name="connsiteY129" fmla="*/ 701040 h 1231345"/>
              <a:gd name="connsiteX130" fmla="*/ 8392160 w 8707120"/>
              <a:gd name="connsiteY130" fmla="*/ 660400 h 1231345"/>
              <a:gd name="connsiteX131" fmla="*/ 8402320 w 8707120"/>
              <a:gd name="connsiteY131" fmla="*/ 619760 h 1231345"/>
              <a:gd name="connsiteX132" fmla="*/ 8473440 w 8707120"/>
              <a:gd name="connsiteY132" fmla="*/ 528320 h 1231345"/>
              <a:gd name="connsiteX133" fmla="*/ 8524240 w 8707120"/>
              <a:gd name="connsiteY133" fmla="*/ 467360 h 1231345"/>
              <a:gd name="connsiteX134" fmla="*/ 8585200 w 8707120"/>
              <a:gd name="connsiteY134" fmla="*/ 426720 h 1231345"/>
              <a:gd name="connsiteX135" fmla="*/ 8615680 w 8707120"/>
              <a:gd name="connsiteY135" fmla="*/ 406400 h 1231345"/>
              <a:gd name="connsiteX136" fmla="*/ 8646160 w 8707120"/>
              <a:gd name="connsiteY136" fmla="*/ 386080 h 1231345"/>
              <a:gd name="connsiteX137" fmla="*/ 8676640 w 8707120"/>
              <a:gd name="connsiteY137" fmla="*/ 325120 h 1231345"/>
              <a:gd name="connsiteX138" fmla="*/ 8696960 w 8707120"/>
              <a:gd name="connsiteY138" fmla="*/ 254000 h 1231345"/>
              <a:gd name="connsiteX139" fmla="*/ 8707120 w 8707120"/>
              <a:gd name="connsiteY139" fmla="*/ 223520 h 1231345"/>
              <a:gd name="connsiteX140" fmla="*/ 8676640 w 8707120"/>
              <a:gd name="connsiteY140" fmla="*/ 91440 h 1231345"/>
              <a:gd name="connsiteX141" fmla="*/ 8585200 w 8707120"/>
              <a:gd name="connsiteY141" fmla="*/ 60960 h 1231345"/>
              <a:gd name="connsiteX142" fmla="*/ 8554720 w 8707120"/>
              <a:gd name="connsiteY142" fmla="*/ 50800 h 1231345"/>
              <a:gd name="connsiteX143" fmla="*/ 8524240 w 8707120"/>
              <a:gd name="connsiteY143" fmla="*/ 40640 h 1231345"/>
              <a:gd name="connsiteX144" fmla="*/ 8463280 w 8707120"/>
              <a:gd name="connsiteY144" fmla="*/ 30480 h 1231345"/>
              <a:gd name="connsiteX145" fmla="*/ 8341360 w 8707120"/>
              <a:gd name="connsiteY145" fmla="*/ 10160 h 1231345"/>
              <a:gd name="connsiteX146" fmla="*/ 7091680 w 8707120"/>
              <a:gd name="connsiteY146" fmla="*/ 0 h 1231345"/>
              <a:gd name="connsiteX147" fmla="*/ 5659120 w 8707120"/>
              <a:gd name="connsiteY147" fmla="*/ 10160 h 1231345"/>
              <a:gd name="connsiteX148" fmla="*/ 5293360 w 8707120"/>
              <a:gd name="connsiteY148" fmla="*/ 30480 h 1231345"/>
              <a:gd name="connsiteX149" fmla="*/ 5140960 w 8707120"/>
              <a:gd name="connsiteY149" fmla="*/ 40640 h 1231345"/>
              <a:gd name="connsiteX150" fmla="*/ 4124960 w 8707120"/>
              <a:gd name="connsiteY150" fmla="*/ 50800 h 1231345"/>
              <a:gd name="connsiteX151" fmla="*/ 3962400 w 8707120"/>
              <a:gd name="connsiteY151" fmla="*/ 60960 h 1231345"/>
              <a:gd name="connsiteX152" fmla="*/ 3931920 w 8707120"/>
              <a:gd name="connsiteY152" fmla="*/ 71120 h 1231345"/>
              <a:gd name="connsiteX153" fmla="*/ 2692400 w 8707120"/>
              <a:gd name="connsiteY153" fmla="*/ 91440 h 1231345"/>
              <a:gd name="connsiteX154" fmla="*/ 487680 w 8707120"/>
              <a:gd name="connsiteY154" fmla="*/ 111760 h 1231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8707120" h="1231345">
                <a:moveTo>
                  <a:pt x="487680" y="111760"/>
                </a:moveTo>
                <a:cubicBezTo>
                  <a:pt x="108373" y="128693"/>
                  <a:pt x="433362" y="159436"/>
                  <a:pt x="416560" y="193040"/>
                </a:cubicBezTo>
                <a:cubicBezTo>
                  <a:pt x="400033" y="226094"/>
                  <a:pt x="415197" y="224883"/>
                  <a:pt x="386080" y="254000"/>
                </a:cubicBezTo>
                <a:cubicBezTo>
                  <a:pt x="377446" y="262634"/>
                  <a:pt x="364981" y="266503"/>
                  <a:pt x="355600" y="274320"/>
                </a:cubicBezTo>
                <a:cubicBezTo>
                  <a:pt x="344562" y="283518"/>
                  <a:pt x="337680" y="297822"/>
                  <a:pt x="325120" y="304800"/>
                </a:cubicBezTo>
                <a:cubicBezTo>
                  <a:pt x="306396" y="315202"/>
                  <a:pt x="284480" y="318347"/>
                  <a:pt x="264160" y="325120"/>
                </a:cubicBezTo>
                <a:cubicBezTo>
                  <a:pt x="254000" y="328507"/>
                  <a:pt x="242591" y="329339"/>
                  <a:pt x="233680" y="335280"/>
                </a:cubicBezTo>
                <a:lnTo>
                  <a:pt x="203200" y="355600"/>
                </a:lnTo>
                <a:lnTo>
                  <a:pt x="162560" y="416560"/>
                </a:lnTo>
                <a:cubicBezTo>
                  <a:pt x="155787" y="426720"/>
                  <a:pt x="153824" y="443179"/>
                  <a:pt x="142240" y="447040"/>
                </a:cubicBezTo>
                <a:lnTo>
                  <a:pt x="111760" y="457200"/>
                </a:lnTo>
                <a:cubicBezTo>
                  <a:pt x="93877" y="510848"/>
                  <a:pt x="107541" y="478769"/>
                  <a:pt x="60960" y="548640"/>
                </a:cubicBezTo>
                <a:cubicBezTo>
                  <a:pt x="54187" y="558800"/>
                  <a:pt x="44501" y="567536"/>
                  <a:pt x="40640" y="579120"/>
                </a:cubicBezTo>
                <a:lnTo>
                  <a:pt x="10160" y="670560"/>
                </a:lnTo>
                <a:lnTo>
                  <a:pt x="0" y="701040"/>
                </a:lnTo>
                <a:cubicBezTo>
                  <a:pt x="3387" y="792480"/>
                  <a:pt x="-2343" y="884715"/>
                  <a:pt x="10160" y="975360"/>
                </a:cubicBezTo>
                <a:cubicBezTo>
                  <a:pt x="11828" y="987456"/>
                  <a:pt x="31259" y="987863"/>
                  <a:pt x="40640" y="995680"/>
                </a:cubicBezTo>
                <a:cubicBezTo>
                  <a:pt x="51678" y="1004878"/>
                  <a:pt x="58560" y="1019182"/>
                  <a:pt x="71120" y="1026160"/>
                </a:cubicBezTo>
                <a:cubicBezTo>
                  <a:pt x="105621" y="1045327"/>
                  <a:pt x="155195" y="1050333"/>
                  <a:pt x="193040" y="1056640"/>
                </a:cubicBezTo>
                <a:lnTo>
                  <a:pt x="883920" y="1046480"/>
                </a:lnTo>
                <a:cubicBezTo>
                  <a:pt x="917867" y="1045550"/>
                  <a:pt x="942667" y="1030830"/>
                  <a:pt x="975360" y="1026160"/>
                </a:cubicBezTo>
                <a:cubicBezTo>
                  <a:pt x="1009054" y="1021347"/>
                  <a:pt x="1043093" y="1019387"/>
                  <a:pt x="1076960" y="1016000"/>
                </a:cubicBezTo>
                <a:cubicBezTo>
                  <a:pt x="1087120" y="1012613"/>
                  <a:pt x="1096938" y="1007940"/>
                  <a:pt x="1107440" y="1005840"/>
                </a:cubicBezTo>
                <a:cubicBezTo>
                  <a:pt x="1168082" y="993712"/>
                  <a:pt x="1237920" y="984297"/>
                  <a:pt x="1300480" y="975360"/>
                </a:cubicBezTo>
                <a:cubicBezTo>
                  <a:pt x="1333141" y="964473"/>
                  <a:pt x="1412102" y="936421"/>
                  <a:pt x="1442720" y="934720"/>
                </a:cubicBezTo>
                <a:lnTo>
                  <a:pt x="1625600" y="924560"/>
                </a:lnTo>
                <a:cubicBezTo>
                  <a:pt x="1715496" y="894595"/>
                  <a:pt x="1676552" y="903476"/>
                  <a:pt x="1859280" y="924560"/>
                </a:cubicBezTo>
                <a:cubicBezTo>
                  <a:pt x="1880558" y="927015"/>
                  <a:pt x="1899920" y="938107"/>
                  <a:pt x="1920240" y="944880"/>
                </a:cubicBezTo>
                <a:lnTo>
                  <a:pt x="1950720" y="955040"/>
                </a:lnTo>
                <a:cubicBezTo>
                  <a:pt x="2008500" y="1012820"/>
                  <a:pt x="1952865" y="966273"/>
                  <a:pt x="2011680" y="995680"/>
                </a:cubicBezTo>
                <a:cubicBezTo>
                  <a:pt x="2090462" y="1035071"/>
                  <a:pt x="1996028" y="1000623"/>
                  <a:pt x="2072640" y="1026160"/>
                </a:cubicBezTo>
                <a:cubicBezTo>
                  <a:pt x="2094807" y="1092662"/>
                  <a:pt x="2064019" y="1027392"/>
                  <a:pt x="2113280" y="1066800"/>
                </a:cubicBezTo>
                <a:cubicBezTo>
                  <a:pt x="2122815" y="1074428"/>
                  <a:pt x="2124410" y="1089239"/>
                  <a:pt x="2133600" y="1097280"/>
                </a:cubicBezTo>
                <a:cubicBezTo>
                  <a:pt x="2151979" y="1113362"/>
                  <a:pt x="2194560" y="1137920"/>
                  <a:pt x="2194560" y="1137920"/>
                </a:cubicBezTo>
                <a:cubicBezTo>
                  <a:pt x="2201333" y="1148080"/>
                  <a:pt x="2205345" y="1160772"/>
                  <a:pt x="2214880" y="1168400"/>
                </a:cubicBezTo>
                <a:cubicBezTo>
                  <a:pt x="2223243" y="1175090"/>
                  <a:pt x="2235781" y="1173771"/>
                  <a:pt x="2245360" y="1178560"/>
                </a:cubicBezTo>
                <a:cubicBezTo>
                  <a:pt x="2256282" y="1184021"/>
                  <a:pt x="2265680" y="1192107"/>
                  <a:pt x="2275840" y="1198880"/>
                </a:cubicBezTo>
                <a:cubicBezTo>
                  <a:pt x="2282613" y="1209040"/>
                  <a:pt x="2284186" y="1226965"/>
                  <a:pt x="2296160" y="1229360"/>
                </a:cubicBezTo>
                <a:cubicBezTo>
                  <a:pt x="2345147" y="1239157"/>
                  <a:pt x="2393543" y="1210094"/>
                  <a:pt x="2438400" y="1198880"/>
                </a:cubicBezTo>
                <a:lnTo>
                  <a:pt x="2519680" y="1178560"/>
                </a:lnTo>
                <a:cubicBezTo>
                  <a:pt x="2582283" y="1136824"/>
                  <a:pt x="2513077" y="1177374"/>
                  <a:pt x="2600960" y="1148080"/>
                </a:cubicBezTo>
                <a:cubicBezTo>
                  <a:pt x="2615328" y="1143291"/>
                  <a:pt x="2628450" y="1135274"/>
                  <a:pt x="2641600" y="1127760"/>
                </a:cubicBezTo>
                <a:cubicBezTo>
                  <a:pt x="2652202" y="1121702"/>
                  <a:pt x="2660604" y="1111613"/>
                  <a:pt x="2672080" y="1107440"/>
                </a:cubicBezTo>
                <a:cubicBezTo>
                  <a:pt x="2698326" y="1097896"/>
                  <a:pt x="2726866" y="1095951"/>
                  <a:pt x="2753360" y="1087120"/>
                </a:cubicBezTo>
                <a:cubicBezTo>
                  <a:pt x="2763520" y="1083733"/>
                  <a:pt x="2774261" y="1081749"/>
                  <a:pt x="2783840" y="1076960"/>
                </a:cubicBezTo>
                <a:cubicBezTo>
                  <a:pt x="2862622" y="1037569"/>
                  <a:pt x="2768188" y="1072017"/>
                  <a:pt x="2844800" y="1046480"/>
                </a:cubicBezTo>
                <a:cubicBezTo>
                  <a:pt x="2851573" y="1036320"/>
                  <a:pt x="2855585" y="1023628"/>
                  <a:pt x="2865120" y="1016000"/>
                </a:cubicBezTo>
                <a:cubicBezTo>
                  <a:pt x="2873483" y="1009310"/>
                  <a:pt x="2886238" y="1011041"/>
                  <a:pt x="2895600" y="1005840"/>
                </a:cubicBezTo>
                <a:cubicBezTo>
                  <a:pt x="2916948" y="993980"/>
                  <a:pt x="2936240" y="978747"/>
                  <a:pt x="2956560" y="965200"/>
                </a:cubicBezTo>
                <a:cubicBezTo>
                  <a:pt x="2965471" y="959259"/>
                  <a:pt x="2977461" y="959829"/>
                  <a:pt x="2987040" y="955040"/>
                </a:cubicBezTo>
                <a:cubicBezTo>
                  <a:pt x="2997962" y="949579"/>
                  <a:pt x="3006297" y="939530"/>
                  <a:pt x="3017520" y="934720"/>
                </a:cubicBezTo>
                <a:cubicBezTo>
                  <a:pt x="3030355" y="929219"/>
                  <a:pt x="3044785" y="928572"/>
                  <a:pt x="3058160" y="924560"/>
                </a:cubicBezTo>
                <a:cubicBezTo>
                  <a:pt x="3078676" y="918405"/>
                  <a:pt x="3098340" y="909435"/>
                  <a:pt x="3119120" y="904240"/>
                </a:cubicBezTo>
                <a:cubicBezTo>
                  <a:pt x="3141838" y="898561"/>
                  <a:pt x="3205879" y="883654"/>
                  <a:pt x="3220720" y="873760"/>
                </a:cubicBezTo>
                <a:cubicBezTo>
                  <a:pt x="3230880" y="866987"/>
                  <a:pt x="3240042" y="858399"/>
                  <a:pt x="3251200" y="853440"/>
                </a:cubicBezTo>
                <a:cubicBezTo>
                  <a:pt x="3270773" y="844741"/>
                  <a:pt x="3291840" y="839893"/>
                  <a:pt x="3312160" y="833120"/>
                </a:cubicBezTo>
                <a:cubicBezTo>
                  <a:pt x="3355887" y="818544"/>
                  <a:pt x="3332250" y="825557"/>
                  <a:pt x="3383280" y="812800"/>
                </a:cubicBezTo>
                <a:cubicBezTo>
                  <a:pt x="3431582" y="780599"/>
                  <a:pt x="3402176" y="796341"/>
                  <a:pt x="3474720" y="772160"/>
                </a:cubicBezTo>
                <a:cubicBezTo>
                  <a:pt x="3484880" y="768773"/>
                  <a:pt x="3496289" y="767941"/>
                  <a:pt x="3505200" y="762000"/>
                </a:cubicBezTo>
                <a:cubicBezTo>
                  <a:pt x="3515360" y="755227"/>
                  <a:pt x="3524522" y="746639"/>
                  <a:pt x="3535680" y="741680"/>
                </a:cubicBezTo>
                <a:cubicBezTo>
                  <a:pt x="3555253" y="732981"/>
                  <a:pt x="3578818" y="733241"/>
                  <a:pt x="3596640" y="721360"/>
                </a:cubicBezTo>
                <a:cubicBezTo>
                  <a:pt x="3675422" y="668839"/>
                  <a:pt x="3634432" y="688443"/>
                  <a:pt x="3718560" y="660400"/>
                </a:cubicBezTo>
                <a:lnTo>
                  <a:pt x="3749040" y="650240"/>
                </a:lnTo>
                <a:cubicBezTo>
                  <a:pt x="3786293" y="653627"/>
                  <a:pt x="3824913" y="649845"/>
                  <a:pt x="3860800" y="660400"/>
                </a:cubicBezTo>
                <a:cubicBezTo>
                  <a:pt x="3884229" y="667291"/>
                  <a:pt x="3901440" y="687493"/>
                  <a:pt x="3921760" y="701040"/>
                </a:cubicBezTo>
                <a:cubicBezTo>
                  <a:pt x="3931920" y="707813"/>
                  <a:pt x="3940394" y="718398"/>
                  <a:pt x="3952240" y="721360"/>
                </a:cubicBezTo>
                <a:lnTo>
                  <a:pt x="3992880" y="731520"/>
                </a:lnTo>
                <a:lnTo>
                  <a:pt x="4114800" y="812800"/>
                </a:lnTo>
                <a:cubicBezTo>
                  <a:pt x="4124960" y="819573"/>
                  <a:pt x="4133306" y="830725"/>
                  <a:pt x="4145280" y="833120"/>
                </a:cubicBezTo>
                <a:lnTo>
                  <a:pt x="4196080" y="843280"/>
                </a:lnTo>
                <a:cubicBezTo>
                  <a:pt x="4206240" y="850053"/>
                  <a:pt x="4215337" y="858790"/>
                  <a:pt x="4226560" y="863600"/>
                </a:cubicBezTo>
                <a:cubicBezTo>
                  <a:pt x="4239395" y="869101"/>
                  <a:pt x="4253825" y="869748"/>
                  <a:pt x="4267200" y="873760"/>
                </a:cubicBezTo>
                <a:cubicBezTo>
                  <a:pt x="4287716" y="879915"/>
                  <a:pt x="4307840" y="887307"/>
                  <a:pt x="4328160" y="894080"/>
                </a:cubicBezTo>
                <a:lnTo>
                  <a:pt x="4419600" y="924560"/>
                </a:lnTo>
                <a:lnTo>
                  <a:pt x="4450080" y="934720"/>
                </a:lnTo>
                <a:cubicBezTo>
                  <a:pt x="4460240" y="938107"/>
                  <a:pt x="4469916" y="943697"/>
                  <a:pt x="4480560" y="944880"/>
                </a:cubicBezTo>
                <a:lnTo>
                  <a:pt x="4572000" y="955040"/>
                </a:lnTo>
                <a:cubicBezTo>
                  <a:pt x="4645081" y="979400"/>
                  <a:pt x="4553818" y="949845"/>
                  <a:pt x="4643120" y="975360"/>
                </a:cubicBezTo>
                <a:cubicBezTo>
                  <a:pt x="4653418" y="978302"/>
                  <a:pt x="4662920" y="984729"/>
                  <a:pt x="4673600" y="985520"/>
                </a:cubicBezTo>
                <a:cubicBezTo>
                  <a:pt x="4754728" y="991530"/>
                  <a:pt x="4836160" y="992293"/>
                  <a:pt x="4917440" y="995680"/>
                </a:cubicBezTo>
                <a:cubicBezTo>
                  <a:pt x="5023466" y="1022186"/>
                  <a:pt x="4930874" y="1001791"/>
                  <a:pt x="5151120" y="1016000"/>
                </a:cubicBezTo>
                <a:cubicBezTo>
                  <a:pt x="5191816" y="1018626"/>
                  <a:pt x="5232400" y="1022773"/>
                  <a:pt x="5273040" y="1026160"/>
                </a:cubicBezTo>
                <a:cubicBezTo>
                  <a:pt x="5418667" y="1022773"/>
                  <a:pt x="5564826" y="1028897"/>
                  <a:pt x="5709920" y="1016000"/>
                </a:cubicBezTo>
                <a:cubicBezTo>
                  <a:pt x="5722083" y="1014919"/>
                  <a:pt x="5721606" y="994154"/>
                  <a:pt x="5730240" y="985520"/>
                </a:cubicBezTo>
                <a:cubicBezTo>
                  <a:pt x="5738874" y="976886"/>
                  <a:pt x="5750560" y="971973"/>
                  <a:pt x="5760720" y="965200"/>
                </a:cubicBezTo>
                <a:cubicBezTo>
                  <a:pt x="5767493" y="955040"/>
                  <a:pt x="5771505" y="942348"/>
                  <a:pt x="5781040" y="934720"/>
                </a:cubicBezTo>
                <a:cubicBezTo>
                  <a:pt x="5789403" y="928030"/>
                  <a:pt x="5802158" y="929761"/>
                  <a:pt x="5811520" y="924560"/>
                </a:cubicBezTo>
                <a:cubicBezTo>
                  <a:pt x="5832868" y="912700"/>
                  <a:pt x="5852160" y="897467"/>
                  <a:pt x="5872480" y="883920"/>
                </a:cubicBezTo>
                <a:lnTo>
                  <a:pt x="5902960" y="863600"/>
                </a:lnTo>
                <a:cubicBezTo>
                  <a:pt x="5913120" y="856827"/>
                  <a:pt x="5921856" y="847141"/>
                  <a:pt x="5933440" y="843280"/>
                </a:cubicBezTo>
                <a:cubicBezTo>
                  <a:pt x="5953760" y="836507"/>
                  <a:pt x="5976578" y="834841"/>
                  <a:pt x="5994400" y="822960"/>
                </a:cubicBezTo>
                <a:cubicBezTo>
                  <a:pt x="6017804" y="807357"/>
                  <a:pt x="6027317" y="797154"/>
                  <a:pt x="6055360" y="792480"/>
                </a:cubicBezTo>
                <a:cubicBezTo>
                  <a:pt x="6085610" y="787438"/>
                  <a:pt x="6116320" y="785707"/>
                  <a:pt x="6146800" y="782320"/>
                </a:cubicBezTo>
                <a:cubicBezTo>
                  <a:pt x="6160347" y="778933"/>
                  <a:pt x="6174014" y="775996"/>
                  <a:pt x="6187440" y="772160"/>
                </a:cubicBezTo>
                <a:cubicBezTo>
                  <a:pt x="6197738" y="769218"/>
                  <a:pt x="6207530" y="764597"/>
                  <a:pt x="6217920" y="762000"/>
                </a:cubicBezTo>
                <a:cubicBezTo>
                  <a:pt x="6234673" y="757812"/>
                  <a:pt x="6251967" y="756028"/>
                  <a:pt x="6268720" y="751840"/>
                </a:cubicBezTo>
                <a:cubicBezTo>
                  <a:pt x="6279110" y="749243"/>
                  <a:pt x="6288698" y="743780"/>
                  <a:pt x="6299200" y="741680"/>
                </a:cubicBezTo>
                <a:cubicBezTo>
                  <a:pt x="6322682" y="736984"/>
                  <a:pt x="6346737" y="735682"/>
                  <a:pt x="6370320" y="731520"/>
                </a:cubicBezTo>
                <a:cubicBezTo>
                  <a:pt x="6404332" y="725518"/>
                  <a:pt x="6471920" y="711200"/>
                  <a:pt x="6471920" y="711200"/>
                </a:cubicBezTo>
                <a:cubicBezTo>
                  <a:pt x="6583680" y="714587"/>
                  <a:pt x="6695754" y="712324"/>
                  <a:pt x="6807200" y="721360"/>
                </a:cubicBezTo>
                <a:cubicBezTo>
                  <a:pt x="6822296" y="722584"/>
                  <a:pt x="6833919" y="735714"/>
                  <a:pt x="6847840" y="741680"/>
                </a:cubicBezTo>
                <a:cubicBezTo>
                  <a:pt x="6857684" y="745899"/>
                  <a:pt x="6868570" y="747408"/>
                  <a:pt x="6878320" y="751840"/>
                </a:cubicBezTo>
                <a:cubicBezTo>
                  <a:pt x="6905896" y="764375"/>
                  <a:pt x="6934396" y="775677"/>
                  <a:pt x="6959600" y="792480"/>
                </a:cubicBezTo>
                <a:cubicBezTo>
                  <a:pt x="6979920" y="806027"/>
                  <a:pt x="7001023" y="818467"/>
                  <a:pt x="7020560" y="833120"/>
                </a:cubicBezTo>
                <a:cubicBezTo>
                  <a:pt x="7034107" y="843280"/>
                  <a:pt x="7046498" y="855199"/>
                  <a:pt x="7061200" y="863600"/>
                </a:cubicBezTo>
                <a:cubicBezTo>
                  <a:pt x="7070499" y="868913"/>
                  <a:pt x="7082101" y="868971"/>
                  <a:pt x="7091680" y="873760"/>
                </a:cubicBezTo>
                <a:cubicBezTo>
                  <a:pt x="7102602" y="879221"/>
                  <a:pt x="7111238" y="888619"/>
                  <a:pt x="7122160" y="894080"/>
                </a:cubicBezTo>
                <a:cubicBezTo>
                  <a:pt x="7131739" y="898869"/>
                  <a:pt x="7143061" y="899451"/>
                  <a:pt x="7152640" y="904240"/>
                </a:cubicBezTo>
                <a:cubicBezTo>
                  <a:pt x="7163562" y="909701"/>
                  <a:pt x="7171962" y="919601"/>
                  <a:pt x="7183120" y="924560"/>
                </a:cubicBezTo>
                <a:cubicBezTo>
                  <a:pt x="7202693" y="933259"/>
                  <a:pt x="7226258" y="932999"/>
                  <a:pt x="7244080" y="944880"/>
                </a:cubicBezTo>
                <a:cubicBezTo>
                  <a:pt x="7254240" y="951653"/>
                  <a:pt x="7263402" y="960241"/>
                  <a:pt x="7274560" y="965200"/>
                </a:cubicBezTo>
                <a:cubicBezTo>
                  <a:pt x="7294133" y="973899"/>
                  <a:pt x="7315200" y="978747"/>
                  <a:pt x="7335520" y="985520"/>
                </a:cubicBezTo>
                <a:lnTo>
                  <a:pt x="7366000" y="995680"/>
                </a:lnTo>
                <a:lnTo>
                  <a:pt x="7396480" y="1005840"/>
                </a:lnTo>
                <a:cubicBezTo>
                  <a:pt x="7406640" y="1009227"/>
                  <a:pt x="7416458" y="1013900"/>
                  <a:pt x="7426960" y="1016000"/>
                </a:cubicBezTo>
                <a:cubicBezTo>
                  <a:pt x="7443893" y="1019387"/>
                  <a:pt x="7461100" y="1021616"/>
                  <a:pt x="7477760" y="1026160"/>
                </a:cubicBezTo>
                <a:lnTo>
                  <a:pt x="7569200" y="1056640"/>
                </a:lnTo>
                <a:lnTo>
                  <a:pt x="7599680" y="1066800"/>
                </a:lnTo>
                <a:cubicBezTo>
                  <a:pt x="7647093" y="1063413"/>
                  <a:pt x="7694711" y="1062194"/>
                  <a:pt x="7741920" y="1056640"/>
                </a:cubicBezTo>
                <a:cubicBezTo>
                  <a:pt x="7771242" y="1053190"/>
                  <a:pt x="7778018" y="1040367"/>
                  <a:pt x="7802880" y="1026160"/>
                </a:cubicBezTo>
                <a:cubicBezTo>
                  <a:pt x="7816030" y="1018646"/>
                  <a:pt x="7830370" y="1013354"/>
                  <a:pt x="7843520" y="1005840"/>
                </a:cubicBezTo>
                <a:cubicBezTo>
                  <a:pt x="7898667" y="974327"/>
                  <a:pt x="7848597" y="993988"/>
                  <a:pt x="7904480" y="975360"/>
                </a:cubicBezTo>
                <a:cubicBezTo>
                  <a:pt x="7914640" y="965200"/>
                  <a:pt x="7923922" y="954078"/>
                  <a:pt x="7934960" y="944880"/>
                </a:cubicBezTo>
                <a:cubicBezTo>
                  <a:pt x="7944341" y="937063"/>
                  <a:pt x="7956314" y="932672"/>
                  <a:pt x="7965440" y="924560"/>
                </a:cubicBezTo>
                <a:cubicBezTo>
                  <a:pt x="8000060" y="893786"/>
                  <a:pt x="8017351" y="863045"/>
                  <a:pt x="8056880" y="843280"/>
                </a:cubicBezTo>
                <a:cubicBezTo>
                  <a:pt x="8066459" y="838491"/>
                  <a:pt x="8077200" y="836507"/>
                  <a:pt x="8087360" y="833120"/>
                </a:cubicBezTo>
                <a:cubicBezTo>
                  <a:pt x="8161056" y="759424"/>
                  <a:pt x="8066015" y="846461"/>
                  <a:pt x="8168640" y="782320"/>
                </a:cubicBezTo>
                <a:cubicBezTo>
                  <a:pt x="8258519" y="726145"/>
                  <a:pt x="8144023" y="774309"/>
                  <a:pt x="8229600" y="731520"/>
                </a:cubicBezTo>
                <a:cubicBezTo>
                  <a:pt x="8239179" y="726731"/>
                  <a:pt x="8250236" y="725579"/>
                  <a:pt x="8260080" y="721360"/>
                </a:cubicBezTo>
                <a:cubicBezTo>
                  <a:pt x="8274001" y="715394"/>
                  <a:pt x="8286658" y="706665"/>
                  <a:pt x="8300720" y="701040"/>
                </a:cubicBezTo>
                <a:cubicBezTo>
                  <a:pt x="8391400" y="664768"/>
                  <a:pt x="8333519" y="699494"/>
                  <a:pt x="8392160" y="660400"/>
                </a:cubicBezTo>
                <a:cubicBezTo>
                  <a:pt x="8395547" y="646853"/>
                  <a:pt x="8396075" y="632249"/>
                  <a:pt x="8402320" y="619760"/>
                </a:cubicBezTo>
                <a:cubicBezTo>
                  <a:pt x="8440838" y="542724"/>
                  <a:pt x="8431629" y="578493"/>
                  <a:pt x="8473440" y="528320"/>
                </a:cubicBezTo>
                <a:cubicBezTo>
                  <a:pt x="8504336" y="491245"/>
                  <a:pt x="8482059" y="500167"/>
                  <a:pt x="8524240" y="467360"/>
                </a:cubicBezTo>
                <a:cubicBezTo>
                  <a:pt x="8543517" y="452367"/>
                  <a:pt x="8564880" y="440267"/>
                  <a:pt x="8585200" y="426720"/>
                </a:cubicBezTo>
                <a:lnTo>
                  <a:pt x="8615680" y="406400"/>
                </a:lnTo>
                <a:lnTo>
                  <a:pt x="8646160" y="386080"/>
                </a:lnTo>
                <a:cubicBezTo>
                  <a:pt x="8671697" y="309468"/>
                  <a:pt x="8637249" y="403902"/>
                  <a:pt x="8676640" y="325120"/>
                </a:cubicBezTo>
                <a:cubicBezTo>
                  <a:pt x="8684760" y="308880"/>
                  <a:pt x="8692620" y="269191"/>
                  <a:pt x="8696960" y="254000"/>
                </a:cubicBezTo>
                <a:cubicBezTo>
                  <a:pt x="8699902" y="243702"/>
                  <a:pt x="8703733" y="233680"/>
                  <a:pt x="8707120" y="223520"/>
                </a:cubicBezTo>
                <a:cubicBezTo>
                  <a:pt x="8705943" y="211748"/>
                  <a:pt x="8712181" y="113653"/>
                  <a:pt x="8676640" y="91440"/>
                </a:cubicBezTo>
                <a:lnTo>
                  <a:pt x="8585200" y="60960"/>
                </a:lnTo>
                <a:lnTo>
                  <a:pt x="8554720" y="50800"/>
                </a:lnTo>
                <a:cubicBezTo>
                  <a:pt x="8544560" y="47413"/>
                  <a:pt x="8534804" y="42401"/>
                  <a:pt x="8524240" y="40640"/>
                </a:cubicBezTo>
                <a:lnTo>
                  <a:pt x="8463280" y="30480"/>
                </a:lnTo>
                <a:cubicBezTo>
                  <a:pt x="8429604" y="24357"/>
                  <a:pt x="8373264" y="10651"/>
                  <a:pt x="8341360" y="10160"/>
                </a:cubicBezTo>
                <a:lnTo>
                  <a:pt x="7091680" y="0"/>
                </a:lnTo>
                <a:lnTo>
                  <a:pt x="5659120" y="10160"/>
                </a:lnTo>
                <a:cubicBezTo>
                  <a:pt x="5537030" y="12229"/>
                  <a:pt x="5415257" y="23310"/>
                  <a:pt x="5293360" y="30480"/>
                </a:cubicBezTo>
                <a:cubicBezTo>
                  <a:pt x="5242535" y="33470"/>
                  <a:pt x="5191865" y="39755"/>
                  <a:pt x="5140960" y="40640"/>
                </a:cubicBezTo>
                <a:lnTo>
                  <a:pt x="4124960" y="50800"/>
                </a:lnTo>
                <a:cubicBezTo>
                  <a:pt x="4070773" y="54187"/>
                  <a:pt x="4016394" y="55276"/>
                  <a:pt x="3962400" y="60960"/>
                </a:cubicBezTo>
                <a:cubicBezTo>
                  <a:pt x="3951749" y="62081"/>
                  <a:pt x="3942626" y="70863"/>
                  <a:pt x="3931920" y="71120"/>
                </a:cubicBezTo>
                <a:lnTo>
                  <a:pt x="2692400" y="91440"/>
                </a:lnTo>
                <a:lnTo>
                  <a:pt x="487680" y="111760"/>
                </a:lnTo>
                <a:close/>
              </a:path>
            </a:pathLst>
          </a:custGeom>
          <a:solidFill>
            <a:srgbClr val="1187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3" name="Полилиния 2"/>
          <p:cNvSpPr/>
          <p:nvPr/>
        </p:nvSpPr>
        <p:spPr>
          <a:xfrm>
            <a:off x="1774835" y="79738"/>
            <a:ext cx="1014419" cy="942223"/>
          </a:xfrm>
          <a:custGeom>
            <a:avLst/>
            <a:gdLst>
              <a:gd name="connsiteX0" fmla="*/ 13392 w 898240"/>
              <a:gd name="connsiteY0" fmla="*/ 132080 h 1014827"/>
              <a:gd name="connsiteX1" fmla="*/ 33712 w 898240"/>
              <a:gd name="connsiteY1" fmla="*/ 314960 h 1014827"/>
              <a:gd name="connsiteX2" fmla="*/ 43872 w 898240"/>
              <a:gd name="connsiteY2" fmla="*/ 365760 h 1014827"/>
              <a:gd name="connsiteX3" fmla="*/ 74352 w 898240"/>
              <a:gd name="connsiteY3" fmla="*/ 386080 h 1014827"/>
              <a:gd name="connsiteX4" fmla="*/ 125152 w 898240"/>
              <a:gd name="connsiteY4" fmla="*/ 426720 h 1014827"/>
              <a:gd name="connsiteX5" fmla="*/ 145472 w 898240"/>
              <a:gd name="connsiteY5" fmla="*/ 457200 h 1014827"/>
              <a:gd name="connsiteX6" fmla="*/ 175952 w 898240"/>
              <a:gd name="connsiteY6" fmla="*/ 487680 h 1014827"/>
              <a:gd name="connsiteX7" fmla="*/ 226752 w 898240"/>
              <a:gd name="connsiteY7" fmla="*/ 579120 h 1014827"/>
              <a:gd name="connsiteX8" fmla="*/ 247072 w 898240"/>
              <a:gd name="connsiteY8" fmla="*/ 609600 h 1014827"/>
              <a:gd name="connsiteX9" fmla="*/ 267392 w 898240"/>
              <a:gd name="connsiteY9" fmla="*/ 640080 h 1014827"/>
              <a:gd name="connsiteX10" fmla="*/ 297872 w 898240"/>
              <a:gd name="connsiteY10" fmla="*/ 650240 h 1014827"/>
              <a:gd name="connsiteX11" fmla="*/ 358832 w 898240"/>
              <a:gd name="connsiteY11" fmla="*/ 701040 h 1014827"/>
              <a:gd name="connsiteX12" fmla="*/ 389312 w 898240"/>
              <a:gd name="connsiteY12" fmla="*/ 731520 h 1014827"/>
              <a:gd name="connsiteX13" fmla="*/ 419792 w 898240"/>
              <a:gd name="connsiteY13" fmla="*/ 741680 h 1014827"/>
              <a:gd name="connsiteX14" fmla="*/ 480752 w 898240"/>
              <a:gd name="connsiteY14" fmla="*/ 782320 h 1014827"/>
              <a:gd name="connsiteX15" fmla="*/ 511232 w 898240"/>
              <a:gd name="connsiteY15" fmla="*/ 802640 h 1014827"/>
              <a:gd name="connsiteX16" fmla="*/ 582352 w 898240"/>
              <a:gd name="connsiteY16" fmla="*/ 894080 h 1014827"/>
              <a:gd name="connsiteX17" fmla="*/ 663632 w 898240"/>
              <a:gd name="connsiteY17" fmla="*/ 944880 h 1014827"/>
              <a:gd name="connsiteX18" fmla="*/ 694112 w 898240"/>
              <a:gd name="connsiteY18" fmla="*/ 955040 h 1014827"/>
              <a:gd name="connsiteX19" fmla="*/ 846512 w 898240"/>
              <a:gd name="connsiteY19" fmla="*/ 975360 h 1014827"/>
              <a:gd name="connsiteX20" fmla="*/ 856672 w 898240"/>
              <a:gd name="connsiteY20" fmla="*/ 812800 h 1014827"/>
              <a:gd name="connsiteX21" fmla="*/ 866832 w 898240"/>
              <a:gd name="connsiteY21" fmla="*/ 731520 h 1014827"/>
              <a:gd name="connsiteX22" fmla="*/ 876992 w 898240"/>
              <a:gd name="connsiteY22" fmla="*/ 701040 h 1014827"/>
              <a:gd name="connsiteX23" fmla="*/ 887152 w 898240"/>
              <a:gd name="connsiteY23" fmla="*/ 660400 h 1014827"/>
              <a:gd name="connsiteX24" fmla="*/ 887152 w 898240"/>
              <a:gd name="connsiteY24" fmla="*/ 203200 h 1014827"/>
              <a:gd name="connsiteX25" fmla="*/ 876992 w 898240"/>
              <a:gd name="connsiteY25" fmla="*/ 142240 h 1014827"/>
              <a:gd name="connsiteX26" fmla="*/ 826192 w 898240"/>
              <a:gd name="connsiteY26" fmla="*/ 50800 h 1014827"/>
              <a:gd name="connsiteX27" fmla="*/ 795712 w 898240"/>
              <a:gd name="connsiteY27" fmla="*/ 20320 h 1014827"/>
              <a:gd name="connsiteX28" fmla="*/ 734752 w 898240"/>
              <a:gd name="connsiteY28" fmla="*/ 0 h 1014827"/>
              <a:gd name="connsiteX29" fmla="*/ 490912 w 898240"/>
              <a:gd name="connsiteY29" fmla="*/ 10160 h 1014827"/>
              <a:gd name="connsiteX30" fmla="*/ 460432 w 898240"/>
              <a:gd name="connsiteY30" fmla="*/ 20320 h 1014827"/>
              <a:gd name="connsiteX31" fmla="*/ 379152 w 898240"/>
              <a:gd name="connsiteY31" fmla="*/ 40640 h 1014827"/>
              <a:gd name="connsiteX32" fmla="*/ 348672 w 898240"/>
              <a:gd name="connsiteY32" fmla="*/ 60960 h 1014827"/>
              <a:gd name="connsiteX33" fmla="*/ 277552 w 898240"/>
              <a:gd name="connsiteY33" fmla="*/ 81280 h 1014827"/>
              <a:gd name="connsiteX34" fmla="*/ 247072 w 898240"/>
              <a:gd name="connsiteY34" fmla="*/ 101600 h 1014827"/>
              <a:gd name="connsiteX35" fmla="*/ 216592 w 898240"/>
              <a:gd name="connsiteY35" fmla="*/ 132080 h 1014827"/>
              <a:gd name="connsiteX36" fmla="*/ 13392 w 898240"/>
              <a:gd name="connsiteY36" fmla="*/ 132080 h 1014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898240" h="1014827">
                <a:moveTo>
                  <a:pt x="13392" y="132080"/>
                </a:moveTo>
                <a:cubicBezTo>
                  <a:pt x="-17088" y="162560"/>
                  <a:pt x="10882" y="212224"/>
                  <a:pt x="33712" y="314960"/>
                </a:cubicBezTo>
                <a:cubicBezTo>
                  <a:pt x="37458" y="331817"/>
                  <a:pt x="35304" y="350767"/>
                  <a:pt x="43872" y="365760"/>
                </a:cubicBezTo>
                <a:cubicBezTo>
                  <a:pt x="49930" y="376362"/>
                  <a:pt x="64192" y="379307"/>
                  <a:pt x="74352" y="386080"/>
                </a:cubicBezTo>
                <a:cubicBezTo>
                  <a:pt x="132586" y="473431"/>
                  <a:pt x="55045" y="370634"/>
                  <a:pt x="125152" y="426720"/>
                </a:cubicBezTo>
                <a:cubicBezTo>
                  <a:pt x="134687" y="434348"/>
                  <a:pt x="137655" y="447819"/>
                  <a:pt x="145472" y="457200"/>
                </a:cubicBezTo>
                <a:cubicBezTo>
                  <a:pt x="154670" y="468238"/>
                  <a:pt x="165792" y="477520"/>
                  <a:pt x="175952" y="487680"/>
                </a:cubicBezTo>
                <a:cubicBezTo>
                  <a:pt x="193835" y="541328"/>
                  <a:pt x="180171" y="509249"/>
                  <a:pt x="226752" y="579120"/>
                </a:cubicBezTo>
                <a:lnTo>
                  <a:pt x="247072" y="609600"/>
                </a:lnTo>
                <a:cubicBezTo>
                  <a:pt x="253845" y="619760"/>
                  <a:pt x="255808" y="636219"/>
                  <a:pt x="267392" y="640080"/>
                </a:cubicBezTo>
                <a:lnTo>
                  <a:pt x="297872" y="650240"/>
                </a:lnTo>
                <a:cubicBezTo>
                  <a:pt x="386920" y="739288"/>
                  <a:pt x="273962" y="630315"/>
                  <a:pt x="358832" y="701040"/>
                </a:cubicBezTo>
                <a:cubicBezTo>
                  <a:pt x="369870" y="710238"/>
                  <a:pt x="377357" y="723550"/>
                  <a:pt x="389312" y="731520"/>
                </a:cubicBezTo>
                <a:cubicBezTo>
                  <a:pt x="398223" y="737461"/>
                  <a:pt x="410430" y="736479"/>
                  <a:pt x="419792" y="741680"/>
                </a:cubicBezTo>
                <a:cubicBezTo>
                  <a:pt x="441140" y="753540"/>
                  <a:pt x="460432" y="768773"/>
                  <a:pt x="480752" y="782320"/>
                </a:cubicBezTo>
                <a:cubicBezTo>
                  <a:pt x="490912" y="789093"/>
                  <a:pt x="502598" y="794006"/>
                  <a:pt x="511232" y="802640"/>
                </a:cubicBezTo>
                <a:cubicBezTo>
                  <a:pt x="558981" y="850389"/>
                  <a:pt x="533742" y="821165"/>
                  <a:pt x="582352" y="894080"/>
                </a:cubicBezTo>
                <a:cubicBezTo>
                  <a:pt x="614553" y="942382"/>
                  <a:pt x="591088" y="920699"/>
                  <a:pt x="663632" y="944880"/>
                </a:cubicBezTo>
                <a:lnTo>
                  <a:pt x="694112" y="955040"/>
                </a:lnTo>
                <a:cubicBezTo>
                  <a:pt x="727961" y="988889"/>
                  <a:pt x="782555" y="1058995"/>
                  <a:pt x="846512" y="975360"/>
                </a:cubicBezTo>
                <a:cubicBezTo>
                  <a:pt x="879492" y="932232"/>
                  <a:pt x="852163" y="866905"/>
                  <a:pt x="856672" y="812800"/>
                </a:cubicBezTo>
                <a:cubicBezTo>
                  <a:pt x="858939" y="785590"/>
                  <a:pt x="861948" y="758384"/>
                  <a:pt x="866832" y="731520"/>
                </a:cubicBezTo>
                <a:cubicBezTo>
                  <a:pt x="868748" y="720983"/>
                  <a:pt x="874050" y="711338"/>
                  <a:pt x="876992" y="701040"/>
                </a:cubicBezTo>
                <a:cubicBezTo>
                  <a:pt x="880828" y="687614"/>
                  <a:pt x="883765" y="673947"/>
                  <a:pt x="887152" y="660400"/>
                </a:cubicBezTo>
                <a:cubicBezTo>
                  <a:pt x="900481" y="433802"/>
                  <a:pt x="903323" y="478115"/>
                  <a:pt x="887152" y="203200"/>
                </a:cubicBezTo>
                <a:cubicBezTo>
                  <a:pt x="885942" y="182635"/>
                  <a:pt x="881461" y="162350"/>
                  <a:pt x="876992" y="142240"/>
                </a:cubicBezTo>
                <a:cubicBezTo>
                  <a:pt x="869691" y="109387"/>
                  <a:pt x="848642" y="73250"/>
                  <a:pt x="826192" y="50800"/>
                </a:cubicBezTo>
                <a:cubicBezTo>
                  <a:pt x="816032" y="40640"/>
                  <a:pt x="808272" y="27298"/>
                  <a:pt x="795712" y="20320"/>
                </a:cubicBezTo>
                <a:cubicBezTo>
                  <a:pt x="776988" y="9918"/>
                  <a:pt x="734752" y="0"/>
                  <a:pt x="734752" y="0"/>
                </a:cubicBezTo>
                <a:cubicBezTo>
                  <a:pt x="653472" y="3387"/>
                  <a:pt x="572040" y="4150"/>
                  <a:pt x="490912" y="10160"/>
                </a:cubicBezTo>
                <a:cubicBezTo>
                  <a:pt x="480232" y="10951"/>
                  <a:pt x="470764" y="17502"/>
                  <a:pt x="460432" y="20320"/>
                </a:cubicBezTo>
                <a:cubicBezTo>
                  <a:pt x="433489" y="27668"/>
                  <a:pt x="379152" y="40640"/>
                  <a:pt x="379152" y="40640"/>
                </a:cubicBezTo>
                <a:cubicBezTo>
                  <a:pt x="368992" y="47413"/>
                  <a:pt x="359895" y="56150"/>
                  <a:pt x="348672" y="60960"/>
                </a:cubicBezTo>
                <a:cubicBezTo>
                  <a:pt x="303098" y="80492"/>
                  <a:pt x="317095" y="61509"/>
                  <a:pt x="277552" y="81280"/>
                </a:cubicBezTo>
                <a:cubicBezTo>
                  <a:pt x="266630" y="86741"/>
                  <a:pt x="256453" y="93783"/>
                  <a:pt x="247072" y="101600"/>
                </a:cubicBezTo>
                <a:cubicBezTo>
                  <a:pt x="236034" y="110798"/>
                  <a:pt x="230801" y="129949"/>
                  <a:pt x="216592" y="132080"/>
                </a:cubicBezTo>
                <a:cubicBezTo>
                  <a:pt x="159656" y="140620"/>
                  <a:pt x="43872" y="101600"/>
                  <a:pt x="13392" y="132080"/>
                </a:cubicBezTo>
                <a:close/>
              </a:path>
            </a:pathLst>
          </a:custGeom>
          <a:solidFill>
            <a:srgbClr val="66CB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96" name="Равнобедренный треугольник 95"/>
          <p:cNvSpPr/>
          <p:nvPr/>
        </p:nvSpPr>
        <p:spPr>
          <a:xfrm rot="18948013">
            <a:off x="5676464" y="71199"/>
            <a:ext cx="881491" cy="249155"/>
          </a:xfrm>
          <a:prstGeom prst="triangle">
            <a:avLst>
              <a:gd name="adj" fmla="val 69558"/>
            </a:avLst>
          </a:prstGeom>
          <a:solidFill>
            <a:srgbClr val="0F89CA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95" name="Равнобедренный треугольник 94"/>
          <p:cNvSpPr/>
          <p:nvPr/>
        </p:nvSpPr>
        <p:spPr>
          <a:xfrm rot="2123558">
            <a:off x="5636445" y="-174525"/>
            <a:ext cx="411927" cy="1456871"/>
          </a:xfrm>
          <a:prstGeom prst="triangle">
            <a:avLst>
              <a:gd name="adj" fmla="val 69558"/>
            </a:avLst>
          </a:prstGeom>
          <a:solidFill>
            <a:srgbClr val="0F89CA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93" name="Равнобедренный треугольник 92"/>
          <p:cNvSpPr/>
          <p:nvPr/>
        </p:nvSpPr>
        <p:spPr>
          <a:xfrm rot="2724912">
            <a:off x="5215092" y="-516154"/>
            <a:ext cx="613501" cy="1676265"/>
          </a:xfrm>
          <a:prstGeom prst="triangle">
            <a:avLst>
              <a:gd name="adj" fmla="val 100000"/>
            </a:avLst>
          </a:prstGeom>
          <a:solidFill>
            <a:srgbClr val="08A0D8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89" name="Равнобедренный треугольник 88"/>
          <p:cNvSpPr/>
          <p:nvPr/>
        </p:nvSpPr>
        <p:spPr>
          <a:xfrm rot="17869871">
            <a:off x="2175504" y="259701"/>
            <a:ext cx="1097437" cy="313930"/>
          </a:xfrm>
          <a:prstGeom prst="triangle">
            <a:avLst>
              <a:gd name="adj" fmla="val 86177"/>
            </a:avLst>
          </a:prstGeom>
          <a:solidFill>
            <a:srgbClr val="08A0D8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81" name="Равнобедренный треугольник 80"/>
          <p:cNvSpPr/>
          <p:nvPr/>
        </p:nvSpPr>
        <p:spPr>
          <a:xfrm rot="19781142">
            <a:off x="127256" y="115665"/>
            <a:ext cx="1288703" cy="202709"/>
          </a:xfrm>
          <a:prstGeom prst="triangle">
            <a:avLst>
              <a:gd name="adj" fmla="val 71923"/>
            </a:avLst>
          </a:prstGeom>
          <a:solidFill>
            <a:srgbClr val="BFE6E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82" name="Равнобедренный треугольник 81"/>
          <p:cNvSpPr/>
          <p:nvPr/>
        </p:nvSpPr>
        <p:spPr>
          <a:xfrm rot="19446860">
            <a:off x="-2100" y="226444"/>
            <a:ext cx="1862735" cy="530123"/>
          </a:xfrm>
          <a:prstGeom prst="triangle">
            <a:avLst>
              <a:gd name="adj" fmla="val 17367"/>
            </a:avLst>
          </a:prstGeom>
          <a:solidFill>
            <a:srgbClr val="B9E4EC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83" name="Равнобедренный треугольник 82"/>
          <p:cNvSpPr/>
          <p:nvPr/>
        </p:nvSpPr>
        <p:spPr>
          <a:xfrm rot="20676989">
            <a:off x="182275" y="5038"/>
            <a:ext cx="2452630" cy="303807"/>
          </a:xfrm>
          <a:prstGeom prst="triangle">
            <a:avLst>
              <a:gd name="adj" fmla="val 50966"/>
            </a:avLst>
          </a:prstGeom>
          <a:solidFill>
            <a:srgbClr val="32C0E6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85" name="Равнобедренный треугольник 84"/>
          <p:cNvSpPr/>
          <p:nvPr/>
        </p:nvSpPr>
        <p:spPr>
          <a:xfrm rot="1283115">
            <a:off x="1389716" y="293188"/>
            <a:ext cx="1328075" cy="493085"/>
          </a:xfrm>
          <a:prstGeom prst="triangle">
            <a:avLst>
              <a:gd name="adj" fmla="val 25587"/>
            </a:avLst>
          </a:prstGeom>
          <a:solidFill>
            <a:srgbClr val="66CBE5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86" name="Равнобедренный треугольник 85"/>
          <p:cNvSpPr/>
          <p:nvPr/>
        </p:nvSpPr>
        <p:spPr>
          <a:xfrm rot="2960999">
            <a:off x="1975125" y="-2779"/>
            <a:ext cx="1037212" cy="744948"/>
          </a:xfrm>
          <a:prstGeom prst="triangle">
            <a:avLst>
              <a:gd name="adj" fmla="val 31483"/>
            </a:avLst>
          </a:prstGeom>
          <a:solidFill>
            <a:srgbClr val="66CBE5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87" name="Равнобедренный треугольник 86"/>
          <p:cNvSpPr/>
          <p:nvPr/>
        </p:nvSpPr>
        <p:spPr>
          <a:xfrm rot="17717238">
            <a:off x="2098750" y="219728"/>
            <a:ext cx="1099807" cy="397012"/>
          </a:xfrm>
          <a:prstGeom prst="triangle">
            <a:avLst>
              <a:gd name="adj" fmla="val 84152"/>
            </a:avLst>
          </a:prstGeom>
          <a:solidFill>
            <a:srgbClr val="66CBE5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88" name="Равнобедренный треугольник 87"/>
          <p:cNvSpPr/>
          <p:nvPr/>
        </p:nvSpPr>
        <p:spPr>
          <a:xfrm rot="16508844">
            <a:off x="2139310" y="446419"/>
            <a:ext cx="1398287" cy="463389"/>
          </a:xfrm>
          <a:prstGeom prst="triangle">
            <a:avLst>
              <a:gd name="adj" fmla="val 25854"/>
            </a:avLst>
          </a:prstGeom>
          <a:solidFill>
            <a:srgbClr val="08A0D8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90" name="Равнобедренный треугольник 89"/>
          <p:cNvSpPr/>
          <p:nvPr/>
        </p:nvSpPr>
        <p:spPr>
          <a:xfrm rot="19110804">
            <a:off x="2377114" y="-146035"/>
            <a:ext cx="2264174" cy="961714"/>
          </a:xfrm>
          <a:prstGeom prst="triangle">
            <a:avLst>
              <a:gd name="adj" fmla="val 48269"/>
            </a:avLst>
          </a:prstGeom>
          <a:solidFill>
            <a:srgbClr val="73CEE5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91" name="Равнобедренный треугольник 90"/>
          <p:cNvSpPr/>
          <p:nvPr/>
        </p:nvSpPr>
        <p:spPr>
          <a:xfrm rot="8303639">
            <a:off x="2888149" y="632009"/>
            <a:ext cx="2280991" cy="504468"/>
          </a:xfrm>
          <a:prstGeom prst="triangle">
            <a:avLst>
              <a:gd name="adj" fmla="val 19272"/>
            </a:avLst>
          </a:prstGeom>
          <a:solidFill>
            <a:srgbClr val="1B8CCD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92" name="Равнобедренный треугольник 91"/>
          <p:cNvSpPr/>
          <p:nvPr/>
        </p:nvSpPr>
        <p:spPr>
          <a:xfrm rot="10800000">
            <a:off x="4697921" y="-3575"/>
            <a:ext cx="1670484" cy="637775"/>
          </a:xfrm>
          <a:prstGeom prst="triangle">
            <a:avLst>
              <a:gd name="adj" fmla="val 98111"/>
            </a:avLst>
          </a:prstGeom>
          <a:solidFill>
            <a:srgbClr val="0F89CA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94" name="Равнобедренный треугольник 93"/>
          <p:cNvSpPr/>
          <p:nvPr/>
        </p:nvSpPr>
        <p:spPr>
          <a:xfrm rot="216323">
            <a:off x="5343999" y="-17232"/>
            <a:ext cx="1640974" cy="1164722"/>
          </a:xfrm>
          <a:prstGeom prst="triangle">
            <a:avLst>
              <a:gd name="adj" fmla="val 69558"/>
            </a:avLst>
          </a:prstGeom>
          <a:solidFill>
            <a:srgbClr val="0F89CA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97" name="Равнобедренный треугольник 96"/>
          <p:cNvSpPr/>
          <p:nvPr/>
        </p:nvSpPr>
        <p:spPr>
          <a:xfrm rot="19552595">
            <a:off x="6504796" y="-126643"/>
            <a:ext cx="843453" cy="1200114"/>
          </a:xfrm>
          <a:prstGeom prst="triangle">
            <a:avLst>
              <a:gd name="adj" fmla="val 44259"/>
            </a:avLst>
          </a:prstGeom>
          <a:solidFill>
            <a:srgbClr val="198CCD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98" name="Равнобедренный треугольник 97"/>
          <p:cNvSpPr/>
          <p:nvPr/>
        </p:nvSpPr>
        <p:spPr>
          <a:xfrm rot="2147074">
            <a:off x="6554907" y="-98111"/>
            <a:ext cx="1382725" cy="524728"/>
          </a:xfrm>
          <a:prstGeom prst="triangle">
            <a:avLst>
              <a:gd name="adj" fmla="val 56786"/>
            </a:avLst>
          </a:prstGeom>
          <a:solidFill>
            <a:srgbClr val="1181BB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99" name="Равнобедренный треугольник 98"/>
          <p:cNvSpPr/>
          <p:nvPr/>
        </p:nvSpPr>
        <p:spPr>
          <a:xfrm rot="4751783">
            <a:off x="7509769" y="-18511"/>
            <a:ext cx="765744" cy="676021"/>
          </a:xfrm>
          <a:prstGeom prst="triangle">
            <a:avLst>
              <a:gd name="adj" fmla="val 16036"/>
            </a:avLst>
          </a:prstGeom>
          <a:solidFill>
            <a:srgbClr val="0F89CA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100" name="Равнобедренный треугольник 99"/>
          <p:cNvSpPr/>
          <p:nvPr/>
        </p:nvSpPr>
        <p:spPr>
          <a:xfrm rot="1271731">
            <a:off x="7753082" y="167976"/>
            <a:ext cx="1627087" cy="884733"/>
          </a:xfrm>
          <a:prstGeom prst="triangle">
            <a:avLst>
              <a:gd name="adj" fmla="val 13055"/>
            </a:avLst>
          </a:prstGeom>
          <a:solidFill>
            <a:srgbClr val="117CB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101" name="Равнобедренный треугольник 100"/>
          <p:cNvSpPr/>
          <p:nvPr/>
        </p:nvSpPr>
        <p:spPr>
          <a:xfrm rot="3313834">
            <a:off x="8118230" y="201193"/>
            <a:ext cx="1570173" cy="585649"/>
          </a:xfrm>
          <a:prstGeom prst="triangle">
            <a:avLst>
              <a:gd name="adj" fmla="val 23890"/>
            </a:avLst>
          </a:prstGeom>
          <a:solidFill>
            <a:srgbClr val="117CB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102" name="Равнобедренный треугольник 101"/>
          <p:cNvSpPr/>
          <p:nvPr/>
        </p:nvSpPr>
        <p:spPr>
          <a:xfrm rot="16200000">
            <a:off x="9983945" y="-52386"/>
            <a:ext cx="290176" cy="397462"/>
          </a:xfrm>
          <a:prstGeom prst="triangle">
            <a:avLst>
              <a:gd name="adj" fmla="val 100000"/>
            </a:avLst>
          </a:prstGeom>
          <a:solidFill>
            <a:srgbClr val="2DA1DB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103" name="Равнобедренный треугольник 102"/>
          <p:cNvSpPr/>
          <p:nvPr/>
        </p:nvSpPr>
        <p:spPr>
          <a:xfrm rot="10800000">
            <a:off x="8893434" y="2459"/>
            <a:ext cx="1050457" cy="1288886"/>
          </a:xfrm>
          <a:prstGeom prst="triangle">
            <a:avLst>
              <a:gd name="adj" fmla="val 76243"/>
            </a:avLst>
          </a:prstGeom>
          <a:solidFill>
            <a:srgbClr val="1187C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104" name="Равнобедренный треугольник 103"/>
          <p:cNvSpPr/>
          <p:nvPr/>
        </p:nvSpPr>
        <p:spPr>
          <a:xfrm rot="7199866">
            <a:off x="9068989" y="481526"/>
            <a:ext cx="1473187" cy="603980"/>
          </a:xfrm>
          <a:prstGeom prst="triangle">
            <a:avLst>
              <a:gd name="adj" fmla="val 17168"/>
            </a:avLst>
          </a:prstGeom>
          <a:solidFill>
            <a:srgbClr val="1187C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105" name="Равнобедренный треугольник 104"/>
          <p:cNvSpPr/>
          <p:nvPr/>
        </p:nvSpPr>
        <p:spPr>
          <a:xfrm rot="3262501">
            <a:off x="9878513" y="144577"/>
            <a:ext cx="621715" cy="142465"/>
          </a:xfrm>
          <a:prstGeom prst="triangle">
            <a:avLst>
              <a:gd name="adj" fmla="val 70657"/>
            </a:avLst>
          </a:prstGeom>
          <a:solidFill>
            <a:srgbClr val="1187C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4" name="Полилиния 3"/>
          <p:cNvSpPr/>
          <p:nvPr/>
        </p:nvSpPr>
        <p:spPr>
          <a:xfrm>
            <a:off x="57374" y="831187"/>
            <a:ext cx="10223421" cy="5807652"/>
          </a:xfrm>
          <a:custGeom>
            <a:avLst/>
            <a:gdLst>
              <a:gd name="connsiteX0" fmla="*/ 274320 w 9052560"/>
              <a:gd name="connsiteY0" fmla="*/ 426720 h 5537200"/>
              <a:gd name="connsiteX1" fmla="*/ 325120 w 9052560"/>
              <a:gd name="connsiteY1" fmla="*/ 538480 h 5537200"/>
              <a:gd name="connsiteX2" fmla="*/ 386080 w 9052560"/>
              <a:gd name="connsiteY2" fmla="*/ 497840 h 5537200"/>
              <a:gd name="connsiteX3" fmla="*/ 416560 w 9052560"/>
              <a:gd name="connsiteY3" fmla="*/ 477520 h 5537200"/>
              <a:gd name="connsiteX4" fmla="*/ 447040 w 9052560"/>
              <a:gd name="connsiteY4" fmla="*/ 457200 h 5537200"/>
              <a:gd name="connsiteX5" fmla="*/ 508000 w 9052560"/>
              <a:gd name="connsiteY5" fmla="*/ 436880 h 5537200"/>
              <a:gd name="connsiteX6" fmla="*/ 599440 w 9052560"/>
              <a:gd name="connsiteY6" fmla="*/ 396240 h 5537200"/>
              <a:gd name="connsiteX7" fmla="*/ 629920 w 9052560"/>
              <a:gd name="connsiteY7" fmla="*/ 386080 h 5537200"/>
              <a:gd name="connsiteX8" fmla="*/ 741680 w 9052560"/>
              <a:gd name="connsiteY8" fmla="*/ 355600 h 5537200"/>
              <a:gd name="connsiteX9" fmla="*/ 772160 w 9052560"/>
              <a:gd name="connsiteY9" fmla="*/ 345440 h 5537200"/>
              <a:gd name="connsiteX10" fmla="*/ 924560 w 9052560"/>
              <a:gd name="connsiteY10" fmla="*/ 335280 h 5537200"/>
              <a:gd name="connsiteX11" fmla="*/ 1005840 w 9052560"/>
              <a:gd name="connsiteY11" fmla="*/ 325120 h 5537200"/>
              <a:gd name="connsiteX12" fmla="*/ 1361440 w 9052560"/>
              <a:gd name="connsiteY12" fmla="*/ 314960 h 5537200"/>
              <a:gd name="connsiteX13" fmla="*/ 1422400 w 9052560"/>
              <a:gd name="connsiteY13" fmla="*/ 294640 h 5537200"/>
              <a:gd name="connsiteX14" fmla="*/ 1483360 w 9052560"/>
              <a:gd name="connsiteY14" fmla="*/ 264160 h 5537200"/>
              <a:gd name="connsiteX15" fmla="*/ 1849120 w 9052560"/>
              <a:gd name="connsiteY15" fmla="*/ 243840 h 5537200"/>
              <a:gd name="connsiteX16" fmla="*/ 1879600 w 9052560"/>
              <a:gd name="connsiteY16" fmla="*/ 233680 h 5537200"/>
              <a:gd name="connsiteX17" fmla="*/ 2113280 w 9052560"/>
              <a:gd name="connsiteY17" fmla="*/ 213360 h 5537200"/>
              <a:gd name="connsiteX18" fmla="*/ 2235200 w 9052560"/>
              <a:gd name="connsiteY18" fmla="*/ 223520 h 5537200"/>
              <a:gd name="connsiteX19" fmla="*/ 2265680 w 9052560"/>
              <a:gd name="connsiteY19" fmla="*/ 233680 h 5537200"/>
              <a:gd name="connsiteX20" fmla="*/ 2306320 w 9052560"/>
              <a:gd name="connsiteY20" fmla="*/ 325120 h 5537200"/>
              <a:gd name="connsiteX21" fmla="*/ 2316480 w 9052560"/>
              <a:gd name="connsiteY21" fmla="*/ 355600 h 5537200"/>
              <a:gd name="connsiteX22" fmla="*/ 2346960 w 9052560"/>
              <a:gd name="connsiteY22" fmla="*/ 375920 h 5537200"/>
              <a:gd name="connsiteX23" fmla="*/ 2387600 w 9052560"/>
              <a:gd name="connsiteY23" fmla="*/ 436880 h 5537200"/>
              <a:gd name="connsiteX24" fmla="*/ 2397760 w 9052560"/>
              <a:gd name="connsiteY24" fmla="*/ 467360 h 5537200"/>
              <a:gd name="connsiteX25" fmla="*/ 2458720 w 9052560"/>
              <a:gd name="connsiteY25" fmla="*/ 497840 h 5537200"/>
              <a:gd name="connsiteX26" fmla="*/ 2468880 w 9052560"/>
              <a:gd name="connsiteY26" fmla="*/ 528320 h 5537200"/>
              <a:gd name="connsiteX27" fmla="*/ 2499360 w 9052560"/>
              <a:gd name="connsiteY27" fmla="*/ 538480 h 5537200"/>
              <a:gd name="connsiteX28" fmla="*/ 2560320 w 9052560"/>
              <a:gd name="connsiteY28" fmla="*/ 579120 h 5537200"/>
              <a:gd name="connsiteX29" fmla="*/ 2590800 w 9052560"/>
              <a:gd name="connsiteY29" fmla="*/ 599440 h 5537200"/>
              <a:gd name="connsiteX30" fmla="*/ 2641600 w 9052560"/>
              <a:gd name="connsiteY30" fmla="*/ 558800 h 5537200"/>
              <a:gd name="connsiteX31" fmla="*/ 2702560 w 9052560"/>
              <a:gd name="connsiteY31" fmla="*/ 538480 h 5537200"/>
              <a:gd name="connsiteX32" fmla="*/ 2814320 w 9052560"/>
              <a:gd name="connsiteY32" fmla="*/ 508000 h 5537200"/>
              <a:gd name="connsiteX33" fmla="*/ 3180080 w 9052560"/>
              <a:gd name="connsiteY33" fmla="*/ 487680 h 5537200"/>
              <a:gd name="connsiteX34" fmla="*/ 3241040 w 9052560"/>
              <a:gd name="connsiteY34" fmla="*/ 447040 h 5537200"/>
              <a:gd name="connsiteX35" fmla="*/ 3271520 w 9052560"/>
              <a:gd name="connsiteY35" fmla="*/ 436880 h 5537200"/>
              <a:gd name="connsiteX36" fmla="*/ 3302000 w 9052560"/>
              <a:gd name="connsiteY36" fmla="*/ 416560 h 5537200"/>
              <a:gd name="connsiteX37" fmla="*/ 3362960 w 9052560"/>
              <a:gd name="connsiteY37" fmla="*/ 396240 h 5537200"/>
              <a:gd name="connsiteX38" fmla="*/ 3393440 w 9052560"/>
              <a:gd name="connsiteY38" fmla="*/ 375920 h 5537200"/>
              <a:gd name="connsiteX39" fmla="*/ 3454400 w 9052560"/>
              <a:gd name="connsiteY39" fmla="*/ 355600 h 5537200"/>
              <a:gd name="connsiteX40" fmla="*/ 3484880 w 9052560"/>
              <a:gd name="connsiteY40" fmla="*/ 345440 h 5537200"/>
              <a:gd name="connsiteX41" fmla="*/ 3515360 w 9052560"/>
              <a:gd name="connsiteY41" fmla="*/ 325120 h 5537200"/>
              <a:gd name="connsiteX42" fmla="*/ 3596640 w 9052560"/>
              <a:gd name="connsiteY42" fmla="*/ 304800 h 5537200"/>
              <a:gd name="connsiteX43" fmla="*/ 3627120 w 9052560"/>
              <a:gd name="connsiteY43" fmla="*/ 284480 h 5537200"/>
              <a:gd name="connsiteX44" fmla="*/ 3657600 w 9052560"/>
              <a:gd name="connsiteY44" fmla="*/ 274320 h 5537200"/>
              <a:gd name="connsiteX45" fmla="*/ 3718560 w 9052560"/>
              <a:gd name="connsiteY45" fmla="*/ 233680 h 5537200"/>
              <a:gd name="connsiteX46" fmla="*/ 3749040 w 9052560"/>
              <a:gd name="connsiteY46" fmla="*/ 213360 h 5537200"/>
              <a:gd name="connsiteX47" fmla="*/ 3779520 w 9052560"/>
              <a:gd name="connsiteY47" fmla="*/ 203200 h 5537200"/>
              <a:gd name="connsiteX48" fmla="*/ 3810000 w 9052560"/>
              <a:gd name="connsiteY48" fmla="*/ 182880 h 5537200"/>
              <a:gd name="connsiteX49" fmla="*/ 3870960 w 9052560"/>
              <a:gd name="connsiteY49" fmla="*/ 172720 h 5537200"/>
              <a:gd name="connsiteX50" fmla="*/ 3921760 w 9052560"/>
              <a:gd name="connsiteY50" fmla="*/ 162560 h 5537200"/>
              <a:gd name="connsiteX51" fmla="*/ 3982720 w 9052560"/>
              <a:gd name="connsiteY51" fmla="*/ 142240 h 5537200"/>
              <a:gd name="connsiteX52" fmla="*/ 4013200 w 9052560"/>
              <a:gd name="connsiteY52" fmla="*/ 132080 h 5537200"/>
              <a:gd name="connsiteX53" fmla="*/ 4074160 w 9052560"/>
              <a:gd name="connsiteY53" fmla="*/ 121920 h 5537200"/>
              <a:gd name="connsiteX54" fmla="*/ 4104640 w 9052560"/>
              <a:gd name="connsiteY54" fmla="*/ 111760 h 5537200"/>
              <a:gd name="connsiteX55" fmla="*/ 4196080 w 9052560"/>
              <a:gd name="connsiteY55" fmla="*/ 101600 h 5537200"/>
              <a:gd name="connsiteX56" fmla="*/ 4409440 w 9052560"/>
              <a:gd name="connsiteY56" fmla="*/ 121920 h 5537200"/>
              <a:gd name="connsiteX57" fmla="*/ 4439920 w 9052560"/>
              <a:gd name="connsiteY57" fmla="*/ 142240 h 5537200"/>
              <a:gd name="connsiteX58" fmla="*/ 4470400 w 9052560"/>
              <a:gd name="connsiteY58" fmla="*/ 203200 h 5537200"/>
              <a:gd name="connsiteX59" fmla="*/ 4531360 w 9052560"/>
              <a:gd name="connsiteY59" fmla="*/ 223520 h 5537200"/>
              <a:gd name="connsiteX60" fmla="*/ 4561840 w 9052560"/>
              <a:gd name="connsiteY60" fmla="*/ 233680 h 5537200"/>
              <a:gd name="connsiteX61" fmla="*/ 4673600 w 9052560"/>
              <a:gd name="connsiteY61" fmla="*/ 274320 h 5537200"/>
              <a:gd name="connsiteX62" fmla="*/ 4876800 w 9052560"/>
              <a:gd name="connsiteY62" fmla="*/ 304800 h 5537200"/>
              <a:gd name="connsiteX63" fmla="*/ 4947920 w 9052560"/>
              <a:gd name="connsiteY63" fmla="*/ 325120 h 5537200"/>
              <a:gd name="connsiteX64" fmla="*/ 4978400 w 9052560"/>
              <a:gd name="connsiteY64" fmla="*/ 335280 h 5537200"/>
              <a:gd name="connsiteX65" fmla="*/ 5100320 w 9052560"/>
              <a:gd name="connsiteY65" fmla="*/ 355600 h 5537200"/>
              <a:gd name="connsiteX66" fmla="*/ 5232400 w 9052560"/>
              <a:gd name="connsiteY66" fmla="*/ 375920 h 5537200"/>
              <a:gd name="connsiteX67" fmla="*/ 5293360 w 9052560"/>
              <a:gd name="connsiteY67" fmla="*/ 386080 h 5537200"/>
              <a:gd name="connsiteX68" fmla="*/ 5394960 w 9052560"/>
              <a:gd name="connsiteY68" fmla="*/ 396240 h 5537200"/>
              <a:gd name="connsiteX69" fmla="*/ 5445760 w 9052560"/>
              <a:gd name="connsiteY69" fmla="*/ 406400 h 5537200"/>
              <a:gd name="connsiteX70" fmla="*/ 5852160 w 9052560"/>
              <a:gd name="connsiteY70" fmla="*/ 426720 h 5537200"/>
              <a:gd name="connsiteX71" fmla="*/ 6014720 w 9052560"/>
              <a:gd name="connsiteY71" fmla="*/ 416560 h 5537200"/>
              <a:gd name="connsiteX72" fmla="*/ 6065520 w 9052560"/>
              <a:gd name="connsiteY72" fmla="*/ 375920 h 5537200"/>
              <a:gd name="connsiteX73" fmla="*/ 6096000 w 9052560"/>
              <a:gd name="connsiteY73" fmla="*/ 365760 h 5537200"/>
              <a:gd name="connsiteX74" fmla="*/ 6167120 w 9052560"/>
              <a:gd name="connsiteY74" fmla="*/ 355600 h 5537200"/>
              <a:gd name="connsiteX75" fmla="*/ 6228080 w 9052560"/>
              <a:gd name="connsiteY75" fmla="*/ 335280 h 5537200"/>
              <a:gd name="connsiteX76" fmla="*/ 6258560 w 9052560"/>
              <a:gd name="connsiteY76" fmla="*/ 325120 h 5537200"/>
              <a:gd name="connsiteX77" fmla="*/ 6319520 w 9052560"/>
              <a:gd name="connsiteY77" fmla="*/ 284480 h 5537200"/>
              <a:gd name="connsiteX78" fmla="*/ 6350000 w 9052560"/>
              <a:gd name="connsiteY78" fmla="*/ 264160 h 5537200"/>
              <a:gd name="connsiteX79" fmla="*/ 6410960 w 9052560"/>
              <a:gd name="connsiteY79" fmla="*/ 243840 h 5537200"/>
              <a:gd name="connsiteX80" fmla="*/ 6441440 w 9052560"/>
              <a:gd name="connsiteY80" fmla="*/ 223520 h 5537200"/>
              <a:gd name="connsiteX81" fmla="*/ 6563360 w 9052560"/>
              <a:gd name="connsiteY81" fmla="*/ 162560 h 5537200"/>
              <a:gd name="connsiteX82" fmla="*/ 6593840 w 9052560"/>
              <a:gd name="connsiteY82" fmla="*/ 142240 h 5537200"/>
              <a:gd name="connsiteX83" fmla="*/ 6644640 w 9052560"/>
              <a:gd name="connsiteY83" fmla="*/ 101600 h 5537200"/>
              <a:gd name="connsiteX84" fmla="*/ 6705600 w 9052560"/>
              <a:gd name="connsiteY84" fmla="*/ 60960 h 5537200"/>
              <a:gd name="connsiteX85" fmla="*/ 6725920 w 9052560"/>
              <a:gd name="connsiteY85" fmla="*/ 30480 h 5537200"/>
              <a:gd name="connsiteX86" fmla="*/ 6756400 w 9052560"/>
              <a:gd name="connsiteY86" fmla="*/ 20320 h 5537200"/>
              <a:gd name="connsiteX87" fmla="*/ 6786880 w 9052560"/>
              <a:gd name="connsiteY87" fmla="*/ 0 h 5537200"/>
              <a:gd name="connsiteX88" fmla="*/ 6817360 w 9052560"/>
              <a:gd name="connsiteY88" fmla="*/ 10160 h 5537200"/>
              <a:gd name="connsiteX89" fmla="*/ 6878320 w 9052560"/>
              <a:gd name="connsiteY89" fmla="*/ 50800 h 5537200"/>
              <a:gd name="connsiteX90" fmla="*/ 6908800 w 9052560"/>
              <a:gd name="connsiteY90" fmla="*/ 60960 h 5537200"/>
              <a:gd name="connsiteX91" fmla="*/ 6939280 w 9052560"/>
              <a:gd name="connsiteY91" fmla="*/ 81280 h 5537200"/>
              <a:gd name="connsiteX92" fmla="*/ 7040880 w 9052560"/>
              <a:gd name="connsiteY92" fmla="*/ 111760 h 5537200"/>
              <a:gd name="connsiteX93" fmla="*/ 7091680 w 9052560"/>
              <a:gd name="connsiteY93" fmla="*/ 142240 h 5537200"/>
              <a:gd name="connsiteX94" fmla="*/ 7162800 w 9052560"/>
              <a:gd name="connsiteY94" fmla="*/ 162560 h 5537200"/>
              <a:gd name="connsiteX95" fmla="*/ 7223760 w 9052560"/>
              <a:gd name="connsiteY95" fmla="*/ 193040 h 5537200"/>
              <a:gd name="connsiteX96" fmla="*/ 7305040 w 9052560"/>
              <a:gd name="connsiteY96" fmla="*/ 233680 h 5537200"/>
              <a:gd name="connsiteX97" fmla="*/ 7345680 w 9052560"/>
              <a:gd name="connsiteY97" fmla="*/ 254000 h 5537200"/>
              <a:gd name="connsiteX98" fmla="*/ 7406640 w 9052560"/>
              <a:gd name="connsiteY98" fmla="*/ 294640 h 5537200"/>
              <a:gd name="connsiteX99" fmla="*/ 7467600 w 9052560"/>
              <a:gd name="connsiteY99" fmla="*/ 314960 h 5537200"/>
              <a:gd name="connsiteX100" fmla="*/ 7487920 w 9052560"/>
              <a:gd name="connsiteY100" fmla="*/ 345440 h 5537200"/>
              <a:gd name="connsiteX101" fmla="*/ 7559040 w 9052560"/>
              <a:gd name="connsiteY101" fmla="*/ 365760 h 5537200"/>
              <a:gd name="connsiteX102" fmla="*/ 7772400 w 9052560"/>
              <a:gd name="connsiteY102" fmla="*/ 375920 h 5537200"/>
              <a:gd name="connsiteX103" fmla="*/ 7884160 w 9052560"/>
              <a:gd name="connsiteY103" fmla="*/ 406400 h 5537200"/>
              <a:gd name="connsiteX104" fmla="*/ 7945120 w 9052560"/>
              <a:gd name="connsiteY104" fmla="*/ 436880 h 5537200"/>
              <a:gd name="connsiteX105" fmla="*/ 7975600 w 9052560"/>
              <a:gd name="connsiteY105" fmla="*/ 457200 h 5537200"/>
              <a:gd name="connsiteX106" fmla="*/ 8148320 w 9052560"/>
              <a:gd name="connsiteY106" fmla="*/ 426720 h 5537200"/>
              <a:gd name="connsiteX107" fmla="*/ 8219440 w 9052560"/>
              <a:gd name="connsiteY107" fmla="*/ 406400 h 5537200"/>
              <a:gd name="connsiteX108" fmla="*/ 8280400 w 9052560"/>
              <a:gd name="connsiteY108" fmla="*/ 365760 h 5537200"/>
              <a:gd name="connsiteX109" fmla="*/ 8341360 w 9052560"/>
              <a:gd name="connsiteY109" fmla="*/ 345440 h 5537200"/>
              <a:gd name="connsiteX110" fmla="*/ 8371840 w 9052560"/>
              <a:gd name="connsiteY110" fmla="*/ 325120 h 5537200"/>
              <a:gd name="connsiteX111" fmla="*/ 8402320 w 9052560"/>
              <a:gd name="connsiteY111" fmla="*/ 294640 h 5537200"/>
              <a:gd name="connsiteX112" fmla="*/ 8463280 w 9052560"/>
              <a:gd name="connsiteY112" fmla="*/ 274320 h 5537200"/>
              <a:gd name="connsiteX113" fmla="*/ 8483600 w 9052560"/>
              <a:gd name="connsiteY113" fmla="*/ 243840 h 5537200"/>
              <a:gd name="connsiteX114" fmla="*/ 8564880 w 9052560"/>
              <a:gd name="connsiteY114" fmla="*/ 223520 h 5537200"/>
              <a:gd name="connsiteX115" fmla="*/ 8625840 w 9052560"/>
              <a:gd name="connsiteY115" fmla="*/ 193040 h 5537200"/>
              <a:gd name="connsiteX116" fmla="*/ 8656320 w 9052560"/>
              <a:gd name="connsiteY116" fmla="*/ 172720 h 5537200"/>
              <a:gd name="connsiteX117" fmla="*/ 8727440 w 9052560"/>
              <a:gd name="connsiteY117" fmla="*/ 152400 h 5537200"/>
              <a:gd name="connsiteX118" fmla="*/ 8757920 w 9052560"/>
              <a:gd name="connsiteY118" fmla="*/ 132080 h 5537200"/>
              <a:gd name="connsiteX119" fmla="*/ 8818880 w 9052560"/>
              <a:gd name="connsiteY119" fmla="*/ 111760 h 5537200"/>
              <a:gd name="connsiteX120" fmla="*/ 8930640 w 9052560"/>
              <a:gd name="connsiteY120" fmla="*/ 121920 h 5537200"/>
              <a:gd name="connsiteX121" fmla="*/ 8971280 w 9052560"/>
              <a:gd name="connsiteY121" fmla="*/ 182880 h 5537200"/>
              <a:gd name="connsiteX122" fmla="*/ 8981440 w 9052560"/>
              <a:gd name="connsiteY122" fmla="*/ 233680 h 5537200"/>
              <a:gd name="connsiteX123" fmla="*/ 9011920 w 9052560"/>
              <a:gd name="connsiteY123" fmla="*/ 314960 h 5537200"/>
              <a:gd name="connsiteX124" fmla="*/ 9022080 w 9052560"/>
              <a:gd name="connsiteY124" fmla="*/ 365760 h 5537200"/>
              <a:gd name="connsiteX125" fmla="*/ 9032240 w 9052560"/>
              <a:gd name="connsiteY125" fmla="*/ 406400 h 5537200"/>
              <a:gd name="connsiteX126" fmla="*/ 9042400 w 9052560"/>
              <a:gd name="connsiteY126" fmla="*/ 497840 h 5537200"/>
              <a:gd name="connsiteX127" fmla="*/ 9052560 w 9052560"/>
              <a:gd name="connsiteY127" fmla="*/ 538480 h 5537200"/>
              <a:gd name="connsiteX128" fmla="*/ 9042400 w 9052560"/>
              <a:gd name="connsiteY128" fmla="*/ 1788160 h 5537200"/>
              <a:gd name="connsiteX129" fmla="*/ 9022080 w 9052560"/>
              <a:gd name="connsiteY129" fmla="*/ 2133600 h 5537200"/>
              <a:gd name="connsiteX130" fmla="*/ 9001760 w 9052560"/>
              <a:gd name="connsiteY130" fmla="*/ 2204720 h 5537200"/>
              <a:gd name="connsiteX131" fmla="*/ 8991600 w 9052560"/>
              <a:gd name="connsiteY131" fmla="*/ 3749040 h 5537200"/>
              <a:gd name="connsiteX132" fmla="*/ 9022080 w 9052560"/>
              <a:gd name="connsiteY132" fmla="*/ 3779520 h 5537200"/>
              <a:gd name="connsiteX133" fmla="*/ 9052560 w 9052560"/>
              <a:gd name="connsiteY133" fmla="*/ 3850640 h 5537200"/>
              <a:gd name="connsiteX134" fmla="*/ 9042400 w 9052560"/>
              <a:gd name="connsiteY134" fmla="*/ 3942080 h 5537200"/>
              <a:gd name="connsiteX135" fmla="*/ 9032240 w 9052560"/>
              <a:gd name="connsiteY135" fmla="*/ 4460240 h 5537200"/>
              <a:gd name="connsiteX136" fmla="*/ 9001760 w 9052560"/>
              <a:gd name="connsiteY136" fmla="*/ 4561840 h 5537200"/>
              <a:gd name="connsiteX137" fmla="*/ 8981440 w 9052560"/>
              <a:gd name="connsiteY137" fmla="*/ 4643120 h 5537200"/>
              <a:gd name="connsiteX138" fmla="*/ 8961120 w 9052560"/>
              <a:gd name="connsiteY138" fmla="*/ 4724400 h 5537200"/>
              <a:gd name="connsiteX139" fmla="*/ 8930640 w 9052560"/>
              <a:gd name="connsiteY139" fmla="*/ 4805680 h 5537200"/>
              <a:gd name="connsiteX140" fmla="*/ 8910320 w 9052560"/>
              <a:gd name="connsiteY140" fmla="*/ 4836160 h 5537200"/>
              <a:gd name="connsiteX141" fmla="*/ 8859520 w 9052560"/>
              <a:gd name="connsiteY141" fmla="*/ 4907280 h 5537200"/>
              <a:gd name="connsiteX142" fmla="*/ 8839200 w 9052560"/>
              <a:gd name="connsiteY142" fmla="*/ 4937760 h 5537200"/>
              <a:gd name="connsiteX143" fmla="*/ 8808720 w 9052560"/>
              <a:gd name="connsiteY143" fmla="*/ 4947920 h 5537200"/>
              <a:gd name="connsiteX144" fmla="*/ 8778240 w 9052560"/>
              <a:gd name="connsiteY144" fmla="*/ 4968240 h 5537200"/>
              <a:gd name="connsiteX145" fmla="*/ 8747760 w 9052560"/>
              <a:gd name="connsiteY145" fmla="*/ 4978400 h 5537200"/>
              <a:gd name="connsiteX146" fmla="*/ 8686800 w 9052560"/>
              <a:gd name="connsiteY146" fmla="*/ 5019040 h 5537200"/>
              <a:gd name="connsiteX147" fmla="*/ 8646160 w 9052560"/>
              <a:gd name="connsiteY147" fmla="*/ 5080000 h 5537200"/>
              <a:gd name="connsiteX148" fmla="*/ 8625840 w 9052560"/>
              <a:gd name="connsiteY148" fmla="*/ 5110480 h 5537200"/>
              <a:gd name="connsiteX149" fmla="*/ 8615680 w 9052560"/>
              <a:gd name="connsiteY149" fmla="*/ 5140960 h 5537200"/>
              <a:gd name="connsiteX150" fmla="*/ 8585200 w 9052560"/>
              <a:gd name="connsiteY150" fmla="*/ 5273040 h 5537200"/>
              <a:gd name="connsiteX151" fmla="*/ 8575040 w 9052560"/>
              <a:gd name="connsiteY151" fmla="*/ 5364480 h 5537200"/>
              <a:gd name="connsiteX152" fmla="*/ 8564880 w 9052560"/>
              <a:gd name="connsiteY152" fmla="*/ 5394960 h 5537200"/>
              <a:gd name="connsiteX153" fmla="*/ 8493760 w 9052560"/>
              <a:gd name="connsiteY153" fmla="*/ 5374640 h 5537200"/>
              <a:gd name="connsiteX154" fmla="*/ 8402320 w 9052560"/>
              <a:gd name="connsiteY154" fmla="*/ 5313680 h 5537200"/>
              <a:gd name="connsiteX155" fmla="*/ 8341360 w 9052560"/>
              <a:gd name="connsiteY155" fmla="*/ 5273040 h 5537200"/>
              <a:gd name="connsiteX156" fmla="*/ 8199120 w 9052560"/>
              <a:gd name="connsiteY156" fmla="*/ 5232400 h 5537200"/>
              <a:gd name="connsiteX157" fmla="*/ 8168640 w 9052560"/>
              <a:gd name="connsiteY157" fmla="*/ 5212080 h 5537200"/>
              <a:gd name="connsiteX158" fmla="*/ 7884160 w 9052560"/>
              <a:gd name="connsiteY158" fmla="*/ 5222240 h 5537200"/>
              <a:gd name="connsiteX159" fmla="*/ 7802880 w 9052560"/>
              <a:gd name="connsiteY159" fmla="*/ 5262880 h 5537200"/>
              <a:gd name="connsiteX160" fmla="*/ 7752080 w 9052560"/>
              <a:gd name="connsiteY160" fmla="*/ 5283200 h 5537200"/>
              <a:gd name="connsiteX161" fmla="*/ 7711440 w 9052560"/>
              <a:gd name="connsiteY161" fmla="*/ 5303520 h 5537200"/>
              <a:gd name="connsiteX162" fmla="*/ 7680960 w 9052560"/>
              <a:gd name="connsiteY162" fmla="*/ 5313680 h 5537200"/>
              <a:gd name="connsiteX163" fmla="*/ 7599680 w 9052560"/>
              <a:gd name="connsiteY163" fmla="*/ 5364480 h 5537200"/>
              <a:gd name="connsiteX164" fmla="*/ 7569200 w 9052560"/>
              <a:gd name="connsiteY164" fmla="*/ 5374640 h 5537200"/>
              <a:gd name="connsiteX165" fmla="*/ 7538720 w 9052560"/>
              <a:gd name="connsiteY165" fmla="*/ 5394960 h 5537200"/>
              <a:gd name="connsiteX166" fmla="*/ 7508240 w 9052560"/>
              <a:gd name="connsiteY166" fmla="*/ 5405120 h 5537200"/>
              <a:gd name="connsiteX167" fmla="*/ 7457440 w 9052560"/>
              <a:gd name="connsiteY167" fmla="*/ 5425440 h 5537200"/>
              <a:gd name="connsiteX168" fmla="*/ 7406640 w 9052560"/>
              <a:gd name="connsiteY168" fmla="*/ 5496560 h 5537200"/>
              <a:gd name="connsiteX169" fmla="*/ 7386320 w 9052560"/>
              <a:gd name="connsiteY169" fmla="*/ 5527040 h 5537200"/>
              <a:gd name="connsiteX170" fmla="*/ 7355840 w 9052560"/>
              <a:gd name="connsiteY170" fmla="*/ 5537200 h 5537200"/>
              <a:gd name="connsiteX171" fmla="*/ 7294880 w 9052560"/>
              <a:gd name="connsiteY171" fmla="*/ 5527040 h 5537200"/>
              <a:gd name="connsiteX172" fmla="*/ 7264400 w 9052560"/>
              <a:gd name="connsiteY172" fmla="*/ 5455920 h 5537200"/>
              <a:gd name="connsiteX173" fmla="*/ 7233920 w 9052560"/>
              <a:gd name="connsiteY173" fmla="*/ 5425440 h 5537200"/>
              <a:gd name="connsiteX174" fmla="*/ 7183120 w 9052560"/>
              <a:gd name="connsiteY174" fmla="*/ 5334000 h 5537200"/>
              <a:gd name="connsiteX175" fmla="*/ 7142480 w 9052560"/>
              <a:gd name="connsiteY175" fmla="*/ 5313680 h 5537200"/>
              <a:gd name="connsiteX176" fmla="*/ 7112000 w 9052560"/>
              <a:gd name="connsiteY176" fmla="*/ 5273040 h 5537200"/>
              <a:gd name="connsiteX177" fmla="*/ 7091680 w 9052560"/>
              <a:gd name="connsiteY177" fmla="*/ 5232400 h 5537200"/>
              <a:gd name="connsiteX178" fmla="*/ 7061200 w 9052560"/>
              <a:gd name="connsiteY178" fmla="*/ 5212080 h 5537200"/>
              <a:gd name="connsiteX179" fmla="*/ 7010400 w 9052560"/>
              <a:gd name="connsiteY179" fmla="*/ 5151120 h 5537200"/>
              <a:gd name="connsiteX180" fmla="*/ 6969760 w 9052560"/>
              <a:gd name="connsiteY180" fmla="*/ 5140960 h 5537200"/>
              <a:gd name="connsiteX181" fmla="*/ 6949440 w 9052560"/>
              <a:gd name="connsiteY181" fmla="*/ 5110480 h 5537200"/>
              <a:gd name="connsiteX182" fmla="*/ 6949440 w 9052560"/>
              <a:gd name="connsiteY182" fmla="*/ 5029200 h 5537200"/>
              <a:gd name="connsiteX183" fmla="*/ 7030720 w 9052560"/>
              <a:gd name="connsiteY183" fmla="*/ 4998720 h 5537200"/>
              <a:gd name="connsiteX184" fmla="*/ 7040880 w 9052560"/>
              <a:gd name="connsiteY184" fmla="*/ 4968240 h 5537200"/>
              <a:gd name="connsiteX185" fmla="*/ 7071360 w 9052560"/>
              <a:gd name="connsiteY185" fmla="*/ 4958080 h 5537200"/>
              <a:gd name="connsiteX186" fmla="*/ 7122160 w 9052560"/>
              <a:gd name="connsiteY186" fmla="*/ 4937760 h 5537200"/>
              <a:gd name="connsiteX187" fmla="*/ 7152640 w 9052560"/>
              <a:gd name="connsiteY187" fmla="*/ 4897120 h 5537200"/>
              <a:gd name="connsiteX188" fmla="*/ 7172960 w 9052560"/>
              <a:gd name="connsiteY188" fmla="*/ 4846320 h 5537200"/>
              <a:gd name="connsiteX189" fmla="*/ 7203440 w 9052560"/>
              <a:gd name="connsiteY189" fmla="*/ 4826000 h 5537200"/>
              <a:gd name="connsiteX190" fmla="*/ 7233920 w 9052560"/>
              <a:gd name="connsiteY190" fmla="*/ 4795520 h 5537200"/>
              <a:gd name="connsiteX191" fmla="*/ 7315200 w 9052560"/>
              <a:gd name="connsiteY191" fmla="*/ 4754880 h 5537200"/>
              <a:gd name="connsiteX192" fmla="*/ 7386320 w 9052560"/>
              <a:gd name="connsiteY192" fmla="*/ 4734560 h 5537200"/>
              <a:gd name="connsiteX193" fmla="*/ 7416800 w 9052560"/>
              <a:gd name="connsiteY193" fmla="*/ 4704080 h 5537200"/>
              <a:gd name="connsiteX194" fmla="*/ 7447280 w 9052560"/>
              <a:gd name="connsiteY194" fmla="*/ 4693920 h 5537200"/>
              <a:gd name="connsiteX195" fmla="*/ 7457440 w 9052560"/>
              <a:gd name="connsiteY195" fmla="*/ 4663440 h 5537200"/>
              <a:gd name="connsiteX196" fmla="*/ 7487920 w 9052560"/>
              <a:gd name="connsiteY196" fmla="*/ 4632960 h 5537200"/>
              <a:gd name="connsiteX197" fmla="*/ 7508240 w 9052560"/>
              <a:gd name="connsiteY197" fmla="*/ 4572000 h 5537200"/>
              <a:gd name="connsiteX198" fmla="*/ 7538720 w 9052560"/>
              <a:gd name="connsiteY198" fmla="*/ 4541520 h 5537200"/>
              <a:gd name="connsiteX199" fmla="*/ 7548880 w 9052560"/>
              <a:gd name="connsiteY199" fmla="*/ 4480560 h 5537200"/>
              <a:gd name="connsiteX200" fmla="*/ 7599680 w 9052560"/>
              <a:gd name="connsiteY200" fmla="*/ 4419600 h 5537200"/>
              <a:gd name="connsiteX201" fmla="*/ 7609840 w 9052560"/>
              <a:gd name="connsiteY201" fmla="*/ 4378960 h 5537200"/>
              <a:gd name="connsiteX202" fmla="*/ 7640320 w 9052560"/>
              <a:gd name="connsiteY202" fmla="*/ 4348480 h 5537200"/>
              <a:gd name="connsiteX203" fmla="*/ 7650480 w 9052560"/>
              <a:gd name="connsiteY203" fmla="*/ 4318000 h 5537200"/>
              <a:gd name="connsiteX204" fmla="*/ 7670800 w 9052560"/>
              <a:gd name="connsiteY204" fmla="*/ 4287520 h 5537200"/>
              <a:gd name="connsiteX205" fmla="*/ 7691120 w 9052560"/>
              <a:gd name="connsiteY205" fmla="*/ 4226560 h 5537200"/>
              <a:gd name="connsiteX206" fmla="*/ 7701280 w 9052560"/>
              <a:gd name="connsiteY206" fmla="*/ 4196080 h 5537200"/>
              <a:gd name="connsiteX207" fmla="*/ 7711440 w 9052560"/>
              <a:gd name="connsiteY207" fmla="*/ 4165600 h 5537200"/>
              <a:gd name="connsiteX208" fmla="*/ 7731760 w 9052560"/>
              <a:gd name="connsiteY208" fmla="*/ 4135120 h 5537200"/>
              <a:gd name="connsiteX209" fmla="*/ 7741920 w 9052560"/>
              <a:gd name="connsiteY209" fmla="*/ 4104640 h 5537200"/>
              <a:gd name="connsiteX210" fmla="*/ 7782560 w 9052560"/>
              <a:gd name="connsiteY210" fmla="*/ 4043680 h 5537200"/>
              <a:gd name="connsiteX211" fmla="*/ 7802880 w 9052560"/>
              <a:gd name="connsiteY211" fmla="*/ 4003040 h 5537200"/>
              <a:gd name="connsiteX212" fmla="*/ 7823200 w 9052560"/>
              <a:gd name="connsiteY212" fmla="*/ 3921760 h 5537200"/>
              <a:gd name="connsiteX213" fmla="*/ 7833360 w 9052560"/>
              <a:gd name="connsiteY213" fmla="*/ 3789680 h 5537200"/>
              <a:gd name="connsiteX214" fmla="*/ 7863840 w 9052560"/>
              <a:gd name="connsiteY214" fmla="*/ 3779520 h 5537200"/>
              <a:gd name="connsiteX215" fmla="*/ 8006080 w 9052560"/>
              <a:gd name="connsiteY215" fmla="*/ 3769360 h 5537200"/>
              <a:gd name="connsiteX216" fmla="*/ 8249920 w 9052560"/>
              <a:gd name="connsiteY216" fmla="*/ 3779520 h 5537200"/>
              <a:gd name="connsiteX217" fmla="*/ 8290560 w 9052560"/>
              <a:gd name="connsiteY217" fmla="*/ 3789680 h 5537200"/>
              <a:gd name="connsiteX218" fmla="*/ 8371840 w 9052560"/>
              <a:gd name="connsiteY218" fmla="*/ 3799840 h 5537200"/>
              <a:gd name="connsiteX219" fmla="*/ 8442960 w 9052560"/>
              <a:gd name="connsiteY219" fmla="*/ 3810000 h 5537200"/>
              <a:gd name="connsiteX220" fmla="*/ 8747760 w 9052560"/>
              <a:gd name="connsiteY220" fmla="*/ 3799840 h 5537200"/>
              <a:gd name="connsiteX221" fmla="*/ 8788400 w 9052560"/>
              <a:gd name="connsiteY221" fmla="*/ 3779520 h 5537200"/>
              <a:gd name="connsiteX222" fmla="*/ 8818880 w 9052560"/>
              <a:gd name="connsiteY222" fmla="*/ 3769360 h 5537200"/>
              <a:gd name="connsiteX223" fmla="*/ 8818880 w 9052560"/>
              <a:gd name="connsiteY223" fmla="*/ 3667760 h 5537200"/>
              <a:gd name="connsiteX224" fmla="*/ 8788400 w 9052560"/>
              <a:gd name="connsiteY224" fmla="*/ 3647440 h 5537200"/>
              <a:gd name="connsiteX225" fmla="*/ 8778240 w 9052560"/>
              <a:gd name="connsiteY225" fmla="*/ 3616960 h 5537200"/>
              <a:gd name="connsiteX226" fmla="*/ 8747760 w 9052560"/>
              <a:gd name="connsiteY226" fmla="*/ 3586480 h 5537200"/>
              <a:gd name="connsiteX227" fmla="*/ 8737600 w 9052560"/>
              <a:gd name="connsiteY227" fmla="*/ 3515360 h 5537200"/>
              <a:gd name="connsiteX228" fmla="*/ 8707120 w 9052560"/>
              <a:gd name="connsiteY228" fmla="*/ 3484880 h 5537200"/>
              <a:gd name="connsiteX229" fmla="*/ 8636000 w 9052560"/>
              <a:gd name="connsiteY229" fmla="*/ 3413760 h 5537200"/>
              <a:gd name="connsiteX230" fmla="*/ 8564880 w 9052560"/>
              <a:gd name="connsiteY230" fmla="*/ 3322320 h 5537200"/>
              <a:gd name="connsiteX231" fmla="*/ 8544560 w 9052560"/>
              <a:gd name="connsiteY231" fmla="*/ 3291840 h 5537200"/>
              <a:gd name="connsiteX232" fmla="*/ 8483600 w 9052560"/>
              <a:gd name="connsiteY232" fmla="*/ 3230880 h 5537200"/>
              <a:gd name="connsiteX233" fmla="*/ 8473440 w 9052560"/>
              <a:gd name="connsiteY233" fmla="*/ 3190240 h 5537200"/>
              <a:gd name="connsiteX234" fmla="*/ 8453120 w 9052560"/>
              <a:gd name="connsiteY234" fmla="*/ 3159760 h 5537200"/>
              <a:gd name="connsiteX235" fmla="*/ 8432800 w 9052560"/>
              <a:gd name="connsiteY235" fmla="*/ 3007360 h 5537200"/>
              <a:gd name="connsiteX236" fmla="*/ 8402320 w 9052560"/>
              <a:gd name="connsiteY236" fmla="*/ 2936240 h 5537200"/>
              <a:gd name="connsiteX237" fmla="*/ 8382000 w 9052560"/>
              <a:gd name="connsiteY237" fmla="*/ 2804160 h 5537200"/>
              <a:gd name="connsiteX238" fmla="*/ 8371840 w 9052560"/>
              <a:gd name="connsiteY238" fmla="*/ 2773680 h 5537200"/>
              <a:gd name="connsiteX239" fmla="*/ 8310880 w 9052560"/>
              <a:gd name="connsiteY239" fmla="*/ 2712720 h 5537200"/>
              <a:gd name="connsiteX240" fmla="*/ 8280400 w 9052560"/>
              <a:gd name="connsiteY240" fmla="*/ 2692400 h 5537200"/>
              <a:gd name="connsiteX241" fmla="*/ 8199120 w 9052560"/>
              <a:gd name="connsiteY241" fmla="*/ 2672080 h 5537200"/>
              <a:gd name="connsiteX242" fmla="*/ 8107680 w 9052560"/>
              <a:gd name="connsiteY242" fmla="*/ 2641600 h 5537200"/>
              <a:gd name="connsiteX243" fmla="*/ 8056880 w 9052560"/>
              <a:gd name="connsiteY243" fmla="*/ 2631440 h 5537200"/>
              <a:gd name="connsiteX244" fmla="*/ 7995920 w 9052560"/>
              <a:gd name="connsiteY244" fmla="*/ 2611120 h 5537200"/>
              <a:gd name="connsiteX245" fmla="*/ 7965440 w 9052560"/>
              <a:gd name="connsiteY245" fmla="*/ 2600960 h 5537200"/>
              <a:gd name="connsiteX246" fmla="*/ 7934960 w 9052560"/>
              <a:gd name="connsiteY246" fmla="*/ 2580640 h 5537200"/>
              <a:gd name="connsiteX247" fmla="*/ 7924800 w 9052560"/>
              <a:gd name="connsiteY247" fmla="*/ 2550160 h 5537200"/>
              <a:gd name="connsiteX248" fmla="*/ 7874000 w 9052560"/>
              <a:gd name="connsiteY248" fmla="*/ 2489200 h 5537200"/>
              <a:gd name="connsiteX249" fmla="*/ 7853680 w 9052560"/>
              <a:gd name="connsiteY249" fmla="*/ 2397760 h 5537200"/>
              <a:gd name="connsiteX250" fmla="*/ 7843520 w 9052560"/>
              <a:gd name="connsiteY250" fmla="*/ 2316480 h 5537200"/>
              <a:gd name="connsiteX251" fmla="*/ 7823200 w 9052560"/>
              <a:gd name="connsiteY251" fmla="*/ 2275840 h 5537200"/>
              <a:gd name="connsiteX252" fmla="*/ 7813040 w 9052560"/>
              <a:gd name="connsiteY252" fmla="*/ 2214880 h 5537200"/>
              <a:gd name="connsiteX253" fmla="*/ 7782560 w 9052560"/>
              <a:gd name="connsiteY253" fmla="*/ 2143760 h 5537200"/>
              <a:gd name="connsiteX254" fmla="*/ 7752080 w 9052560"/>
              <a:gd name="connsiteY254" fmla="*/ 2052320 h 5537200"/>
              <a:gd name="connsiteX255" fmla="*/ 7721600 w 9052560"/>
              <a:gd name="connsiteY255" fmla="*/ 1950720 h 5537200"/>
              <a:gd name="connsiteX256" fmla="*/ 7701280 w 9052560"/>
              <a:gd name="connsiteY256" fmla="*/ 1889760 h 5537200"/>
              <a:gd name="connsiteX257" fmla="*/ 7691120 w 9052560"/>
              <a:gd name="connsiteY257" fmla="*/ 1849120 h 5537200"/>
              <a:gd name="connsiteX258" fmla="*/ 7670800 w 9052560"/>
              <a:gd name="connsiteY258" fmla="*/ 1818640 h 5537200"/>
              <a:gd name="connsiteX259" fmla="*/ 7640320 w 9052560"/>
              <a:gd name="connsiteY259" fmla="*/ 1808480 h 5537200"/>
              <a:gd name="connsiteX260" fmla="*/ 7569200 w 9052560"/>
              <a:gd name="connsiteY260" fmla="*/ 1727200 h 5537200"/>
              <a:gd name="connsiteX261" fmla="*/ 7508240 w 9052560"/>
              <a:gd name="connsiteY261" fmla="*/ 1706880 h 5537200"/>
              <a:gd name="connsiteX262" fmla="*/ 7477760 w 9052560"/>
              <a:gd name="connsiteY262" fmla="*/ 1696720 h 5537200"/>
              <a:gd name="connsiteX263" fmla="*/ 7396480 w 9052560"/>
              <a:gd name="connsiteY263" fmla="*/ 1656080 h 5537200"/>
              <a:gd name="connsiteX264" fmla="*/ 7284720 w 9052560"/>
              <a:gd name="connsiteY264" fmla="*/ 1584960 h 5537200"/>
              <a:gd name="connsiteX265" fmla="*/ 7203440 w 9052560"/>
              <a:gd name="connsiteY265" fmla="*/ 1544320 h 5537200"/>
              <a:gd name="connsiteX266" fmla="*/ 7172960 w 9052560"/>
              <a:gd name="connsiteY266" fmla="*/ 1513840 h 5537200"/>
              <a:gd name="connsiteX267" fmla="*/ 7142480 w 9052560"/>
              <a:gd name="connsiteY267" fmla="*/ 1503680 h 5537200"/>
              <a:gd name="connsiteX268" fmla="*/ 7081520 w 9052560"/>
              <a:gd name="connsiteY268" fmla="*/ 1473200 h 5537200"/>
              <a:gd name="connsiteX269" fmla="*/ 7040880 w 9052560"/>
              <a:gd name="connsiteY269" fmla="*/ 1442720 h 5537200"/>
              <a:gd name="connsiteX270" fmla="*/ 6990080 w 9052560"/>
              <a:gd name="connsiteY270" fmla="*/ 1422400 h 5537200"/>
              <a:gd name="connsiteX271" fmla="*/ 6959600 w 9052560"/>
              <a:gd name="connsiteY271" fmla="*/ 1402080 h 5537200"/>
              <a:gd name="connsiteX272" fmla="*/ 6918960 w 9052560"/>
              <a:gd name="connsiteY272" fmla="*/ 1371600 h 5537200"/>
              <a:gd name="connsiteX273" fmla="*/ 6868160 w 9052560"/>
              <a:gd name="connsiteY273" fmla="*/ 1361440 h 5537200"/>
              <a:gd name="connsiteX274" fmla="*/ 6797040 w 9052560"/>
              <a:gd name="connsiteY274" fmla="*/ 1341120 h 5537200"/>
              <a:gd name="connsiteX275" fmla="*/ 6766560 w 9052560"/>
              <a:gd name="connsiteY275" fmla="*/ 1330960 h 5537200"/>
              <a:gd name="connsiteX276" fmla="*/ 6664960 w 9052560"/>
              <a:gd name="connsiteY276" fmla="*/ 1290320 h 5537200"/>
              <a:gd name="connsiteX277" fmla="*/ 6451600 w 9052560"/>
              <a:gd name="connsiteY277" fmla="*/ 1270000 h 5537200"/>
              <a:gd name="connsiteX278" fmla="*/ 6096000 w 9052560"/>
              <a:gd name="connsiteY278" fmla="*/ 1249680 h 5537200"/>
              <a:gd name="connsiteX279" fmla="*/ 6055360 w 9052560"/>
              <a:gd name="connsiteY279" fmla="*/ 1229360 h 5537200"/>
              <a:gd name="connsiteX280" fmla="*/ 5994400 w 9052560"/>
              <a:gd name="connsiteY280" fmla="*/ 1209040 h 5537200"/>
              <a:gd name="connsiteX281" fmla="*/ 5628640 w 9052560"/>
              <a:gd name="connsiteY281" fmla="*/ 1229360 h 5537200"/>
              <a:gd name="connsiteX282" fmla="*/ 5557520 w 9052560"/>
              <a:gd name="connsiteY282" fmla="*/ 1239520 h 5537200"/>
              <a:gd name="connsiteX283" fmla="*/ 5455920 w 9052560"/>
              <a:gd name="connsiteY283" fmla="*/ 1270000 h 5537200"/>
              <a:gd name="connsiteX284" fmla="*/ 5323840 w 9052560"/>
              <a:gd name="connsiteY284" fmla="*/ 1300480 h 5537200"/>
              <a:gd name="connsiteX285" fmla="*/ 5303520 w 9052560"/>
              <a:gd name="connsiteY285" fmla="*/ 1330960 h 5537200"/>
              <a:gd name="connsiteX286" fmla="*/ 5212080 w 9052560"/>
              <a:gd name="connsiteY286" fmla="*/ 1381760 h 5537200"/>
              <a:gd name="connsiteX287" fmla="*/ 5181600 w 9052560"/>
              <a:gd name="connsiteY287" fmla="*/ 1402080 h 5537200"/>
              <a:gd name="connsiteX288" fmla="*/ 5171440 w 9052560"/>
              <a:gd name="connsiteY288" fmla="*/ 1432560 h 5537200"/>
              <a:gd name="connsiteX289" fmla="*/ 5100320 w 9052560"/>
              <a:gd name="connsiteY289" fmla="*/ 1473200 h 5537200"/>
              <a:gd name="connsiteX290" fmla="*/ 5059680 w 9052560"/>
              <a:gd name="connsiteY290" fmla="*/ 1503680 h 5537200"/>
              <a:gd name="connsiteX291" fmla="*/ 4978400 w 9052560"/>
              <a:gd name="connsiteY291" fmla="*/ 1544320 h 5537200"/>
              <a:gd name="connsiteX292" fmla="*/ 4947920 w 9052560"/>
              <a:gd name="connsiteY292" fmla="*/ 1564640 h 5537200"/>
              <a:gd name="connsiteX293" fmla="*/ 4917440 w 9052560"/>
              <a:gd name="connsiteY293" fmla="*/ 1574800 h 5537200"/>
              <a:gd name="connsiteX294" fmla="*/ 4856480 w 9052560"/>
              <a:gd name="connsiteY294" fmla="*/ 1615440 h 5537200"/>
              <a:gd name="connsiteX295" fmla="*/ 4815840 w 9052560"/>
              <a:gd name="connsiteY295" fmla="*/ 1676400 h 5537200"/>
              <a:gd name="connsiteX296" fmla="*/ 4744720 w 9052560"/>
              <a:gd name="connsiteY296" fmla="*/ 1747520 h 5537200"/>
              <a:gd name="connsiteX297" fmla="*/ 4724400 w 9052560"/>
              <a:gd name="connsiteY297" fmla="*/ 1788160 h 5537200"/>
              <a:gd name="connsiteX298" fmla="*/ 4663440 w 9052560"/>
              <a:gd name="connsiteY298" fmla="*/ 1818640 h 5537200"/>
              <a:gd name="connsiteX299" fmla="*/ 4643120 w 9052560"/>
              <a:gd name="connsiteY299" fmla="*/ 1849120 h 5537200"/>
              <a:gd name="connsiteX300" fmla="*/ 4612640 w 9052560"/>
              <a:gd name="connsiteY300" fmla="*/ 1869440 h 5537200"/>
              <a:gd name="connsiteX301" fmla="*/ 4602480 w 9052560"/>
              <a:gd name="connsiteY301" fmla="*/ 1920240 h 5537200"/>
              <a:gd name="connsiteX302" fmla="*/ 4551680 w 9052560"/>
              <a:gd name="connsiteY302" fmla="*/ 1971040 h 5537200"/>
              <a:gd name="connsiteX303" fmla="*/ 4297680 w 9052560"/>
              <a:gd name="connsiteY303" fmla="*/ 1960880 h 5537200"/>
              <a:gd name="connsiteX304" fmla="*/ 4257040 w 9052560"/>
              <a:gd name="connsiteY304" fmla="*/ 1950720 h 5537200"/>
              <a:gd name="connsiteX305" fmla="*/ 4145280 w 9052560"/>
              <a:gd name="connsiteY305" fmla="*/ 1930400 h 5537200"/>
              <a:gd name="connsiteX306" fmla="*/ 4114800 w 9052560"/>
              <a:gd name="connsiteY306" fmla="*/ 1910080 h 5537200"/>
              <a:gd name="connsiteX307" fmla="*/ 4043680 w 9052560"/>
              <a:gd name="connsiteY307" fmla="*/ 1899920 h 5537200"/>
              <a:gd name="connsiteX308" fmla="*/ 4013200 w 9052560"/>
              <a:gd name="connsiteY308" fmla="*/ 1889760 h 5537200"/>
              <a:gd name="connsiteX309" fmla="*/ 3637280 w 9052560"/>
              <a:gd name="connsiteY309" fmla="*/ 1879600 h 5537200"/>
              <a:gd name="connsiteX310" fmla="*/ 3413760 w 9052560"/>
              <a:gd name="connsiteY310" fmla="*/ 1869440 h 5537200"/>
              <a:gd name="connsiteX311" fmla="*/ 3342640 w 9052560"/>
              <a:gd name="connsiteY311" fmla="*/ 1910080 h 5537200"/>
              <a:gd name="connsiteX312" fmla="*/ 3271520 w 9052560"/>
              <a:gd name="connsiteY312" fmla="*/ 1940560 h 5537200"/>
              <a:gd name="connsiteX313" fmla="*/ 3200400 w 9052560"/>
              <a:gd name="connsiteY313" fmla="*/ 1991360 h 5537200"/>
              <a:gd name="connsiteX314" fmla="*/ 3169920 w 9052560"/>
              <a:gd name="connsiteY314" fmla="*/ 2011680 h 5537200"/>
              <a:gd name="connsiteX315" fmla="*/ 3139440 w 9052560"/>
              <a:gd name="connsiteY315" fmla="*/ 2021840 h 5537200"/>
              <a:gd name="connsiteX316" fmla="*/ 3058160 w 9052560"/>
              <a:gd name="connsiteY316" fmla="*/ 2062480 h 5537200"/>
              <a:gd name="connsiteX317" fmla="*/ 2976880 w 9052560"/>
              <a:gd name="connsiteY317" fmla="*/ 2092960 h 5537200"/>
              <a:gd name="connsiteX318" fmla="*/ 2946400 w 9052560"/>
              <a:gd name="connsiteY318" fmla="*/ 2113280 h 5537200"/>
              <a:gd name="connsiteX319" fmla="*/ 2814320 w 9052560"/>
              <a:gd name="connsiteY319" fmla="*/ 2133600 h 5537200"/>
              <a:gd name="connsiteX320" fmla="*/ 2712720 w 9052560"/>
              <a:gd name="connsiteY320" fmla="*/ 2123440 h 5537200"/>
              <a:gd name="connsiteX321" fmla="*/ 2651760 w 9052560"/>
              <a:gd name="connsiteY321" fmla="*/ 2082800 h 5537200"/>
              <a:gd name="connsiteX322" fmla="*/ 2600960 w 9052560"/>
              <a:gd name="connsiteY322" fmla="*/ 2072640 h 5537200"/>
              <a:gd name="connsiteX323" fmla="*/ 2540000 w 9052560"/>
              <a:gd name="connsiteY323" fmla="*/ 2062480 h 5537200"/>
              <a:gd name="connsiteX324" fmla="*/ 2509520 w 9052560"/>
              <a:gd name="connsiteY324" fmla="*/ 2052320 h 5537200"/>
              <a:gd name="connsiteX325" fmla="*/ 2438400 w 9052560"/>
              <a:gd name="connsiteY325" fmla="*/ 2042160 h 5537200"/>
              <a:gd name="connsiteX326" fmla="*/ 2194560 w 9052560"/>
              <a:gd name="connsiteY326" fmla="*/ 2021840 h 5537200"/>
              <a:gd name="connsiteX327" fmla="*/ 2133600 w 9052560"/>
              <a:gd name="connsiteY327" fmla="*/ 2011680 h 5537200"/>
              <a:gd name="connsiteX328" fmla="*/ 2082800 w 9052560"/>
              <a:gd name="connsiteY328" fmla="*/ 2001520 h 5537200"/>
              <a:gd name="connsiteX329" fmla="*/ 2011680 w 9052560"/>
              <a:gd name="connsiteY329" fmla="*/ 1991360 h 5537200"/>
              <a:gd name="connsiteX330" fmla="*/ 1889760 w 9052560"/>
              <a:gd name="connsiteY330" fmla="*/ 1960880 h 5537200"/>
              <a:gd name="connsiteX331" fmla="*/ 1513840 w 9052560"/>
              <a:gd name="connsiteY331" fmla="*/ 1930400 h 5537200"/>
              <a:gd name="connsiteX332" fmla="*/ 1473200 w 9052560"/>
              <a:gd name="connsiteY332" fmla="*/ 1920240 h 5537200"/>
              <a:gd name="connsiteX333" fmla="*/ 1402080 w 9052560"/>
              <a:gd name="connsiteY333" fmla="*/ 1899920 h 5537200"/>
              <a:gd name="connsiteX334" fmla="*/ 1107440 w 9052560"/>
              <a:gd name="connsiteY334" fmla="*/ 1889760 h 5537200"/>
              <a:gd name="connsiteX335" fmla="*/ 1016000 w 9052560"/>
              <a:gd name="connsiteY335" fmla="*/ 1879600 h 5537200"/>
              <a:gd name="connsiteX336" fmla="*/ 955040 w 9052560"/>
              <a:gd name="connsiteY336" fmla="*/ 1859280 h 5537200"/>
              <a:gd name="connsiteX337" fmla="*/ 883920 w 9052560"/>
              <a:gd name="connsiteY337" fmla="*/ 1849120 h 5537200"/>
              <a:gd name="connsiteX338" fmla="*/ 853440 w 9052560"/>
              <a:gd name="connsiteY338" fmla="*/ 1828800 h 5537200"/>
              <a:gd name="connsiteX339" fmla="*/ 762000 w 9052560"/>
              <a:gd name="connsiteY339" fmla="*/ 1808480 h 5537200"/>
              <a:gd name="connsiteX340" fmla="*/ 701040 w 9052560"/>
              <a:gd name="connsiteY340" fmla="*/ 1778000 h 5537200"/>
              <a:gd name="connsiteX341" fmla="*/ 487680 w 9052560"/>
              <a:gd name="connsiteY341" fmla="*/ 1798320 h 5537200"/>
              <a:gd name="connsiteX342" fmla="*/ 457200 w 9052560"/>
              <a:gd name="connsiteY342" fmla="*/ 1818640 h 5537200"/>
              <a:gd name="connsiteX343" fmla="*/ 375920 w 9052560"/>
              <a:gd name="connsiteY343" fmla="*/ 1757680 h 5537200"/>
              <a:gd name="connsiteX344" fmla="*/ 325120 w 9052560"/>
              <a:gd name="connsiteY344" fmla="*/ 1676400 h 5537200"/>
              <a:gd name="connsiteX345" fmla="*/ 254000 w 9052560"/>
              <a:gd name="connsiteY345" fmla="*/ 1595120 h 5537200"/>
              <a:gd name="connsiteX346" fmla="*/ 152400 w 9052560"/>
              <a:gd name="connsiteY346" fmla="*/ 1534160 h 5537200"/>
              <a:gd name="connsiteX347" fmla="*/ 121920 w 9052560"/>
              <a:gd name="connsiteY347" fmla="*/ 1513840 h 5537200"/>
              <a:gd name="connsiteX348" fmla="*/ 91440 w 9052560"/>
              <a:gd name="connsiteY348" fmla="*/ 1432560 h 5537200"/>
              <a:gd name="connsiteX349" fmla="*/ 81280 w 9052560"/>
              <a:gd name="connsiteY349" fmla="*/ 1402080 h 5537200"/>
              <a:gd name="connsiteX350" fmla="*/ 71120 w 9052560"/>
              <a:gd name="connsiteY350" fmla="*/ 1341120 h 5537200"/>
              <a:gd name="connsiteX351" fmla="*/ 50800 w 9052560"/>
              <a:gd name="connsiteY351" fmla="*/ 1290320 h 5537200"/>
              <a:gd name="connsiteX352" fmla="*/ 40640 w 9052560"/>
              <a:gd name="connsiteY352" fmla="*/ 1249680 h 5537200"/>
              <a:gd name="connsiteX353" fmla="*/ 30480 w 9052560"/>
              <a:gd name="connsiteY353" fmla="*/ 1148080 h 5537200"/>
              <a:gd name="connsiteX354" fmla="*/ 10160 w 9052560"/>
              <a:gd name="connsiteY354" fmla="*/ 1097280 h 5537200"/>
              <a:gd name="connsiteX355" fmla="*/ 0 w 9052560"/>
              <a:gd name="connsiteY355" fmla="*/ 1016000 h 5537200"/>
              <a:gd name="connsiteX356" fmla="*/ 10160 w 9052560"/>
              <a:gd name="connsiteY356" fmla="*/ 802640 h 5537200"/>
              <a:gd name="connsiteX357" fmla="*/ 30480 w 9052560"/>
              <a:gd name="connsiteY357" fmla="*/ 741680 h 5537200"/>
              <a:gd name="connsiteX358" fmla="*/ 101600 w 9052560"/>
              <a:gd name="connsiteY358" fmla="*/ 650240 h 5537200"/>
              <a:gd name="connsiteX359" fmla="*/ 111760 w 9052560"/>
              <a:gd name="connsiteY359" fmla="*/ 619760 h 5537200"/>
              <a:gd name="connsiteX360" fmla="*/ 152400 w 9052560"/>
              <a:gd name="connsiteY360" fmla="*/ 558800 h 5537200"/>
              <a:gd name="connsiteX361" fmla="*/ 162560 w 9052560"/>
              <a:gd name="connsiteY361" fmla="*/ 528320 h 5537200"/>
              <a:gd name="connsiteX362" fmla="*/ 193040 w 9052560"/>
              <a:gd name="connsiteY362" fmla="*/ 508000 h 5537200"/>
              <a:gd name="connsiteX363" fmla="*/ 274320 w 9052560"/>
              <a:gd name="connsiteY363" fmla="*/ 426720 h 553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</a:cxnLst>
            <a:rect l="l" t="t" r="r" b="b"/>
            <a:pathLst>
              <a:path w="9052560" h="5537200">
                <a:moveTo>
                  <a:pt x="274320" y="426720"/>
                </a:moveTo>
                <a:cubicBezTo>
                  <a:pt x="296333" y="431800"/>
                  <a:pt x="290596" y="516510"/>
                  <a:pt x="325120" y="538480"/>
                </a:cubicBezTo>
                <a:cubicBezTo>
                  <a:pt x="345724" y="551591"/>
                  <a:pt x="365760" y="511387"/>
                  <a:pt x="386080" y="497840"/>
                </a:cubicBezTo>
                <a:lnTo>
                  <a:pt x="416560" y="477520"/>
                </a:lnTo>
                <a:cubicBezTo>
                  <a:pt x="426720" y="470747"/>
                  <a:pt x="435456" y="461061"/>
                  <a:pt x="447040" y="457200"/>
                </a:cubicBezTo>
                <a:cubicBezTo>
                  <a:pt x="467360" y="450427"/>
                  <a:pt x="490178" y="448761"/>
                  <a:pt x="508000" y="436880"/>
                </a:cubicBezTo>
                <a:cubicBezTo>
                  <a:pt x="556302" y="404679"/>
                  <a:pt x="526896" y="420421"/>
                  <a:pt x="599440" y="396240"/>
                </a:cubicBezTo>
                <a:cubicBezTo>
                  <a:pt x="609600" y="392853"/>
                  <a:pt x="619418" y="388180"/>
                  <a:pt x="629920" y="386080"/>
                </a:cubicBezTo>
                <a:cubicBezTo>
                  <a:pt x="701723" y="371719"/>
                  <a:pt x="664337" y="381381"/>
                  <a:pt x="741680" y="355600"/>
                </a:cubicBezTo>
                <a:cubicBezTo>
                  <a:pt x="751840" y="352213"/>
                  <a:pt x="761474" y="346152"/>
                  <a:pt x="772160" y="345440"/>
                </a:cubicBezTo>
                <a:cubicBezTo>
                  <a:pt x="822960" y="342053"/>
                  <a:pt x="873839" y="339691"/>
                  <a:pt x="924560" y="335280"/>
                </a:cubicBezTo>
                <a:cubicBezTo>
                  <a:pt x="951762" y="332915"/>
                  <a:pt x="978565" y="326389"/>
                  <a:pt x="1005840" y="325120"/>
                </a:cubicBezTo>
                <a:cubicBezTo>
                  <a:pt x="1124294" y="319611"/>
                  <a:pt x="1242907" y="318347"/>
                  <a:pt x="1361440" y="314960"/>
                </a:cubicBezTo>
                <a:cubicBezTo>
                  <a:pt x="1381760" y="308187"/>
                  <a:pt x="1404578" y="306521"/>
                  <a:pt x="1422400" y="294640"/>
                </a:cubicBezTo>
                <a:cubicBezTo>
                  <a:pt x="1443345" y="280677"/>
                  <a:pt x="1457474" y="267396"/>
                  <a:pt x="1483360" y="264160"/>
                </a:cubicBezTo>
                <a:cubicBezTo>
                  <a:pt x="1569439" y="253400"/>
                  <a:pt x="1789808" y="246419"/>
                  <a:pt x="1849120" y="243840"/>
                </a:cubicBezTo>
                <a:cubicBezTo>
                  <a:pt x="1859280" y="240453"/>
                  <a:pt x="1869098" y="235780"/>
                  <a:pt x="1879600" y="233680"/>
                </a:cubicBezTo>
                <a:cubicBezTo>
                  <a:pt x="1952574" y="219085"/>
                  <a:pt x="2044468" y="217661"/>
                  <a:pt x="2113280" y="213360"/>
                </a:cubicBezTo>
                <a:cubicBezTo>
                  <a:pt x="2153920" y="216747"/>
                  <a:pt x="2194777" y="218130"/>
                  <a:pt x="2235200" y="223520"/>
                </a:cubicBezTo>
                <a:cubicBezTo>
                  <a:pt x="2245816" y="224935"/>
                  <a:pt x="2257317" y="226990"/>
                  <a:pt x="2265680" y="233680"/>
                </a:cubicBezTo>
                <a:cubicBezTo>
                  <a:pt x="2287635" y="251244"/>
                  <a:pt x="2300111" y="306493"/>
                  <a:pt x="2306320" y="325120"/>
                </a:cubicBezTo>
                <a:cubicBezTo>
                  <a:pt x="2309707" y="335280"/>
                  <a:pt x="2307569" y="349659"/>
                  <a:pt x="2316480" y="355600"/>
                </a:cubicBezTo>
                <a:lnTo>
                  <a:pt x="2346960" y="375920"/>
                </a:lnTo>
                <a:cubicBezTo>
                  <a:pt x="2360507" y="396240"/>
                  <a:pt x="2379877" y="413712"/>
                  <a:pt x="2387600" y="436880"/>
                </a:cubicBezTo>
                <a:cubicBezTo>
                  <a:pt x="2390987" y="447040"/>
                  <a:pt x="2391070" y="458997"/>
                  <a:pt x="2397760" y="467360"/>
                </a:cubicBezTo>
                <a:cubicBezTo>
                  <a:pt x="2412084" y="485265"/>
                  <a:pt x="2438641" y="491147"/>
                  <a:pt x="2458720" y="497840"/>
                </a:cubicBezTo>
                <a:cubicBezTo>
                  <a:pt x="2462107" y="508000"/>
                  <a:pt x="2461307" y="520747"/>
                  <a:pt x="2468880" y="528320"/>
                </a:cubicBezTo>
                <a:cubicBezTo>
                  <a:pt x="2476453" y="535893"/>
                  <a:pt x="2489998" y="533279"/>
                  <a:pt x="2499360" y="538480"/>
                </a:cubicBezTo>
                <a:cubicBezTo>
                  <a:pt x="2520708" y="550340"/>
                  <a:pt x="2540000" y="565573"/>
                  <a:pt x="2560320" y="579120"/>
                </a:cubicBezTo>
                <a:lnTo>
                  <a:pt x="2590800" y="599440"/>
                </a:lnTo>
                <a:cubicBezTo>
                  <a:pt x="2735390" y="563293"/>
                  <a:pt x="2555267" y="620466"/>
                  <a:pt x="2641600" y="558800"/>
                </a:cubicBezTo>
                <a:cubicBezTo>
                  <a:pt x="2659029" y="546350"/>
                  <a:pt x="2682240" y="545253"/>
                  <a:pt x="2702560" y="538480"/>
                </a:cubicBezTo>
                <a:cubicBezTo>
                  <a:pt x="2735197" y="527601"/>
                  <a:pt x="2786114" y="509763"/>
                  <a:pt x="2814320" y="508000"/>
                </a:cubicBezTo>
                <a:cubicBezTo>
                  <a:pt x="3044566" y="493610"/>
                  <a:pt x="2922655" y="500551"/>
                  <a:pt x="3180080" y="487680"/>
                </a:cubicBezTo>
                <a:cubicBezTo>
                  <a:pt x="3252554" y="463522"/>
                  <a:pt x="3164934" y="497777"/>
                  <a:pt x="3241040" y="447040"/>
                </a:cubicBezTo>
                <a:cubicBezTo>
                  <a:pt x="3249951" y="441099"/>
                  <a:pt x="3261941" y="441669"/>
                  <a:pt x="3271520" y="436880"/>
                </a:cubicBezTo>
                <a:cubicBezTo>
                  <a:pt x="3282442" y="431419"/>
                  <a:pt x="3290842" y="421519"/>
                  <a:pt x="3302000" y="416560"/>
                </a:cubicBezTo>
                <a:cubicBezTo>
                  <a:pt x="3321573" y="407861"/>
                  <a:pt x="3345138" y="408121"/>
                  <a:pt x="3362960" y="396240"/>
                </a:cubicBezTo>
                <a:cubicBezTo>
                  <a:pt x="3373120" y="389467"/>
                  <a:pt x="3382282" y="380879"/>
                  <a:pt x="3393440" y="375920"/>
                </a:cubicBezTo>
                <a:cubicBezTo>
                  <a:pt x="3413013" y="367221"/>
                  <a:pt x="3434080" y="362373"/>
                  <a:pt x="3454400" y="355600"/>
                </a:cubicBezTo>
                <a:cubicBezTo>
                  <a:pt x="3464560" y="352213"/>
                  <a:pt x="3475969" y="351381"/>
                  <a:pt x="3484880" y="345440"/>
                </a:cubicBezTo>
                <a:cubicBezTo>
                  <a:pt x="3495040" y="338667"/>
                  <a:pt x="3503927" y="329407"/>
                  <a:pt x="3515360" y="325120"/>
                </a:cubicBezTo>
                <a:cubicBezTo>
                  <a:pt x="3561732" y="307730"/>
                  <a:pt x="3559036" y="323602"/>
                  <a:pt x="3596640" y="304800"/>
                </a:cubicBezTo>
                <a:cubicBezTo>
                  <a:pt x="3607562" y="299339"/>
                  <a:pt x="3616198" y="289941"/>
                  <a:pt x="3627120" y="284480"/>
                </a:cubicBezTo>
                <a:cubicBezTo>
                  <a:pt x="3636699" y="279691"/>
                  <a:pt x="3648238" y="279521"/>
                  <a:pt x="3657600" y="274320"/>
                </a:cubicBezTo>
                <a:cubicBezTo>
                  <a:pt x="3678948" y="262460"/>
                  <a:pt x="3698240" y="247227"/>
                  <a:pt x="3718560" y="233680"/>
                </a:cubicBezTo>
                <a:cubicBezTo>
                  <a:pt x="3728720" y="226907"/>
                  <a:pt x="3737456" y="217221"/>
                  <a:pt x="3749040" y="213360"/>
                </a:cubicBezTo>
                <a:cubicBezTo>
                  <a:pt x="3759200" y="209973"/>
                  <a:pt x="3769941" y="207989"/>
                  <a:pt x="3779520" y="203200"/>
                </a:cubicBezTo>
                <a:cubicBezTo>
                  <a:pt x="3790442" y="197739"/>
                  <a:pt x="3798416" y="186741"/>
                  <a:pt x="3810000" y="182880"/>
                </a:cubicBezTo>
                <a:cubicBezTo>
                  <a:pt x="3829543" y="176366"/>
                  <a:pt x="3850692" y="176405"/>
                  <a:pt x="3870960" y="172720"/>
                </a:cubicBezTo>
                <a:cubicBezTo>
                  <a:pt x="3887950" y="169631"/>
                  <a:pt x="3905100" y="167104"/>
                  <a:pt x="3921760" y="162560"/>
                </a:cubicBezTo>
                <a:cubicBezTo>
                  <a:pt x="3942424" y="156924"/>
                  <a:pt x="3962400" y="149013"/>
                  <a:pt x="3982720" y="142240"/>
                </a:cubicBezTo>
                <a:cubicBezTo>
                  <a:pt x="3992880" y="138853"/>
                  <a:pt x="4002636" y="133841"/>
                  <a:pt x="4013200" y="132080"/>
                </a:cubicBezTo>
                <a:cubicBezTo>
                  <a:pt x="4033520" y="128693"/>
                  <a:pt x="4054050" y="126389"/>
                  <a:pt x="4074160" y="121920"/>
                </a:cubicBezTo>
                <a:cubicBezTo>
                  <a:pt x="4084615" y="119597"/>
                  <a:pt x="4094076" y="113521"/>
                  <a:pt x="4104640" y="111760"/>
                </a:cubicBezTo>
                <a:cubicBezTo>
                  <a:pt x="4134890" y="106718"/>
                  <a:pt x="4165600" y="104987"/>
                  <a:pt x="4196080" y="101600"/>
                </a:cubicBezTo>
                <a:cubicBezTo>
                  <a:pt x="4200667" y="101855"/>
                  <a:pt x="4354189" y="94295"/>
                  <a:pt x="4409440" y="121920"/>
                </a:cubicBezTo>
                <a:cubicBezTo>
                  <a:pt x="4420362" y="127381"/>
                  <a:pt x="4429760" y="135467"/>
                  <a:pt x="4439920" y="142240"/>
                </a:cubicBezTo>
                <a:cubicBezTo>
                  <a:pt x="4445456" y="158848"/>
                  <a:pt x="4453814" y="192834"/>
                  <a:pt x="4470400" y="203200"/>
                </a:cubicBezTo>
                <a:cubicBezTo>
                  <a:pt x="4488563" y="214552"/>
                  <a:pt x="4511040" y="216747"/>
                  <a:pt x="4531360" y="223520"/>
                </a:cubicBezTo>
                <a:cubicBezTo>
                  <a:pt x="4541520" y="226907"/>
                  <a:pt x="4552929" y="227739"/>
                  <a:pt x="4561840" y="233680"/>
                </a:cubicBezTo>
                <a:cubicBezTo>
                  <a:pt x="4625736" y="276278"/>
                  <a:pt x="4557192" y="235517"/>
                  <a:pt x="4673600" y="274320"/>
                </a:cubicBezTo>
                <a:cubicBezTo>
                  <a:pt x="4779655" y="309672"/>
                  <a:pt x="4713195" y="293114"/>
                  <a:pt x="4876800" y="304800"/>
                </a:cubicBezTo>
                <a:cubicBezTo>
                  <a:pt x="4949881" y="329160"/>
                  <a:pt x="4858618" y="299605"/>
                  <a:pt x="4947920" y="325120"/>
                </a:cubicBezTo>
                <a:cubicBezTo>
                  <a:pt x="4958218" y="328062"/>
                  <a:pt x="4967898" y="333180"/>
                  <a:pt x="4978400" y="335280"/>
                </a:cubicBezTo>
                <a:cubicBezTo>
                  <a:pt x="5018800" y="343360"/>
                  <a:pt x="5059680" y="348827"/>
                  <a:pt x="5100320" y="355600"/>
                </a:cubicBezTo>
                <a:cubicBezTo>
                  <a:pt x="5252378" y="380943"/>
                  <a:pt x="5062447" y="349773"/>
                  <a:pt x="5232400" y="375920"/>
                </a:cubicBezTo>
                <a:cubicBezTo>
                  <a:pt x="5252761" y="379052"/>
                  <a:pt x="5272919" y="383525"/>
                  <a:pt x="5293360" y="386080"/>
                </a:cubicBezTo>
                <a:cubicBezTo>
                  <a:pt x="5327133" y="390302"/>
                  <a:pt x="5361223" y="391742"/>
                  <a:pt x="5394960" y="396240"/>
                </a:cubicBezTo>
                <a:cubicBezTo>
                  <a:pt x="5412077" y="398522"/>
                  <a:pt x="5428577" y="404682"/>
                  <a:pt x="5445760" y="406400"/>
                </a:cubicBezTo>
                <a:cubicBezTo>
                  <a:pt x="5551070" y="416931"/>
                  <a:pt x="5766372" y="423288"/>
                  <a:pt x="5852160" y="426720"/>
                </a:cubicBezTo>
                <a:cubicBezTo>
                  <a:pt x="5906347" y="423333"/>
                  <a:pt x="5960726" y="422244"/>
                  <a:pt x="6014720" y="416560"/>
                </a:cubicBezTo>
                <a:cubicBezTo>
                  <a:pt x="6066182" y="411143"/>
                  <a:pt x="6028544" y="405500"/>
                  <a:pt x="6065520" y="375920"/>
                </a:cubicBezTo>
                <a:cubicBezTo>
                  <a:pt x="6073883" y="369230"/>
                  <a:pt x="6085498" y="367860"/>
                  <a:pt x="6096000" y="365760"/>
                </a:cubicBezTo>
                <a:cubicBezTo>
                  <a:pt x="6119482" y="361064"/>
                  <a:pt x="6143413" y="358987"/>
                  <a:pt x="6167120" y="355600"/>
                </a:cubicBezTo>
                <a:lnTo>
                  <a:pt x="6228080" y="335280"/>
                </a:lnTo>
                <a:cubicBezTo>
                  <a:pt x="6238240" y="331893"/>
                  <a:pt x="6249649" y="331061"/>
                  <a:pt x="6258560" y="325120"/>
                </a:cubicBezTo>
                <a:lnTo>
                  <a:pt x="6319520" y="284480"/>
                </a:lnTo>
                <a:cubicBezTo>
                  <a:pt x="6329680" y="277707"/>
                  <a:pt x="6338416" y="268021"/>
                  <a:pt x="6350000" y="264160"/>
                </a:cubicBezTo>
                <a:cubicBezTo>
                  <a:pt x="6370320" y="257387"/>
                  <a:pt x="6393138" y="255721"/>
                  <a:pt x="6410960" y="243840"/>
                </a:cubicBezTo>
                <a:cubicBezTo>
                  <a:pt x="6421120" y="237067"/>
                  <a:pt x="6430282" y="228479"/>
                  <a:pt x="6441440" y="223520"/>
                </a:cubicBezTo>
                <a:cubicBezTo>
                  <a:pt x="6567633" y="167434"/>
                  <a:pt x="6436618" y="247055"/>
                  <a:pt x="6563360" y="162560"/>
                </a:cubicBezTo>
                <a:lnTo>
                  <a:pt x="6593840" y="142240"/>
                </a:lnTo>
                <a:cubicBezTo>
                  <a:pt x="6631385" y="85922"/>
                  <a:pt x="6592678" y="130468"/>
                  <a:pt x="6644640" y="101600"/>
                </a:cubicBezTo>
                <a:cubicBezTo>
                  <a:pt x="6665988" y="89740"/>
                  <a:pt x="6705600" y="60960"/>
                  <a:pt x="6705600" y="60960"/>
                </a:cubicBezTo>
                <a:cubicBezTo>
                  <a:pt x="6712373" y="50800"/>
                  <a:pt x="6716385" y="38108"/>
                  <a:pt x="6725920" y="30480"/>
                </a:cubicBezTo>
                <a:cubicBezTo>
                  <a:pt x="6734283" y="23790"/>
                  <a:pt x="6746821" y="25109"/>
                  <a:pt x="6756400" y="20320"/>
                </a:cubicBezTo>
                <a:cubicBezTo>
                  <a:pt x="6767322" y="14859"/>
                  <a:pt x="6776720" y="6773"/>
                  <a:pt x="6786880" y="0"/>
                </a:cubicBezTo>
                <a:cubicBezTo>
                  <a:pt x="6797040" y="3387"/>
                  <a:pt x="6807998" y="4959"/>
                  <a:pt x="6817360" y="10160"/>
                </a:cubicBezTo>
                <a:cubicBezTo>
                  <a:pt x="6838708" y="22020"/>
                  <a:pt x="6855152" y="43077"/>
                  <a:pt x="6878320" y="50800"/>
                </a:cubicBezTo>
                <a:cubicBezTo>
                  <a:pt x="6888480" y="54187"/>
                  <a:pt x="6899221" y="56171"/>
                  <a:pt x="6908800" y="60960"/>
                </a:cubicBezTo>
                <a:cubicBezTo>
                  <a:pt x="6919722" y="66421"/>
                  <a:pt x="6928057" y="76470"/>
                  <a:pt x="6939280" y="81280"/>
                </a:cubicBezTo>
                <a:cubicBezTo>
                  <a:pt x="6989425" y="102771"/>
                  <a:pt x="6983967" y="77612"/>
                  <a:pt x="7040880" y="111760"/>
                </a:cubicBezTo>
                <a:cubicBezTo>
                  <a:pt x="7057813" y="121920"/>
                  <a:pt x="7074017" y="133409"/>
                  <a:pt x="7091680" y="142240"/>
                </a:cubicBezTo>
                <a:cubicBezTo>
                  <a:pt x="7106256" y="149528"/>
                  <a:pt x="7149779" y="159305"/>
                  <a:pt x="7162800" y="162560"/>
                </a:cubicBezTo>
                <a:cubicBezTo>
                  <a:pt x="7229597" y="207091"/>
                  <a:pt x="7157659" y="162994"/>
                  <a:pt x="7223760" y="193040"/>
                </a:cubicBezTo>
                <a:cubicBezTo>
                  <a:pt x="7251336" y="205575"/>
                  <a:pt x="7277947" y="220133"/>
                  <a:pt x="7305040" y="233680"/>
                </a:cubicBezTo>
                <a:cubicBezTo>
                  <a:pt x="7318587" y="240453"/>
                  <a:pt x="7333078" y="245599"/>
                  <a:pt x="7345680" y="254000"/>
                </a:cubicBezTo>
                <a:cubicBezTo>
                  <a:pt x="7366000" y="267547"/>
                  <a:pt x="7383472" y="286917"/>
                  <a:pt x="7406640" y="294640"/>
                </a:cubicBezTo>
                <a:lnTo>
                  <a:pt x="7467600" y="314960"/>
                </a:lnTo>
                <a:cubicBezTo>
                  <a:pt x="7474373" y="325120"/>
                  <a:pt x="7478385" y="337812"/>
                  <a:pt x="7487920" y="345440"/>
                </a:cubicBezTo>
                <a:cubicBezTo>
                  <a:pt x="7494064" y="350356"/>
                  <a:pt x="7557012" y="365598"/>
                  <a:pt x="7559040" y="365760"/>
                </a:cubicBezTo>
                <a:cubicBezTo>
                  <a:pt x="7630014" y="371438"/>
                  <a:pt x="7701280" y="372533"/>
                  <a:pt x="7772400" y="375920"/>
                </a:cubicBezTo>
                <a:cubicBezTo>
                  <a:pt x="7849743" y="401701"/>
                  <a:pt x="7812357" y="392039"/>
                  <a:pt x="7884160" y="406400"/>
                </a:cubicBezTo>
                <a:cubicBezTo>
                  <a:pt x="7971511" y="464634"/>
                  <a:pt x="7860992" y="394816"/>
                  <a:pt x="7945120" y="436880"/>
                </a:cubicBezTo>
                <a:cubicBezTo>
                  <a:pt x="7956042" y="442341"/>
                  <a:pt x="7965440" y="450427"/>
                  <a:pt x="7975600" y="457200"/>
                </a:cubicBezTo>
                <a:cubicBezTo>
                  <a:pt x="8196921" y="437080"/>
                  <a:pt x="8001353" y="463462"/>
                  <a:pt x="8148320" y="426720"/>
                </a:cubicBezTo>
                <a:cubicBezTo>
                  <a:pt x="8157886" y="424329"/>
                  <a:pt x="8207514" y="413025"/>
                  <a:pt x="8219440" y="406400"/>
                </a:cubicBezTo>
                <a:cubicBezTo>
                  <a:pt x="8240788" y="394540"/>
                  <a:pt x="8257232" y="373483"/>
                  <a:pt x="8280400" y="365760"/>
                </a:cubicBezTo>
                <a:cubicBezTo>
                  <a:pt x="8300720" y="358987"/>
                  <a:pt x="8323538" y="357321"/>
                  <a:pt x="8341360" y="345440"/>
                </a:cubicBezTo>
                <a:cubicBezTo>
                  <a:pt x="8351520" y="338667"/>
                  <a:pt x="8362459" y="332937"/>
                  <a:pt x="8371840" y="325120"/>
                </a:cubicBezTo>
                <a:cubicBezTo>
                  <a:pt x="8382878" y="315922"/>
                  <a:pt x="8389760" y="301618"/>
                  <a:pt x="8402320" y="294640"/>
                </a:cubicBezTo>
                <a:cubicBezTo>
                  <a:pt x="8421044" y="284238"/>
                  <a:pt x="8463280" y="274320"/>
                  <a:pt x="8463280" y="274320"/>
                </a:cubicBezTo>
                <a:cubicBezTo>
                  <a:pt x="8470053" y="264160"/>
                  <a:pt x="8472678" y="249301"/>
                  <a:pt x="8483600" y="243840"/>
                </a:cubicBezTo>
                <a:cubicBezTo>
                  <a:pt x="8508579" y="231351"/>
                  <a:pt x="8564880" y="223520"/>
                  <a:pt x="8564880" y="223520"/>
                </a:cubicBezTo>
                <a:cubicBezTo>
                  <a:pt x="8652231" y="165286"/>
                  <a:pt x="8541712" y="235104"/>
                  <a:pt x="8625840" y="193040"/>
                </a:cubicBezTo>
                <a:cubicBezTo>
                  <a:pt x="8636762" y="187579"/>
                  <a:pt x="8645097" y="177530"/>
                  <a:pt x="8656320" y="172720"/>
                </a:cubicBezTo>
                <a:cubicBezTo>
                  <a:pt x="8701894" y="153188"/>
                  <a:pt x="8687897" y="172171"/>
                  <a:pt x="8727440" y="152400"/>
                </a:cubicBezTo>
                <a:cubicBezTo>
                  <a:pt x="8738362" y="146939"/>
                  <a:pt x="8746762" y="137039"/>
                  <a:pt x="8757920" y="132080"/>
                </a:cubicBezTo>
                <a:cubicBezTo>
                  <a:pt x="8777493" y="123381"/>
                  <a:pt x="8818880" y="111760"/>
                  <a:pt x="8818880" y="111760"/>
                </a:cubicBezTo>
                <a:cubicBezTo>
                  <a:pt x="8856133" y="115147"/>
                  <a:pt x="8896742" y="106101"/>
                  <a:pt x="8930640" y="121920"/>
                </a:cubicBezTo>
                <a:cubicBezTo>
                  <a:pt x="8952770" y="132248"/>
                  <a:pt x="8971280" y="182880"/>
                  <a:pt x="8971280" y="182880"/>
                </a:cubicBezTo>
                <a:cubicBezTo>
                  <a:pt x="8974667" y="199813"/>
                  <a:pt x="8976478" y="217140"/>
                  <a:pt x="8981440" y="233680"/>
                </a:cubicBezTo>
                <a:cubicBezTo>
                  <a:pt x="8995424" y="280295"/>
                  <a:pt x="9002049" y="275475"/>
                  <a:pt x="9011920" y="314960"/>
                </a:cubicBezTo>
                <a:cubicBezTo>
                  <a:pt x="9016108" y="331713"/>
                  <a:pt x="9018334" y="348903"/>
                  <a:pt x="9022080" y="365760"/>
                </a:cubicBezTo>
                <a:cubicBezTo>
                  <a:pt x="9025109" y="379391"/>
                  <a:pt x="9028853" y="392853"/>
                  <a:pt x="9032240" y="406400"/>
                </a:cubicBezTo>
                <a:cubicBezTo>
                  <a:pt x="9035627" y="436880"/>
                  <a:pt x="9037737" y="467529"/>
                  <a:pt x="9042400" y="497840"/>
                </a:cubicBezTo>
                <a:cubicBezTo>
                  <a:pt x="9044523" y="511641"/>
                  <a:pt x="9052560" y="524516"/>
                  <a:pt x="9052560" y="538480"/>
                </a:cubicBezTo>
                <a:cubicBezTo>
                  <a:pt x="9052560" y="955054"/>
                  <a:pt x="9047917" y="1371623"/>
                  <a:pt x="9042400" y="1788160"/>
                </a:cubicBezTo>
                <a:cubicBezTo>
                  <a:pt x="9040529" y="1929458"/>
                  <a:pt x="9045880" y="2014599"/>
                  <a:pt x="9022080" y="2133600"/>
                </a:cubicBezTo>
                <a:cubicBezTo>
                  <a:pt x="9015701" y="2165494"/>
                  <a:pt x="9011443" y="2175670"/>
                  <a:pt x="9001760" y="2204720"/>
                </a:cubicBezTo>
                <a:cubicBezTo>
                  <a:pt x="8998373" y="2719493"/>
                  <a:pt x="8984958" y="3234298"/>
                  <a:pt x="8991600" y="3749040"/>
                </a:cubicBezTo>
                <a:cubicBezTo>
                  <a:pt x="8991785" y="3763407"/>
                  <a:pt x="9013729" y="3767828"/>
                  <a:pt x="9022080" y="3779520"/>
                </a:cubicBezTo>
                <a:cubicBezTo>
                  <a:pt x="9037773" y="3801491"/>
                  <a:pt x="9044269" y="3825766"/>
                  <a:pt x="9052560" y="3850640"/>
                </a:cubicBezTo>
                <a:cubicBezTo>
                  <a:pt x="9049173" y="3881120"/>
                  <a:pt x="9043422" y="3911429"/>
                  <a:pt x="9042400" y="3942080"/>
                </a:cubicBezTo>
                <a:cubicBezTo>
                  <a:pt x="9036645" y="4114737"/>
                  <a:pt x="9038518" y="4287601"/>
                  <a:pt x="9032240" y="4460240"/>
                </a:cubicBezTo>
                <a:cubicBezTo>
                  <a:pt x="9031489" y="4480891"/>
                  <a:pt x="9004094" y="4550169"/>
                  <a:pt x="9001760" y="4561840"/>
                </a:cubicBezTo>
                <a:cubicBezTo>
                  <a:pt x="8976906" y="4686111"/>
                  <a:pt x="9004871" y="4557205"/>
                  <a:pt x="8981440" y="4643120"/>
                </a:cubicBezTo>
                <a:cubicBezTo>
                  <a:pt x="8974092" y="4670063"/>
                  <a:pt x="8969951" y="4697906"/>
                  <a:pt x="8961120" y="4724400"/>
                </a:cubicBezTo>
                <a:cubicBezTo>
                  <a:pt x="8952327" y="4750780"/>
                  <a:pt x="8942789" y="4781383"/>
                  <a:pt x="8930640" y="4805680"/>
                </a:cubicBezTo>
                <a:cubicBezTo>
                  <a:pt x="8925179" y="4816602"/>
                  <a:pt x="8915781" y="4825238"/>
                  <a:pt x="8910320" y="4836160"/>
                </a:cubicBezTo>
                <a:cubicBezTo>
                  <a:pt x="8876144" y="4904511"/>
                  <a:pt x="8911415" y="4872683"/>
                  <a:pt x="8859520" y="4907280"/>
                </a:cubicBezTo>
                <a:cubicBezTo>
                  <a:pt x="8852747" y="4917440"/>
                  <a:pt x="8848735" y="4930132"/>
                  <a:pt x="8839200" y="4937760"/>
                </a:cubicBezTo>
                <a:cubicBezTo>
                  <a:pt x="8830837" y="4944450"/>
                  <a:pt x="8818299" y="4943131"/>
                  <a:pt x="8808720" y="4947920"/>
                </a:cubicBezTo>
                <a:cubicBezTo>
                  <a:pt x="8797798" y="4953381"/>
                  <a:pt x="8789162" y="4962779"/>
                  <a:pt x="8778240" y="4968240"/>
                </a:cubicBezTo>
                <a:cubicBezTo>
                  <a:pt x="8768661" y="4973029"/>
                  <a:pt x="8757122" y="4973199"/>
                  <a:pt x="8747760" y="4978400"/>
                </a:cubicBezTo>
                <a:cubicBezTo>
                  <a:pt x="8726412" y="4990260"/>
                  <a:pt x="8686800" y="5019040"/>
                  <a:pt x="8686800" y="5019040"/>
                </a:cubicBezTo>
                <a:lnTo>
                  <a:pt x="8646160" y="5080000"/>
                </a:lnTo>
                <a:cubicBezTo>
                  <a:pt x="8639387" y="5090160"/>
                  <a:pt x="8629701" y="5098896"/>
                  <a:pt x="8625840" y="5110480"/>
                </a:cubicBezTo>
                <a:cubicBezTo>
                  <a:pt x="8622453" y="5120640"/>
                  <a:pt x="8618088" y="5130525"/>
                  <a:pt x="8615680" y="5140960"/>
                </a:cubicBezTo>
                <a:cubicBezTo>
                  <a:pt x="8582050" y="5286692"/>
                  <a:pt x="8609758" y="5199367"/>
                  <a:pt x="8585200" y="5273040"/>
                </a:cubicBezTo>
                <a:cubicBezTo>
                  <a:pt x="8581813" y="5303520"/>
                  <a:pt x="8580082" y="5334230"/>
                  <a:pt x="8575040" y="5364480"/>
                </a:cubicBezTo>
                <a:cubicBezTo>
                  <a:pt x="8573279" y="5375044"/>
                  <a:pt x="8574824" y="5390983"/>
                  <a:pt x="8564880" y="5394960"/>
                </a:cubicBezTo>
                <a:cubicBezTo>
                  <a:pt x="8559081" y="5397280"/>
                  <a:pt x="8502796" y="5377652"/>
                  <a:pt x="8493760" y="5374640"/>
                </a:cubicBezTo>
                <a:cubicBezTo>
                  <a:pt x="8417169" y="5298049"/>
                  <a:pt x="8492856" y="5363063"/>
                  <a:pt x="8402320" y="5313680"/>
                </a:cubicBezTo>
                <a:cubicBezTo>
                  <a:pt x="8380880" y="5301986"/>
                  <a:pt x="8365052" y="5278963"/>
                  <a:pt x="8341360" y="5273040"/>
                </a:cubicBezTo>
                <a:cubicBezTo>
                  <a:pt x="8330521" y="5270330"/>
                  <a:pt x="8216611" y="5244061"/>
                  <a:pt x="8199120" y="5232400"/>
                </a:cubicBezTo>
                <a:lnTo>
                  <a:pt x="8168640" y="5212080"/>
                </a:lnTo>
                <a:cubicBezTo>
                  <a:pt x="8073813" y="5215467"/>
                  <a:pt x="7978850" y="5216131"/>
                  <a:pt x="7884160" y="5222240"/>
                </a:cubicBezTo>
                <a:cubicBezTo>
                  <a:pt x="7857855" y="5223937"/>
                  <a:pt x="7820621" y="5254009"/>
                  <a:pt x="7802880" y="5262880"/>
                </a:cubicBezTo>
                <a:cubicBezTo>
                  <a:pt x="7786568" y="5271036"/>
                  <a:pt x="7768746" y="5275793"/>
                  <a:pt x="7752080" y="5283200"/>
                </a:cubicBezTo>
                <a:cubicBezTo>
                  <a:pt x="7738240" y="5289351"/>
                  <a:pt x="7725361" y="5297554"/>
                  <a:pt x="7711440" y="5303520"/>
                </a:cubicBezTo>
                <a:cubicBezTo>
                  <a:pt x="7701596" y="5307739"/>
                  <a:pt x="7690804" y="5309461"/>
                  <a:pt x="7680960" y="5313680"/>
                </a:cubicBezTo>
                <a:cubicBezTo>
                  <a:pt x="7594084" y="5350913"/>
                  <a:pt x="7687197" y="5314470"/>
                  <a:pt x="7599680" y="5364480"/>
                </a:cubicBezTo>
                <a:cubicBezTo>
                  <a:pt x="7590381" y="5369793"/>
                  <a:pt x="7578779" y="5369851"/>
                  <a:pt x="7569200" y="5374640"/>
                </a:cubicBezTo>
                <a:cubicBezTo>
                  <a:pt x="7558278" y="5380101"/>
                  <a:pt x="7549642" y="5389499"/>
                  <a:pt x="7538720" y="5394960"/>
                </a:cubicBezTo>
                <a:cubicBezTo>
                  <a:pt x="7529141" y="5399749"/>
                  <a:pt x="7518268" y="5401360"/>
                  <a:pt x="7508240" y="5405120"/>
                </a:cubicBezTo>
                <a:cubicBezTo>
                  <a:pt x="7491163" y="5411524"/>
                  <a:pt x="7474373" y="5418667"/>
                  <a:pt x="7457440" y="5425440"/>
                </a:cubicBezTo>
                <a:cubicBezTo>
                  <a:pt x="7409552" y="5497272"/>
                  <a:pt x="7469651" y="5408345"/>
                  <a:pt x="7406640" y="5496560"/>
                </a:cubicBezTo>
                <a:cubicBezTo>
                  <a:pt x="7399543" y="5506496"/>
                  <a:pt x="7395855" y="5519412"/>
                  <a:pt x="7386320" y="5527040"/>
                </a:cubicBezTo>
                <a:cubicBezTo>
                  <a:pt x="7377957" y="5533730"/>
                  <a:pt x="7366000" y="5533813"/>
                  <a:pt x="7355840" y="5537200"/>
                </a:cubicBezTo>
                <a:cubicBezTo>
                  <a:pt x="7335520" y="5533813"/>
                  <a:pt x="7312349" y="5537958"/>
                  <a:pt x="7294880" y="5527040"/>
                </a:cubicBezTo>
                <a:cubicBezTo>
                  <a:pt x="7272985" y="5513356"/>
                  <a:pt x="7277076" y="5474934"/>
                  <a:pt x="7264400" y="5455920"/>
                </a:cubicBezTo>
                <a:cubicBezTo>
                  <a:pt x="7256430" y="5443965"/>
                  <a:pt x="7244080" y="5435600"/>
                  <a:pt x="7233920" y="5425440"/>
                </a:cubicBezTo>
                <a:cubicBezTo>
                  <a:pt x="7224208" y="5396304"/>
                  <a:pt x="7211068" y="5347974"/>
                  <a:pt x="7183120" y="5334000"/>
                </a:cubicBezTo>
                <a:lnTo>
                  <a:pt x="7142480" y="5313680"/>
                </a:lnTo>
                <a:cubicBezTo>
                  <a:pt x="7132320" y="5300133"/>
                  <a:pt x="7120975" y="5287399"/>
                  <a:pt x="7112000" y="5273040"/>
                </a:cubicBezTo>
                <a:cubicBezTo>
                  <a:pt x="7103973" y="5260197"/>
                  <a:pt x="7101376" y="5244035"/>
                  <a:pt x="7091680" y="5232400"/>
                </a:cubicBezTo>
                <a:cubicBezTo>
                  <a:pt x="7083863" y="5223019"/>
                  <a:pt x="7071360" y="5218853"/>
                  <a:pt x="7061200" y="5212080"/>
                </a:cubicBezTo>
                <a:cubicBezTo>
                  <a:pt x="7048252" y="5192658"/>
                  <a:pt x="7031462" y="5163155"/>
                  <a:pt x="7010400" y="5151120"/>
                </a:cubicBezTo>
                <a:cubicBezTo>
                  <a:pt x="6998276" y="5144192"/>
                  <a:pt x="6983307" y="5144347"/>
                  <a:pt x="6969760" y="5140960"/>
                </a:cubicBezTo>
                <a:cubicBezTo>
                  <a:pt x="6962987" y="5130800"/>
                  <a:pt x="6954901" y="5121402"/>
                  <a:pt x="6949440" y="5110480"/>
                </a:cubicBezTo>
                <a:cubicBezTo>
                  <a:pt x="6937276" y="5086151"/>
                  <a:pt x="6931606" y="5054167"/>
                  <a:pt x="6949440" y="5029200"/>
                </a:cubicBezTo>
                <a:cubicBezTo>
                  <a:pt x="6960990" y="5013030"/>
                  <a:pt x="7013721" y="5002970"/>
                  <a:pt x="7030720" y="4998720"/>
                </a:cubicBezTo>
                <a:cubicBezTo>
                  <a:pt x="7034107" y="4988560"/>
                  <a:pt x="7033307" y="4975813"/>
                  <a:pt x="7040880" y="4968240"/>
                </a:cubicBezTo>
                <a:cubicBezTo>
                  <a:pt x="7048453" y="4960667"/>
                  <a:pt x="7061332" y="4961840"/>
                  <a:pt x="7071360" y="4958080"/>
                </a:cubicBezTo>
                <a:cubicBezTo>
                  <a:pt x="7088437" y="4951676"/>
                  <a:pt x="7105227" y="4944533"/>
                  <a:pt x="7122160" y="4937760"/>
                </a:cubicBezTo>
                <a:cubicBezTo>
                  <a:pt x="7132320" y="4924213"/>
                  <a:pt x="7144416" y="4911922"/>
                  <a:pt x="7152640" y="4897120"/>
                </a:cubicBezTo>
                <a:cubicBezTo>
                  <a:pt x="7161497" y="4881177"/>
                  <a:pt x="7162360" y="4861161"/>
                  <a:pt x="7172960" y="4846320"/>
                </a:cubicBezTo>
                <a:cubicBezTo>
                  <a:pt x="7180057" y="4836384"/>
                  <a:pt x="7194059" y="4833817"/>
                  <a:pt x="7203440" y="4826000"/>
                </a:cubicBezTo>
                <a:cubicBezTo>
                  <a:pt x="7214478" y="4816802"/>
                  <a:pt x="7221798" y="4803234"/>
                  <a:pt x="7233920" y="4795520"/>
                </a:cubicBezTo>
                <a:cubicBezTo>
                  <a:pt x="7259476" y="4779257"/>
                  <a:pt x="7285813" y="4762227"/>
                  <a:pt x="7315200" y="4754880"/>
                </a:cubicBezTo>
                <a:cubicBezTo>
                  <a:pt x="7366230" y="4742123"/>
                  <a:pt x="7342593" y="4749136"/>
                  <a:pt x="7386320" y="4734560"/>
                </a:cubicBezTo>
                <a:cubicBezTo>
                  <a:pt x="7396480" y="4724400"/>
                  <a:pt x="7404845" y="4712050"/>
                  <a:pt x="7416800" y="4704080"/>
                </a:cubicBezTo>
                <a:cubicBezTo>
                  <a:pt x="7425711" y="4698139"/>
                  <a:pt x="7439707" y="4701493"/>
                  <a:pt x="7447280" y="4693920"/>
                </a:cubicBezTo>
                <a:cubicBezTo>
                  <a:pt x="7454853" y="4686347"/>
                  <a:pt x="7451499" y="4672351"/>
                  <a:pt x="7457440" y="4663440"/>
                </a:cubicBezTo>
                <a:cubicBezTo>
                  <a:pt x="7465410" y="4651485"/>
                  <a:pt x="7477760" y="4643120"/>
                  <a:pt x="7487920" y="4632960"/>
                </a:cubicBezTo>
                <a:cubicBezTo>
                  <a:pt x="7494693" y="4612640"/>
                  <a:pt x="7497838" y="4590724"/>
                  <a:pt x="7508240" y="4572000"/>
                </a:cubicBezTo>
                <a:cubicBezTo>
                  <a:pt x="7515218" y="4559440"/>
                  <a:pt x="7532884" y="4554650"/>
                  <a:pt x="7538720" y="4541520"/>
                </a:cubicBezTo>
                <a:cubicBezTo>
                  <a:pt x="7547087" y="4522695"/>
                  <a:pt x="7542366" y="4500103"/>
                  <a:pt x="7548880" y="4480560"/>
                </a:cubicBezTo>
                <a:cubicBezTo>
                  <a:pt x="7555953" y="4459342"/>
                  <a:pt x="7585532" y="4433748"/>
                  <a:pt x="7599680" y="4419600"/>
                </a:cubicBezTo>
                <a:cubicBezTo>
                  <a:pt x="7603067" y="4406053"/>
                  <a:pt x="7602912" y="4391084"/>
                  <a:pt x="7609840" y="4378960"/>
                </a:cubicBezTo>
                <a:cubicBezTo>
                  <a:pt x="7616969" y="4366485"/>
                  <a:pt x="7632350" y="4360435"/>
                  <a:pt x="7640320" y="4348480"/>
                </a:cubicBezTo>
                <a:cubicBezTo>
                  <a:pt x="7646261" y="4339569"/>
                  <a:pt x="7645691" y="4327579"/>
                  <a:pt x="7650480" y="4318000"/>
                </a:cubicBezTo>
                <a:cubicBezTo>
                  <a:pt x="7655941" y="4307078"/>
                  <a:pt x="7665841" y="4298678"/>
                  <a:pt x="7670800" y="4287520"/>
                </a:cubicBezTo>
                <a:cubicBezTo>
                  <a:pt x="7679499" y="4267947"/>
                  <a:pt x="7684347" y="4246880"/>
                  <a:pt x="7691120" y="4226560"/>
                </a:cubicBezTo>
                <a:lnTo>
                  <a:pt x="7701280" y="4196080"/>
                </a:lnTo>
                <a:cubicBezTo>
                  <a:pt x="7704667" y="4185920"/>
                  <a:pt x="7705499" y="4174511"/>
                  <a:pt x="7711440" y="4165600"/>
                </a:cubicBezTo>
                <a:cubicBezTo>
                  <a:pt x="7718213" y="4155440"/>
                  <a:pt x="7726299" y="4146042"/>
                  <a:pt x="7731760" y="4135120"/>
                </a:cubicBezTo>
                <a:cubicBezTo>
                  <a:pt x="7736549" y="4125541"/>
                  <a:pt x="7736719" y="4114002"/>
                  <a:pt x="7741920" y="4104640"/>
                </a:cubicBezTo>
                <a:cubicBezTo>
                  <a:pt x="7753780" y="4083292"/>
                  <a:pt x="7771638" y="4065523"/>
                  <a:pt x="7782560" y="4043680"/>
                </a:cubicBezTo>
                <a:cubicBezTo>
                  <a:pt x="7789333" y="4030133"/>
                  <a:pt x="7796914" y="4016961"/>
                  <a:pt x="7802880" y="4003040"/>
                </a:cubicBezTo>
                <a:cubicBezTo>
                  <a:pt x="7814596" y="3975704"/>
                  <a:pt x="7817237" y="3951577"/>
                  <a:pt x="7823200" y="3921760"/>
                </a:cubicBezTo>
                <a:cubicBezTo>
                  <a:pt x="7826587" y="3877733"/>
                  <a:pt x="7821229" y="3832138"/>
                  <a:pt x="7833360" y="3789680"/>
                </a:cubicBezTo>
                <a:cubicBezTo>
                  <a:pt x="7836302" y="3779382"/>
                  <a:pt x="7853204" y="3780771"/>
                  <a:pt x="7863840" y="3779520"/>
                </a:cubicBezTo>
                <a:cubicBezTo>
                  <a:pt x="7911049" y="3773966"/>
                  <a:pt x="7958667" y="3772747"/>
                  <a:pt x="8006080" y="3769360"/>
                </a:cubicBezTo>
                <a:cubicBezTo>
                  <a:pt x="8087360" y="3772747"/>
                  <a:pt x="8168776" y="3773724"/>
                  <a:pt x="8249920" y="3779520"/>
                </a:cubicBezTo>
                <a:cubicBezTo>
                  <a:pt x="8263848" y="3780515"/>
                  <a:pt x="8276786" y="3787384"/>
                  <a:pt x="8290560" y="3789680"/>
                </a:cubicBezTo>
                <a:cubicBezTo>
                  <a:pt x="8317493" y="3794169"/>
                  <a:pt x="8344775" y="3796231"/>
                  <a:pt x="8371840" y="3799840"/>
                </a:cubicBezTo>
                <a:lnTo>
                  <a:pt x="8442960" y="3810000"/>
                </a:lnTo>
                <a:cubicBezTo>
                  <a:pt x="8544560" y="3806613"/>
                  <a:pt x="8646497" y="3808775"/>
                  <a:pt x="8747760" y="3799840"/>
                </a:cubicBezTo>
                <a:cubicBezTo>
                  <a:pt x="8762847" y="3798509"/>
                  <a:pt x="8774479" y="3785486"/>
                  <a:pt x="8788400" y="3779520"/>
                </a:cubicBezTo>
                <a:cubicBezTo>
                  <a:pt x="8798244" y="3775301"/>
                  <a:pt x="8808720" y="3772747"/>
                  <a:pt x="8818880" y="3769360"/>
                </a:cubicBezTo>
                <a:cubicBezTo>
                  <a:pt x="8828408" y="3731249"/>
                  <a:pt x="8839639" y="3709279"/>
                  <a:pt x="8818880" y="3667760"/>
                </a:cubicBezTo>
                <a:cubicBezTo>
                  <a:pt x="8813419" y="3656838"/>
                  <a:pt x="8798560" y="3654213"/>
                  <a:pt x="8788400" y="3647440"/>
                </a:cubicBezTo>
                <a:cubicBezTo>
                  <a:pt x="8785013" y="3637280"/>
                  <a:pt x="8784181" y="3625871"/>
                  <a:pt x="8778240" y="3616960"/>
                </a:cubicBezTo>
                <a:cubicBezTo>
                  <a:pt x="8770270" y="3605005"/>
                  <a:pt x="8753096" y="3599821"/>
                  <a:pt x="8747760" y="3586480"/>
                </a:cubicBezTo>
                <a:cubicBezTo>
                  <a:pt x="8738866" y="3564245"/>
                  <a:pt x="8746494" y="3537595"/>
                  <a:pt x="8737600" y="3515360"/>
                </a:cubicBezTo>
                <a:cubicBezTo>
                  <a:pt x="8732264" y="3502019"/>
                  <a:pt x="8715941" y="3496222"/>
                  <a:pt x="8707120" y="3484880"/>
                </a:cubicBezTo>
                <a:cubicBezTo>
                  <a:pt x="8650059" y="3411516"/>
                  <a:pt x="8694244" y="3433175"/>
                  <a:pt x="8636000" y="3413760"/>
                </a:cubicBezTo>
                <a:cubicBezTo>
                  <a:pt x="8533285" y="3259688"/>
                  <a:pt x="8644461" y="3417817"/>
                  <a:pt x="8564880" y="3322320"/>
                </a:cubicBezTo>
                <a:cubicBezTo>
                  <a:pt x="8557063" y="3312939"/>
                  <a:pt x="8552672" y="3300966"/>
                  <a:pt x="8544560" y="3291840"/>
                </a:cubicBezTo>
                <a:cubicBezTo>
                  <a:pt x="8525468" y="3270362"/>
                  <a:pt x="8483600" y="3230880"/>
                  <a:pt x="8483600" y="3230880"/>
                </a:cubicBezTo>
                <a:cubicBezTo>
                  <a:pt x="8480213" y="3217333"/>
                  <a:pt x="8478941" y="3203075"/>
                  <a:pt x="8473440" y="3190240"/>
                </a:cubicBezTo>
                <a:cubicBezTo>
                  <a:pt x="8468630" y="3179017"/>
                  <a:pt x="8456981" y="3171344"/>
                  <a:pt x="8453120" y="3159760"/>
                </a:cubicBezTo>
                <a:cubicBezTo>
                  <a:pt x="8444767" y="3134701"/>
                  <a:pt x="8435039" y="3020795"/>
                  <a:pt x="8432800" y="3007360"/>
                </a:cubicBezTo>
                <a:cubicBezTo>
                  <a:pt x="8429063" y="2984936"/>
                  <a:pt x="8411573" y="2954746"/>
                  <a:pt x="8402320" y="2936240"/>
                </a:cubicBezTo>
                <a:cubicBezTo>
                  <a:pt x="8394132" y="2862544"/>
                  <a:pt x="8397998" y="2860154"/>
                  <a:pt x="8382000" y="2804160"/>
                </a:cubicBezTo>
                <a:cubicBezTo>
                  <a:pt x="8379058" y="2793862"/>
                  <a:pt x="8376629" y="2783259"/>
                  <a:pt x="8371840" y="2773680"/>
                </a:cubicBezTo>
                <a:cubicBezTo>
                  <a:pt x="8354692" y="2739384"/>
                  <a:pt x="8343864" y="2736280"/>
                  <a:pt x="8310880" y="2712720"/>
                </a:cubicBezTo>
                <a:cubicBezTo>
                  <a:pt x="8300944" y="2705623"/>
                  <a:pt x="8291322" y="2697861"/>
                  <a:pt x="8280400" y="2692400"/>
                </a:cubicBezTo>
                <a:cubicBezTo>
                  <a:pt x="8258614" y="2681507"/>
                  <a:pt x="8219988" y="2676717"/>
                  <a:pt x="8199120" y="2672080"/>
                </a:cubicBezTo>
                <a:cubicBezTo>
                  <a:pt x="8098850" y="2649798"/>
                  <a:pt x="8226218" y="2677161"/>
                  <a:pt x="8107680" y="2641600"/>
                </a:cubicBezTo>
                <a:cubicBezTo>
                  <a:pt x="8091140" y="2636638"/>
                  <a:pt x="8073540" y="2635984"/>
                  <a:pt x="8056880" y="2631440"/>
                </a:cubicBezTo>
                <a:cubicBezTo>
                  <a:pt x="8036216" y="2625804"/>
                  <a:pt x="8016240" y="2617893"/>
                  <a:pt x="7995920" y="2611120"/>
                </a:cubicBezTo>
                <a:cubicBezTo>
                  <a:pt x="7985760" y="2607733"/>
                  <a:pt x="7974351" y="2606901"/>
                  <a:pt x="7965440" y="2600960"/>
                </a:cubicBezTo>
                <a:lnTo>
                  <a:pt x="7934960" y="2580640"/>
                </a:lnTo>
                <a:cubicBezTo>
                  <a:pt x="7931573" y="2570480"/>
                  <a:pt x="7929589" y="2559739"/>
                  <a:pt x="7924800" y="2550160"/>
                </a:cubicBezTo>
                <a:cubicBezTo>
                  <a:pt x="7910655" y="2521870"/>
                  <a:pt x="7896470" y="2511670"/>
                  <a:pt x="7874000" y="2489200"/>
                </a:cubicBezTo>
                <a:cubicBezTo>
                  <a:pt x="7865910" y="2456838"/>
                  <a:pt x="7858839" y="2431296"/>
                  <a:pt x="7853680" y="2397760"/>
                </a:cubicBezTo>
                <a:cubicBezTo>
                  <a:pt x="7849528" y="2370773"/>
                  <a:pt x="7850142" y="2342969"/>
                  <a:pt x="7843520" y="2316480"/>
                </a:cubicBezTo>
                <a:cubicBezTo>
                  <a:pt x="7839847" y="2301787"/>
                  <a:pt x="7829973" y="2289387"/>
                  <a:pt x="7823200" y="2275840"/>
                </a:cubicBezTo>
                <a:cubicBezTo>
                  <a:pt x="7819813" y="2255520"/>
                  <a:pt x="7818959" y="2234611"/>
                  <a:pt x="7813040" y="2214880"/>
                </a:cubicBezTo>
                <a:cubicBezTo>
                  <a:pt x="7786416" y="2126134"/>
                  <a:pt x="7798580" y="2215851"/>
                  <a:pt x="7782560" y="2143760"/>
                </a:cubicBezTo>
                <a:cubicBezTo>
                  <a:pt x="7764309" y="2061630"/>
                  <a:pt x="7787433" y="2105350"/>
                  <a:pt x="7752080" y="2052320"/>
                </a:cubicBezTo>
                <a:cubicBezTo>
                  <a:pt x="7733692" y="1941990"/>
                  <a:pt x="7755352" y="2035099"/>
                  <a:pt x="7721600" y="1950720"/>
                </a:cubicBezTo>
                <a:cubicBezTo>
                  <a:pt x="7713645" y="1930833"/>
                  <a:pt x="7706475" y="1910540"/>
                  <a:pt x="7701280" y="1889760"/>
                </a:cubicBezTo>
                <a:cubicBezTo>
                  <a:pt x="7697893" y="1876213"/>
                  <a:pt x="7696621" y="1861955"/>
                  <a:pt x="7691120" y="1849120"/>
                </a:cubicBezTo>
                <a:cubicBezTo>
                  <a:pt x="7686310" y="1837897"/>
                  <a:pt x="7680335" y="1826268"/>
                  <a:pt x="7670800" y="1818640"/>
                </a:cubicBezTo>
                <a:cubicBezTo>
                  <a:pt x="7662437" y="1811950"/>
                  <a:pt x="7650480" y="1811867"/>
                  <a:pt x="7640320" y="1808480"/>
                </a:cubicBezTo>
                <a:cubicBezTo>
                  <a:pt x="7614296" y="1769444"/>
                  <a:pt x="7609305" y="1745025"/>
                  <a:pt x="7569200" y="1727200"/>
                </a:cubicBezTo>
                <a:cubicBezTo>
                  <a:pt x="7549627" y="1718501"/>
                  <a:pt x="7528560" y="1713653"/>
                  <a:pt x="7508240" y="1706880"/>
                </a:cubicBezTo>
                <a:lnTo>
                  <a:pt x="7477760" y="1696720"/>
                </a:lnTo>
                <a:cubicBezTo>
                  <a:pt x="7381910" y="1624832"/>
                  <a:pt x="7489864" y="1697584"/>
                  <a:pt x="7396480" y="1656080"/>
                </a:cubicBezTo>
                <a:cubicBezTo>
                  <a:pt x="7365688" y="1642395"/>
                  <a:pt x="7311470" y="1600245"/>
                  <a:pt x="7284720" y="1584960"/>
                </a:cubicBezTo>
                <a:cubicBezTo>
                  <a:pt x="7258420" y="1569931"/>
                  <a:pt x="7228996" y="1560583"/>
                  <a:pt x="7203440" y="1544320"/>
                </a:cubicBezTo>
                <a:cubicBezTo>
                  <a:pt x="7191318" y="1536606"/>
                  <a:pt x="7184915" y="1521810"/>
                  <a:pt x="7172960" y="1513840"/>
                </a:cubicBezTo>
                <a:cubicBezTo>
                  <a:pt x="7164049" y="1507899"/>
                  <a:pt x="7152267" y="1508030"/>
                  <a:pt x="7142480" y="1503680"/>
                </a:cubicBezTo>
                <a:cubicBezTo>
                  <a:pt x="7121720" y="1494453"/>
                  <a:pt x="7101001" y="1484889"/>
                  <a:pt x="7081520" y="1473200"/>
                </a:cubicBezTo>
                <a:cubicBezTo>
                  <a:pt x="7067000" y="1464488"/>
                  <a:pt x="7055682" y="1450944"/>
                  <a:pt x="7040880" y="1442720"/>
                </a:cubicBezTo>
                <a:cubicBezTo>
                  <a:pt x="7024937" y="1433863"/>
                  <a:pt x="7006392" y="1430556"/>
                  <a:pt x="6990080" y="1422400"/>
                </a:cubicBezTo>
                <a:cubicBezTo>
                  <a:pt x="6979158" y="1416939"/>
                  <a:pt x="6969536" y="1409177"/>
                  <a:pt x="6959600" y="1402080"/>
                </a:cubicBezTo>
                <a:cubicBezTo>
                  <a:pt x="6945821" y="1392238"/>
                  <a:pt x="6934434" y="1378477"/>
                  <a:pt x="6918960" y="1371600"/>
                </a:cubicBezTo>
                <a:cubicBezTo>
                  <a:pt x="6903180" y="1364587"/>
                  <a:pt x="6884913" y="1365628"/>
                  <a:pt x="6868160" y="1361440"/>
                </a:cubicBezTo>
                <a:cubicBezTo>
                  <a:pt x="6844241" y="1355460"/>
                  <a:pt x="6820655" y="1348205"/>
                  <a:pt x="6797040" y="1341120"/>
                </a:cubicBezTo>
                <a:cubicBezTo>
                  <a:pt x="6786782" y="1338043"/>
                  <a:pt x="6776504" y="1334937"/>
                  <a:pt x="6766560" y="1330960"/>
                </a:cubicBezTo>
                <a:cubicBezTo>
                  <a:pt x="6743693" y="1321813"/>
                  <a:pt x="6695785" y="1298026"/>
                  <a:pt x="6664960" y="1290320"/>
                </a:cubicBezTo>
                <a:cubicBezTo>
                  <a:pt x="6588665" y="1271246"/>
                  <a:pt x="6544170" y="1275786"/>
                  <a:pt x="6451600" y="1270000"/>
                </a:cubicBezTo>
                <a:cubicBezTo>
                  <a:pt x="6274243" y="1234529"/>
                  <a:pt x="6576264" y="1292056"/>
                  <a:pt x="6096000" y="1249680"/>
                </a:cubicBezTo>
                <a:cubicBezTo>
                  <a:pt x="6080913" y="1248349"/>
                  <a:pt x="6069422" y="1234985"/>
                  <a:pt x="6055360" y="1229360"/>
                </a:cubicBezTo>
                <a:cubicBezTo>
                  <a:pt x="6035473" y="1221405"/>
                  <a:pt x="5994400" y="1209040"/>
                  <a:pt x="5994400" y="1209040"/>
                </a:cubicBezTo>
                <a:cubicBezTo>
                  <a:pt x="5885961" y="1213969"/>
                  <a:pt x="5741666" y="1218596"/>
                  <a:pt x="5628640" y="1229360"/>
                </a:cubicBezTo>
                <a:cubicBezTo>
                  <a:pt x="5604801" y="1231630"/>
                  <a:pt x="5581227" y="1236133"/>
                  <a:pt x="5557520" y="1239520"/>
                </a:cubicBezTo>
                <a:cubicBezTo>
                  <a:pt x="5511577" y="1254834"/>
                  <a:pt x="5498914" y="1260787"/>
                  <a:pt x="5455920" y="1270000"/>
                </a:cubicBezTo>
                <a:cubicBezTo>
                  <a:pt x="5330366" y="1296904"/>
                  <a:pt x="5391256" y="1278008"/>
                  <a:pt x="5323840" y="1300480"/>
                </a:cubicBezTo>
                <a:cubicBezTo>
                  <a:pt x="5317067" y="1310640"/>
                  <a:pt x="5312710" y="1322919"/>
                  <a:pt x="5303520" y="1330960"/>
                </a:cubicBezTo>
                <a:cubicBezTo>
                  <a:pt x="5218094" y="1405708"/>
                  <a:pt x="5272550" y="1351525"/>
                  <a:pt x="5212080" y="1381760"/>
                </a:cubicBezTo>
                <a:cubicBezTo>
                  <a:pt x="5201158" y="1387221"/>
                  <a:pt x="5191760" y="1395307"/>
                  <a:pt x="5181600" y="1402080"/>
                </a:cubicBezTo>
                <a:cubicBezTo>
                  <a:pt x="5178213" y="1412240"/>
                  <a:pt x="5178130" y="1424197"/>
                  <a:pt x="5171440" y="1432560"/>
                </a:cubicBezTo>
                <a:cubicBezTo>
                  <a:pt x="5160254" y="1446543"/>
                  <a:pt x="5112320" y="1465700"/>
                  <a:pt x="5100320" y="1473200"/>
                </a:cubicBezTo>
                <a:cubicBezTo>
                  <a:pt x="5085961" y="1482175"/>
                  <a:pt x="5074307" y="1495148"/>
                  <a:pt x="5059680" y="1503680"/>
                </a:cubicBezTo>
                <a:cubicBezTo>
                  <a:pt x="5033515" y="1518943"/>
                  <a:pt x="5003604" y="1527517"/>
                  <a:pt x="4978400" y="1544320"/>
                </a:cubicBezTo>
                <a:cubicBezTo>
                  <a:pt x="4968240" y="1551093"/>
                  <a:pt x="4958842" y="1559179"/>
                  <a:pt x="4947920" y="1564640"/>
                </a:cubicBezTo>
                <a:cubicBezTo>
                  <a:pt x="4938341" y="1569429"/>
                  <a:pt x="4926802" y="1569599"/>
                  <a:pt x="4917440" y="1574800"/>
                </a:cubicBezTo>
                <a:cubicBezTo>
                  <a:pt x="4896092" y="1586660"/>
                  <a:pt x="4856480" y="1615440"/>
                  <a:pt x="4856480" y="1615440"/>
                </a:cubicBezTo>
                <a:cubicBezTo>
                  <a:pt x="4842933" y="1635760"/>
                  <a:pt x="4833109" y="1659131"/>
                  <a:pt x="4815840" y="1676400"/>
                </a:cubicBezTo>
                <a:cubicBezTo>
                  <a:pt x="4792133" y="1700107"/>
                  <a:pt x="4759713" y="1717533"/>
                  <a:pt x="4744720" y="1747520"/>
                </a:cubicBezTo>
                <a:cubicBezTo>
                  <a:pt x="4737947" y="1761067"/>
                  <a:pt x="4734096" y="1776525"/>
                  <a:pt x="4724400" y="1788160"/>
                </a:cubicBezTo>
                <a:cubicBezTo>
                  <a:pt x="4709250" y="1806340"/>
                  <a:pt x="4684244" y="1811705"/>
                  <a:pt x="4663440" y="1818640"/>
                </a:cubicBezTo>
                <a:cubicBezTo>
                  <a:pt x="4656667" y="1828800"/>
                  <a:pt x="4651754" y="1840486"/>
                  <a:pt x="4643120" y="1849120"/>
                </a:cubicBezTo>
                <a:cubicBezTo>
                  <a:pt x="4634486" y="1857754"/>
                  <a:pt x="4618698" y="1858838"/>
                  <a:pt x="4612640" y="1869440"/>
                </a:cubicBezTo>
                <a:cubicBezTo>
                  <a:pt x="4604072" y="1884433"/>
                  <a:pt x="4608543" y="1904071"/>
                  <a:pt x="4602480" y="1920240"/>
                </a:cubicBezTo>
                <a:cubicBezTo>
                  <a:pt x="4591191" y="1950344"/>
                  <a:pt x="4576516" y="1954483"/>
                  <a:pt x="4551680" y="1971040"/>
                </a:cubicBezTo>
                <a:cubicBezTo>
                  <a:pt x="4467013" y="1967653"/>
                  <a:pt x="4382214" y="1966710"/>
                  <a:pt x="4297680" y="1960880"/>
                </a:cubicBezTo>
                <a:cubicBezTo>
                  <a:pt x="4283750" y="1959919"/>
                  <a:pt x="4270778" y="1953218"/>
                  <a:pt x="4257040" y="1950720"/>
                </a:cubicBezTo>
                <a:cubicBezTo>
                  <a:pt x="4123558" y="1926451"/>
                  <a:pt x="4237455" y="1953444"/>
                  <a:pt x="4145280" y="1930400"/>
                </a:cubicBezTo>
                <a:cubicBezTo>
                  <a:pt x="4135120" y="1923627"/>
                  <a:pt x="4126496" y="1913589"/>
                  <a:pt x="4114800" y="1910080"/>
                </a:cubicBezTo>
                <a:cubicBezTo>
                  <a:pt x="4091863" y="1903199"/>
                  <a:pt x="4067162" y="1904616"/>
                  <a:pt x="4043680" y="1899920"/>
                </a:cubicBezTo>
                <a:cubicBezTo>
                  <a:pt x="4033178" y="1897820"/>
                  <a:pt x="4023896" y="1890295"/>
                  <a:pt x="4013200" y="1889760"/>
                </a:cubicBezTo>
                <a:cubicBezTo>
                  <a:pt x="3888004" y="1883500"/>
                  <a:pt x="3762587" y="1882987"/>
                  <a:pt x="3637280" y="1879600"/>
                </a:cubicBezTo>
                <a:cubicBezTo>
                  <a:pt x="3524814" y="1842111"/>
                  <a:pt x="3597697" y="1857944"/>
                  <a:pt x="3413760" y="1869440"/>
                </a:cubicBezTo>
                <a:cubicBezTo>
                  <a:pt x="3315490" y="1943142"/>
                  <a:pt x="3420214" y="1871293"/>
                  <a:pt x="3342640" y="1910080"/>
                </a:cubicBezTo>
                <a:cubicBezTo>
                  <a:pt x="3272476" y="1945162"/>
                  <a:pt x="3356100" y="1919415"/>
                  <a:pt x="3271520" y="1940560"/>
                </a:cubicBezTo>
                <a:cubicBezTo>
                  <a:pt x="3199688" y="1988448"/>
                  <a:pt x="3288615" y="1928349"/>
                  <a:pt x="3200400" y="1991360"/>
                </a:cubicBezTo>
                <a:cubicBezTo>
                  <a:pt x="3190464" y="1998457"/>
                  <a:pt x="3180842" y="2006219"/>
                  <a:pt x="3169920" y="2011680"/>
                </a:cubicBezTo>
                <a:cubicBezTo>
                  <a:pt x="3160341" y="2016469"/>
                  <a:pt x="3149600" y="2018453"/>
                  <a:pt x="3139440" y="2021840"/>
                </a:cubicBezTo>
                <a:cubicBezTo>
                  <a:pt x="3064561" y="2077999"/>
                  <a:pt x="3134250" y="2033946"/>
                  <a:pt x="3058160" y="2062480"/>
                </a:cubicBezTo>
                <a:cubicBezTo>
                  <a:pt x="2951901" y="2102327"/>
                  <a:pt x="3081196" y="2066881"/>
                  <a:pt x="2976880" y="2092960"/>
                </a:cubicBezTo>
                <a:cubicBezTo>
                  <a:pt x="2966720" y="2099733"/>
                  <a:pt x="2957322" y="2107819"/>
                  <a:pt x="2946400" y="2113280"/>
                </a:cubicBezTo>
                <a:cubicBezTo>
                  <a:pt x="2909785" y="2131588"/>
                  <a:pt x="2843459" y="2130686"/>
                  <a:pt x="2814320" y="2133600"/>
                </a:cubicBezTo>
                <a:cubicBezTo>
                  <a:pt x="2780453" y="2130213"/>
                  <a:pt x="2745206" y="2133592"/>
                  <a:pt x="2712720" y="2123440"/>
                </a:cubicBezTo>
                <a:cubicBezTo>
                  <a:pt x="2689410" y="2116156"/>
                  <a:pt x="2675707" y="2087589"/>
                  <a:pt x="2651760" y="2082800"/>
                </a:cubicBezTo>
                <a:lnTo>
                  <a:pt x="2600960" y="2072640"/>
                </a:lnTo>
                <a:cubicBezTo>
                  <a:pt x="2580692" y="2068955"/>
                  <a:pt x="2560110" y="2066949"/>
                  <a:pt x="2540000" y="2062480"/>
                </a:cubicBezTo>
                <a:cubicBezTo>
                  <a:pt x="2529545" y="2060157"/>
                  <a:pt x="2520022" y="2054420"/>
                  <a:pt x="2509520" y="2052320"/>
                </a:cubicBezTo>
                <a:cubicBezTo>
                  <a:pt x="2486038" y="2047624"/>
                  <a:pt x="2462137" y="2045325"/>
                  <a:pt x="2438400" y="2042160"/>
                </a:cubicBezTo>
                <a:cubicBezTo>
                  <a:pt x="2319147" y="2026260"/>
                  <a:pt x="2352754" y="2031727"/>
                  <a:pt x="2194560" y="2021840"/>
                </a:cubicBezTo>
                <a:lnTo>
                  <a:pt x="2133600" y="2011680"/>
                </a:lnTo>
                <a:cubicBezTo>
                  <a:pt x="2116610" y="2008591"/>
                  <a:pt x="2099834" y="2004359"/>
                  <a:pt x="2082800" y="2001520"/>
                </a:cubicBezTo>
                <a:cubicBezTo>
                  <a:pt x="2059178" y="1997583"/>
                  <a:pt x="2035387" y="1994747"/>
                  <a:pt x="2011680" y="1991360"/>
                </a:cubicBezTo>
                <a:cubicBezTo>
                  <a:pt x="1935934" y="1953487"/>
                  <a:pt x="2005330" y="1982549"/>
                  <a:pt x="1889760" y="1960880"/>
                </a:cubicBezTo>
                <a:cubicBezTo>
                  <a:pt x="1641003" y="1914238"/>
                  <a:pt x="2090239" y="1950276"/>
                  <a:pt x="1513840" y="1930400"/>
                </a:cubicBezTo>
                <a:cubicBezTo>
                  <a:pt x="1500293" y="1927013"/>
                  <a:pt x="1486626" y="1924076"/>
                  <a:pt x="1473200" y="1920240"/>
                </a:cubicBezTo>
                <a:cubicBezTo>
                  <a:pt x="1453152" y="1914512"/>
                  <a:pt x="1422237" y="1901142"/>
                  <a:pt x="1402080" y="1899920"/>
                </a:cubicBezTo>
                <a:cubicBezTo>
                  <a:pt x="1303988" y="1893975"/>
                  <a:pt x="1205653" y="1893147"/>
                  <a:pt x="1107440" y="1889760"/>
                </a:cubicBezTo>
                <a:cubicBezTo>
                  <a:pt x="1076960" y="1886373"/>
                  <a:pt x="1046072" y="1885614"/>
                  <a:pt x="1016000" y="1879600"/>
                </a:cubicBezTo>
                <a:cubicBezTo>
                  <a:pt x="994997" y="1875399"/>
                  <a:pt x="975911" y="1864096"/>
                  <a:pt x="955040" y="1859280"/>
                </a:cubicBezTo>
                <a:cubicBezTo>
                  <a:pt x="931706" y="1853895"/>
                  <a:pt x="907627" y="1852507"/>
                  <a:pt x="883920" y="1849120"/>
                </a:cubicBezTo>
                <a:cubicBezTo>
                  <a:pt x="873760" y="1842347"/>
                  <a:pt x="864663" y="1833610"/>
                  <a:pt x="853440" y="1828800"/>
                </a:cubicBezTo>
                <a:cubicBezTo>
                  <a:pt x="840885" y="1823419"/>
                  <a:pt x="771041" y="1810288"/>
                  <a:pt x="762000" y="1808480"/>
                </a:cubicBezTo>
                <a:cubicBezTo>
                  <a:pt x="746589" y="1798206"/>
                  <a:pt x="722072" y="1778000"/>
                  <a:pt x="701040" y="1778000"/>
                </a:cubicBezTo>
                <a:cubicBezTo>
                  <a:pt x="617977" y="1778000"/>
                  <a:pt x="564010" y="1787416"/>
                  <a:pt x="487680" y="1798320"/>
                </a:cubicBezTo>
                <a:cubicBezTo>
                  <a:pt x="477520" y="1805093"/>
                  <a:pt x="469411" y="1818640"/>
                  <a:pt x="457200" y="1818640"/>
                </a:cubicBezTo>
                <a:cubicBezTo>
                  <a:pt x="429985" y="1818640"/>
                  <a:pt x="388614" y="1772489"/>
                  <a:pt x="375920" y="1757680"/>
                </a:cubicBezTo>
                <a:cubicBezTo>
                  <a:pt x="363784" y="1743521"/>
                  <a:pt x="330932" y="1684704"/>
                  <a:pt x="325120" y="1676400"/>
                </a:cubicBezTo>
                <a:cubicBezTo>
                  <a:pt x="312728" y="1658697"/>
                  <a:pt x="275149" y="1611570"/>
                  <a:pt x="254000" y="1595120"/>
                </a:cubicBezTo>
                <a:cubicBezTo>
                  <a:pt x="185173" y="1541588"/>
                  <a:pt x="211947" y="1568187"/>
                  <a:pt x="152400" y="1534160"/>
                </a:cubicBezTo>
                <a:cubicBezTo>
                  <a:pt x="141798" y="1528102"/>
                  <a:pt x="132080" y="1520613"/>
                  <a:pt x="121920" y="1513840"/>
                </a:cubicBezTo>
                <a:cubicBezTo>
                  <a:pt x="90354" y="1450708"/>
                  <a:pt x="109884" y="1497116"/>
                  <a:pt x="91440" y="1432560"/>
                </a:cubicBezTo>
                <a:cubicBezTo>
                  <a:pt x="88498" y="1422262"/>
                  <a:pt x="83603" y="1412535"/>
                  <a:pt x="81280" y="1402080"/>
                </a:cubicBezTo>
                <a:cubicBezTo>
                  <a:pt x="76811" y="1381970"/>
                  <a:pt x="76540" y="1360994"/>
                  <a:pt x="71120" y="1341120"/>
                </a:cubicBezTo>
                <a:cubicBezTo>
                  <a:pt x="66321" y="1323525"/>
                  <a:pt x="56567" y="1307622"/>
                  <a:pt x="50800" y="1290320"/>
                </a:cubicBezTo>
                <a:cubicBezTo>
                  <a:pt x="46384" y="1277073"/>
                  <a:pt x="44027" y="1263227"/>
                  <a:pt x="40640" y="1249680"/>
                </a:cubicBezTo>
                <a:cubicBezTo>
                  <a:pt x="37253" y="1215813"/>
                  <a:pt x="37155" y="1181455"/>
                  <a:pt x="30480" y="1148080"/>
                </a:cubicBezTo>
                <a:cubicBezTo>
                  <a:pt x="26903" y="1130196"/>
                  <a:pt x="14261" y="1115051"/>
                  <a:pt x="10160" y="1097280"/>
                </a:cubicBezTo>
                <a:cubicBezTo>
                  <a:pt x="4020" y="1070675"/>
                  <a:pt x="3387" y="1043093"/>
                  <a:pt x="0" y="1016000"/>
                </a:cubicBezTo>
                <a:cubicBezTo>
                  <a:pt x="3387" y="944880"/>
                  <a:pt x="2297" y="873405"/>
                  <a:pt x="10160" y="802640"/>
                </a:cubicBezTo>
                <a:cubicBezTo>
                  <a:pt x="12525" y="781352"/>
                  <a:pt x="15334" y="756826"/>
                  <a:pt x="30480" y="741680"/>
                </a:cubicBezTo>
                <a:cubicBezTo>
                  <a:pt x="56779" y="715381"/>
                  <a:pt x="89447" y="686698"/>
                  <a:pt x="101600" y="650240"/>
                </a:cubicBezTo>
                <a:cubicBezTo>
                  <a:pt x="104987" y="640080"/>
                  <a:pt x="106559" y="629122"/>
                  <a:pt x="111760" y="619760"/>
                </a:cubicBezTo>
                <a:cubicBezTo>
                  <a:pt x="123620" y="598412"/>
                  <a:pt x="144677" y="581968"/>
                  <a:pt x="152400" y="558800"/>
                </a:cubicBezTo>
                <a:cubicBezTo>
                  <a:pt x="155787" y="548640"/>
                  <a:pt x="155870" y="536683"/>
                  <a:pt x="162560" y="528320"/>
                </a:cubicBezTo>
                <a:cubicBezTo>
                  <a:pt x="170188" y="518785"/>
                  <a:pt x="182880" y="514773"/>
                  <a:pt x="193040" y="508000"/>
                </a:cubicBezTo>
                <a:cubicBezTo>
                  <a:pt x="239316" y="438586"/>
                  <a:pt x="252307" y="421640"/>
                  <a:pt x="274320" y="426720"/>
                </a:cubicBezTo>
                <a:close/>
              </a:path>
            </a:pathLst>
          </a:custGeom>
          <a:solidFill>
            <a:srgbClr val="FFD23B"/>
          </a:solidFill>
          <a:ln>
            <a:solidFill>
              <a:srgbClr val="FFD2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26" name="Равнобедренный треугольник 25"/>
          <p:cNvSpPr/>
          <p:nvPr/>
        </p:nvSpPr>
        <p:spPr>
          <a:xfrm rot="3374207">
            <a:off x="3026972" y="1421177"/>
            <a:ext cx="1746712" cy="927199"/>
          </a:xfrm>
          <a:prstGeom prst="triangle">
            <a:avLst>
              <a:gd name="adj" fmla="val 61275"/>
            </a:avLst>
          </a:prstGeom>
          <a:solidFill>
            <a:srgbClr val="FFEF8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29" name="Равнобедренный треугольник 28"/>
          <p:cNvSpPr/>
          <p:nvPr/>
        </p:nvSpPr>
        <p:spPr>
          <a:xfrm rot="1031703">
            <a:off x="3110050" y="666652"/>
            <a:ext cx="3227026" cy="1198533"/>
          </a:xfrm>
          <a:prstGeom prst="triangle">
            <a:avLst>
              <a:gd name="adj" fmla="val 44128"/>
            </a:avLst>
          </a:prstGeom>
          <a:solidFill>
            <a:srgbClr val="FEE24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30" name="Равнобедренный треугольник 29"/>
          <p:cNvSpPr/>
          <p:nvPr/>
        </p:nvSpPr>
        <p:spPr>
          <a:xfrm rot="20594946">
            <a:off x="3850163" y="1678541"/>
            <a:ext cx="2128494" cy="914177"/>
          </a:xfrm>
          <a:prstGeom prst="triangle">
            <a:avLst>
              <a:gd name="adj" fmla="val 31994"/>
            </a:avLst>
          </a:prstGeom>
          <a:solidFill>
            <a:srgbClr val="FFD73C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31" name="Равнобедренный треугольник 30"/>
          <p:cNvSpPr/>
          <p:nvPr/>
        </p:nvSpPr>
        <p:spPr>
          <a:xfrm rot="9812531">
            <a:off x="4066092" y="2552086"/>
            <a:ext cx="2128494" cy="461903"/>
          </a:xfrm>
          <a:prstGeom prst="triangle">
            <a:avLst>
              <a:gd name="adj" fmla="val 47640"/>
            </a:avLst>
          </a:prstGeom>
          <a:solidFill>
            <a:srgbClr val="FFEE8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32" name="Равнобедренный треугольник 31"/>
          <p:cNvSpPr/>
          <p:nvPr/>
        </p:nvSpPr>
        <p:spPr>
          <a:xfrm rot="10476835">
            <a:off x="2462240" y="2917128"/>
            <a:ext cx="1608512" cy="303513"/>
          </a:xfrm>
          <a:prstGeom prst="triangle">
            <a:avLst>
              <a:gd name="adj" fmla="val 45369"/>
            </a:avLst>
          </a:prstGeom>
          <a:solidFill>
            <a:srgbClr val="FFEE8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33" name="Равнобедренный треугольник 32"/>
          <p:cNvSpPr/>
          <p:nvPr/>
        </p:nvSpPr>
        <p:spPr>
          <a:xfrm rot="12217184">
            <a:off x="2037260" y="2463086"/>
            <a:ext cx="1931451" cy="711286"/>
          </a:xfrm>
          <a:prstGeom prst="triangle">
            <a:avLst>
              <a:gd name="adj" fmla="val 72450"/>
            </a:avLst>
          </a:prstGeom>
          <a:solidFill>
            <a:srgbClr val="FFD43C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34" name="Равнобедренный треугольник 33"/>
          <p:cNvSpPr/>
          <p:nvPr/>
        </p:nvSpPr>
        <p:spPr>
          <a:xfrm rot="7976113">
            <a:off x="2808875" y="1425165"/>
            <a:ext cx="999227" cy="1839279"/>
          </a:xfrm>
          <a:prstGeom prst="triangle">
            <a:avLst>
              <a:gd name="adj" fmla="val 40809"/>
            </a:avLst>
          </a:prstGeom>
          <a:solidFill>
            <a:srgbClr val="FEE24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35" name="Равнобедренный треугольник 34"/>
          <p:cNvSpPr/>
          <p:nvPr/>
        </p:nvSpPr>
        <p:spPr>
          <a:xfrm rot="6246910">
            <a:off x="2083788" y="1355201"/>
            <a:ext cx="1176747" cy="522559"/>
          </a:xfrm>
          <a:prstGeom prst="triangle">
            <a:avLst>
              <a:gd name="adj" fmla="val 25615"/>
            </a:avLst>
          </a:prstGeom>
          <a:solidFill>
            <a:srgbClr val="FFD23A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36" name="Равнобедренный треугольник 35"/>
          <p:cNvSpPr/>
          <p:nvPr/>
        </p:nvSpPr>
        <p:spPr>
          <a:xfrm rot="498586">
            <a:off x="1645055" y="2107721"/>
            <a:ext cx="874522" cy="824370"/>
          </a:xfrm>
          <a:prstGeom prst="triangle">
            <a:avLst>
              <a:gd name="adj" fmla="val 63950"/>
            </a:avLst>
          </a:prstGeom>
          <a:solidFill>
            <a:srgbClr val="FDB414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37" name="Равнобедренный треугольник 36"/>
          <p:cNvSpPr/>
          <p:nvPr/>
        </p:nvSpPr>
        <p:spPr>
          <a:xfrm rot="157130">
            <a:off x="613915" y="1860602"/>
            <a:ext cx="998233" cy="988001"/>
          </a:xfrm>
          <a:prstGeom prst="triangle">
            <a:avLst>
              <a:gd name="adj" fmla="val 0"/>
            </a:avLst>
          </a:prstGeom>
          <a:solidFill>
            <a:srgbClr val="FECC5E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38" name="Равнобедренный треугольник 37"/>
          <p:cNvSpPr/>
          <p:nvPr/>
        </p:nvSpPr>
        <p:spPr>
          <a:xfrm rot="11438012">
            <a:off x="544489" y="1973480"/>
            <a:ext cx="1657501" cy="850396"/>
          </a:xfrm>
          <a:prstGeom prst="triangle">
            <a:avLst>
              <a:gd name="adj" fmla="val 31632"/>
            </a:avLst>
          </a:prstGeom>
          <a:solidFill>
            <a:srgbClr val="FFD43C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39" name="Равнобедренный треугольник 38"/>
          <p:cNvSpPr/>
          <p:nvPr/>
        </p:nvSpPr>
        <p:spPr>
          <a:xfrm rot="16365497">
            <a:off x="-182149" y="2019151"/>
            <a:ext cx="987346" cy="602218"/>
          </a:xfrm>
          <a:prstGeom prst="triangle">
            <a:avLst>
              <a:gd name="adj" fmla="val 31632"/>
            </a:avLst>
          </a:prstGeom>
          <a:solidFill>
            <a:srgbClr val="FDB514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40" name="Равнобедренный треугольник 39"/>
          <p:cNvSpPr/>
          <p:nvPr/>
        </p:nvSpPr>
        <p:spPr>
          <a:xfrm rot="18761065">
            <a:off x="-213882" y="1956418"/>
            <a:ext cx="877869" cy="255805"/>
          </a:xfrm>
          <a:prstGeom prst="triangle">
            <a:avLst>
              <a:gd name="adj" fmla="val 29548"/>
            </a:avLst>
          </a:prstGeom>
          <a:solidFill>
            <a:srgbClr val="FDB514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41" name="Равнобедренный треугольник 40"/>
          <p:cNvSpPr/>
          <p:nvPr/>
        </p:nvSpPr>
        <p:spPr>
          <a:xfrm rot="5400000">
            <a:off x="138767" y="1628844"/>
            <a:ext cx="366037" cy="643268"/>
          </a:xfrm>
          <a:prstGeom prst="triangle">
            <a:avLst>
              <a:gd name="adj" fmla="val 19625"/>
            </a:avLst>
          </a:prstGeom>
          <a:solidFill>
            <a:srgbClr val="FFD13A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42" name="Равнобедренный треугольник 41"/>
          <p:cNvSpPr/>
          <p:nvPr/>
        </p:nvSpPr>
        <p:spPr>
          <a:xfrm rot="413570">
            <a:off x="34949" y="1221600"/>
            <a:ext cx="643028" cy="583290"/>
          </a:xfrm>
          <a:prstGeom prst="triangle">
            <a:avLst>
              <a:gd name="adj" fmla="val 42702"/>
            </a:avLst>
          </a:prstGeom>
          <a:solidFill>
            <a:srgbClr val="FFF384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44" name="Равнобедренный треугольник 43"/>
          <p:cNvSpPr/>
          <p:nvPr/>
        </p:nvSpPr>
        <p:spPr>
          <a:xfrm rot="18014125">
            <a:off x="-188781" y="1420784"/>
            <a:ext cx="635652" cy="99135"/>
          </a:xfrm>
          <a:prstGeom prst="triangle">
            <a:avLst>
              <a:gd name="adj" fmla="val 25303"/>
            </a:avLst>
          </a:prstGeom>
          <a:solidFill>
            <a:srgbClr val="FFF384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45" name="Равнобедренный треугольник 44"/>
          <p:cNvSpPr/>
          <p:nvPr/>
        </p:nvSpPr>
        <p:spPr>
          <a:xfrm rot="9279988">
            <a:off x="742469" y="1368992"/>
            <a:ext cx="2144850" cy="907703"/>
          </a:xfrm>
          <a:prstGeom prst="triangle">
            <a:avLst>
              <a:gd name="adj" fmla="val 37417"/>
            </a:avLst>
          </a:prstGeom>
          <a:solidFill>
            <a:srgbClr val="FFED8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46" name="Равнобедренный треугольник 45"/>
          <p:cNvSpPr/>
          <p:nvPr/>
        </p:nvSpPr>
        <p:spPr>
          <a:xfrm rot="10422727">
            <a:off x="374490" y="1097855"/>
            <a:ext cx="2243605" cy="650749"/>
          </a:xfrm>
          <a:prstGeom prst="triangle">
            <a:avLst>
              <a:gd name="adj" fmla="val 90208"/>
            </a:avLst>
          </a:prstGeom>
          <a:solidFill>
            <a:srgbClr val="FEE34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47" name="Равнобедренный треугольник 46"/>
          <p:cNvSpPr/>
          <p:nvPr/>
        </p:nvSpPr>
        <p:spPr>
          <a:xfrm rot="12971718">
            <a:off x="4437304" y="1422103"/>
            <a:ext cx="2489936" cy="577232"/>
          </a:xfrm>
          <a:prstGeom prst="triangle">
            <a:avLst>
              <a:gd name="adj" fmla="val 22709"/>
            </a:avLst>
          </a:prstGeom>
          <a:solidFill>
            <a:srgbClr val="FFD43C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48" name="Равнобедренный треугольник 47"/>
          <p:cNvSpPr/>
          <p:nvPr/>
        </p:nvSpPr>
        <p:spPr>
          <a:xfrm rot="2166351">
            <a:off x="5367491" y="889886"/>
            <a:ext cx="1959319" cy="815350"/>
          </a:xfrm>
          <a:prstGeom prst="triangle">
            <a:avLst>
              <a:gd name="adj" fmla="val 71236"/>
            </a:avLst>
          </a:prstGeom>
          <a:solidFill>
            <a:srgbClr val="FEE24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49" name="Равнобедренный треугольник 48"/>
          <p:cNvSpPr/>
          <p:nvPr/>
        </p:nvSpPr>
        <p:spPr>
          <a:xfrm rot="5608414">
            <a:off x="7469564" y="691446"/>
            <a:ext cx="966910" cy="2088968"/>
          </a:xfrm>
          <a:prstGeom prst="triangle">
            <a:avLst>
              <a:gd name="adj" fmla="val 58302"/>
            </a:avLst>
          </a:prstGeom>
          <a:solidFill>
            <a:srgbClr val="FFED8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50" name="Равнобедренный треугольник 49"/>
          <p:cNvSpPr/>
          <p:nvPr/>
        </p:nvSpPr>
        <p:spPr>
          <a:xfrm rot="16986699">
            <a:off x="7707824" y="267737"/>
            <a:ext cx="615361" cy="2164784"/>
          </a:xfrm>
          <a:prstGeom prst="triangle">
            <a:avLst>
              <a:gd name="adj" fmla="val 37965"/>
            </a:avLst>
          </a:prstGeom>
          <a:solidFill>
            <a:srgbClr val="FEE34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51" name="Равнобедренный треугольник 50"/>
          <p:cNvSpPr/>
          <p:nvPr/>
        </p:nvSpPr>
        <p:spPr>
          <a:xfrm rot="164971">
            <a:off x="6954784" y="769401"/>
            <a:ext cx="2202130" cy="473287"/>
          </a:xfrm>
          <a:prstGeom prst="triangle">
            <a:avLst>
              <a:gd name="adj" fmla="val 30290"/>
            </a:avLst>
          </a:prstGeom>
          <a:solidFill>
            <a:srgbClr val="FFD736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52" name="Равнобедренный треугольник 51"/>
          <p:cNvSpPr/>
          <p:nvPr/>
        </p:nvSpPr>
        <p:spPr>
          <a:xfrm rot="6195884">
            <a:off x="9127002" y="1287016"/>
            <a:ext cx="608376" cy="744523"/>
          </a:xfrm>
          <a:prstGeom prst="triangle">
            <a:avLst>
              <a:gd name="adj" fmla="val 81841"/>
            </a:avLst>
          </a:prstGeom>
          <a:solidFill>
            <a:srgbClr val="FFD23B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53" name="Равнобедренный треугольник 52"/>
          <p:cNvSpPr/>
          <p:nvPr/>
        </p:nvSpPr>
        <p:spPr>
          <a:xfrm rot="10310671">
            <a:off x="6941140" y="2013882"/>
            <a:ext cx="2144310" cy="924025"/>
          </a:xfrm>
          <a:prstGeom prst="triangle">
            <a:avLst>
              <a:gd name="adj" fmla="val 39294"/>
            </a:avLst>
          </a:prstGeom>
          <a:solidFill>
            <a:srgbClr val="FFD23B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54" name="Равнобедренный треугольник 53"/>
          <p:cNvSpPr/>
          <p:nvPr/>
        </p:nvSpPr>
        <p:spPr>
          <a:xfrm rot="7335039">
            <a:off x="8110714" y="2357890"/>
            <a:ext cx="1207089" cy="136734"/>
          </a:xfrm>
          <a:prstGeom prst="triangle">
            <a:avLst>
              <a:gd name="adj" fmla="val 75580"/>
            </a:avLst>
          </a:prstGeom>
          <a:solidFill>
            <a:srgbClr val="FFD23B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55" name="Равнобедренный треугольник 54"/>
          <p:cNvSpPr/>
          <p:nvPr/>
        </p:nvSpPr>
        <p:spPr>
          <a:xfrm rot="11047233">
            <a:off x="8937024" y="1903112"/>
            <a:ext cx="750239" cy="1661270"/>
          </a:xfrm>
          <a:prstGeom prst="triangle">
            <a:avLst>
              <a:gd name="adj" fmla="val 92769"/>
            </a:avLst>
          </a:prstGeom>
          <a:solidFill>
            <a:srgbClr val="FFEF8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56" name="Равнобедренный треугольник 55"/>
          <p:cNvSpPr/>
          <p:nvPr/>
        </p:nvSpPr>
        <p:spPr>
          <a:xfrm rot="16320000">
            <a:off x="7965225" y="2518175"/>
            <a:ext cx="1645448" cy="359112"/>
          </a:xfrm>
          <a:prstGeom prst="triangle">
            <a:avLst>
              <a:gd name="adj" fmla="val 49785"/>
            </a:avLst>
          </a:prstGeom>
          <a:solidFill>
            <a:srgbClr val="FFEF8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57" name="Равнобедренный треугольник 56"/>
          <p:cNvSpPr/>
          <p:nvPr/>
        </p:nvSpPr>
        <p:spPr>
          <a:xfrm rot="21361815">
            <a:off x="8869718" y="1958608"/>
            <a:ext cx="1085432" cy="1550629"/>
          </a:xfrm>
          <a:prstGeom prst="triangle">
            <a:avLst>
              <a:gd name="adj" fmla="val 86424"/>
            </a:avLst>
          </a:prstGeom>
          <a:solidFill>
            <a:srgbClr val="FFD43C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58" name="Равнобедренный треугольник 57"/>
          <p:cNvSpPr/>
          <p:nvPr/>
        </p:nvSpPr>
        <p:spPr>
          <a:xfrm rot="4868935">
            <a:off x="9330556" y="2428715"/>
            <a:ext cx="1566223" cy="478471"/>
          </a:xfrm>
          <a:prstGeom prst="triangle">
            <a:avLst>
              <a:gd name="adj" fmla="val 40109"/>
            </a:avLst>
          </a:prstGeom>
          <a:solidFill>
            <a:srgbClr val="FEE24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59" name="Равнобедренный треугольник 58"/>
          <p:cNvSpPr/>
          <p:nvPr/>
        </p:nvSpPr>
        <p:spPr>
          <a:xfrm rot="6397710">
            <a:off x="9792658" y="2866602"/>
            <a:ext cx="1034238" cy="301409"/>
          </a:xfrm>
          <a:prstGeom prst="triangle">
            <a:avLst>
              <a:gd name="adj" fmla="val 90300"/>
            </a:avLst>
          </a:prstGeom>
          <a:solidFill>
            <a:srgbClr val="FEE24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60" name="Равнобедренный треугольник 59"/>
          <p:cNvSpPr/>
          <p:nvPr/>
        </p:nvSpPr>
        <p:spPr>
          <a:xfrm rot="16200000">
            <a:off x="9685397" y="3442754"/>
            <a:ext cx="456474" cy="826135"/>
          </a:xfrm>
          <a:prstGeom prst="triangle">
            <a:avLst>
              <a:gd name="adj" fmla="val 54690"/>
            </a:avLst>
          </a:prstGeom>
          <a:solidFill>
            <a:srgbClr val="FFD43C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61" name="Равнобедренный треугольник 60"/>
          <p:cNvSpPr/>
          <p:nvPr/>
        </p:nvSpPr>
        <p:spPr>
          <a:xfrm rot="10579615">
            <a:off x="8936708" y="3500788"/>
            <a:ext cx="1404501" cy="322619"/>
          </a:xfrm>
          <a:prstGeom prst="triangle">
            <a:avLst>
              <a:gd name="adj" fmla="val 60982"/>
            </a:avLst>
          </a:prstGeom>
          <a:solidFill>
            <a:srgbClr val="FDB714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62" name="Равнобедренный треугольник 61"/>
          <p:cNvSpPr/>
          <p:nvPr/>
        </p:nvSpPr>
        <p:spPr>
          <a:xfrm rot="9267480">
            <a:off x="9484465" y="3637952"/>
            <a:ext cx="926767" cy="163602"/>
          </a:xfrm>
          <a:prstGeom prst="triangle">
            <a:avLst>
              <a:gd name="adj" fmla="val 8859"/>
            </a:avLst>
          </a:prstGeom>
          <a:solidFill>
            <a:srgbClr val="FDB714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63" name="Равнобедренный треугольник 62"/>
          <p:cNvSpPr/>
          <p:nvPr/>
        </p:nvSpPr>
        <p:spPr>
          <a:xfrm rot="5854022">
            <a:off x="9708524" y="3640102"/>
            <a:ext cx="389271" cy="871483"/>
          </a:xfrm>
          <a:prstGeom prst="triangle">
            <a:avLst>
              <a:gd name="adj" fmla="val 39765"/>
            </a:avLst>
          </a:prstGeom>
          <a:solidFill>
            <a:srgbClr val="FEBE1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64" name="Равнобедренный треугольник 63"/>
          <p:cNvSpPr/>
          <p:nvPr/>
        </p:nvSpPr>
        <p:spPr>
          <a:xfrm rot="10285410">
            <a:off x="9488590" y="4148426"/>
            <a:ext cx="897369" cy="638268"/>
          </a:xfrm>
          <a:prstGeom prst="triangle">
            <a:avLst>
              <a:gd name="adj" fmla="val 51179"/>
            </a:avLst>
          </a:prstGeom>
          <a:solidFill>
            <a:srgbClr val="FDB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65" name="Равнобедренный треугольник 64"/>
          <p:cNvSpPr/>
          <p:nvPr/>
        </p:nvSpPr>
        <p:spPr>
          <a:xfrm>
            <a:off x="9974062" y="4089892"/>
            <a:ext cx="354639" cy="697760"/>
          </a:xfrm>
          <a:prstGeom prst="triangle">
            <a:avLst>
              <a:gd name="adj" fmla="val 100000"/>
            </a:avLst>
          </a:prstGeom>
          <a:solidFill>
            <a:srgbClr val="F8981D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66" name="Равнобедренный треугольник 65"/>
          <p:cNvSpPr/>
          <p:nvPr/>
        </p:nvSpPr>
        <p:spPr>
          <a:xfrm rot="2452115">
            <a:off x="9998192" y="4743579"/>
            <a:ext cx="461991" cy="212079"/>
          </a:xfrm>
          <a:prstGeom prst="triangle">
            <a:avLst>
              <a:gd name="adj" fmla="val 57010"/>
            </a:avLst>
          </a:prstGeom>
          <a:solidFill>
            <a:srgbClr val="FBAC18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67" name="Равнобедренный треугольник 66"/>
          <p:cNvSpPr/>
          <p:nvPr/>
        </p:nvSpPr>
        <p:spPr>
          <a:xfrm rot="20121244">
            <a:off x="8473001" y="4570217"/>
            <a:ext cx="1458471" cy="514104"/>
          </a:xfrm>
          <a:prstGeom prst="triangle">
            <a:avLst>
              <a:gd name="adj" fmla="val 30324"/>
            </a:avLst>
          </a:prstGeom>
          <a:solidFill>
            <a:srgbClr val="FFD73C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68" name="Равнобедренный треугольник 67"/>
          <p:cNvSpPr/>
          <p:nvPr/>
        </p:nvSpPr>
        <p:spPr>
          <a:xfrm rot="9325748">
            <a:off x="8855061" y="5010669"/>
            <a:ext cx="1458471" cy="1198291"/>
          </a:xfrm>
          <a:prstGeom prst="triangle">
            <a:avLst>
              <a:gd name="adj" fmla="val 44195"/>
            </a:avLst>
          </a:prstGeom>
          <a:solidFill>
            <a:srgbClr val="FDB714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69" name="Равнобедренный треугольник 68"/>
          <p:cNvSpPr/>
          <p:nvPr/>
        </p:nvSpPr>
        <p:spPr>
          <a:xfrm rot="9747736">
            <a:off x="9268179" y="6215192"/>
            <a:ext cx="754946" cy="446354"/>
          </a:xfrm>
          <a:prstGeom prst="triangle">
            <a:avLst>
              <a:gd name="adj" fmla="val 38524"/>
            </a:avLst>
          </a:prstGeom>
          <a:solidFill>
            <a:srgbClr val="FFE63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27" name="Трапеция 26"/>
          <p:cNvSpPr/>
          <p:nvPr/>
        </p:nvSpPr>
        <p:spPr>
          <a:xfrm rot="5520000">
            <a:off x="9485587" y="5269779"/>
            <a:ext cx="1328111" cy="388770"/>
          </a:xfrm>
          <a:prstGeom prst="trapezoid">
            <a:avLst>
              <a:gd name="adj" fmla="val 68240"/>
            </a:avLst>
          </a:prstGeom>
          <a:solidFill>
            <a:srgbClr val="F57D2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71" name="Равнобедренный треугольник 70"/>
          <p:cNvSpPr/>
          <p:nvPr/>
        </p:nvSpPr>
        <p:spPr>
          <a:xfrm rot="8115369">
            <a:off x="7769842" y="5671972"/>
            <a:ext cx="1258757" cy="503231"/>
          </a:xfrm>
          <a:prstGeom prst="triangle">
            <a:avLst>
              <a:gd name="adj" fmla="val 39647"/>
            </a:avLst>
          </a:prstGeom>
          <a:solidFill>
            <a:srgbClr val="FFE63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72" name="Равнобедренный треугольник 71"/>
          <p:cNvSpPr/>
          <p:nvPr/>
        </p:nvSpPr>
        <p:spPr>
          <a:xfrm rot="14516376">
            <a:off x="8238011" y="5750926"/>
            <a:ext cx="1129021" cy="319947"/>
          </a:xfrm>
          <a:prstGeom prst="triangle">
            <a:avLst>
              <a:gd name="adj" fmla="val 46671"/>
            </a:avLst>
          </a:prstGeom>
          <a:solidFill>
            <a:srgbClr val="FEBB1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73" name="Равнобедренный треугольник 72"/>
          <p:cNvSpPr/>
          <p:nvPr/>
        </p:nvSpPr>
        <p:spPr>
          <a:xfrm rot="20106950">
            <a:off x="8145365" y="6050759"/>
            <a:ext cx="1004868" cy="500645"/>
          </a:xfrm>
          <a:prstGeom prst="triangle">
            <a:avLst>
              <a:gd name="adj" fmla="val 65556"/>
            </a:avLst>
          </a:prstGeom>
          <a:solidFill>
            <a:srgbClr val="F5812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74" name="Равнобедренный треугольник 73"/>
          <p:cNvSpPr/>
          <p:nvPr/>
        </p:nvSpPr>
        <p:spPr>
          <a:xfrm rot="2865137">
            <a:off x="7943751" y="5798252"/>
            <a:ext cx="762782" cy="791568"/>
          </a:xfrm>
          <a:prstGeom prst="triangle">
            <a:avLst>
              <a:gd name="adj" fmla="val 61844"/>
            </a:avLst>
          </a:prstGeom>
          <a:solidFill>
            <a:srgbClr val="FDB514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76" name="Равнобедренный треугольник 75"/>
          <p:cNvSpPr/>
          <p:nvPr/>
        </p:nvSpPr>
        <p:spPr>
          <a:xfrm rot="12797079">
            <a:off x="8374073" y="5687743"/>
            <a:ext cx="1529235" cy="540614"/>
          </a:xfrm>
          <a:prstGeom prst="triangle">
            <a:avLst>
              <a:gd name="adj" fmla="val 30844"/>
            </a:avLst>
          </a:prstGeom>
          <a:solidFill>
            <a:srgbClr val="FAA21B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77" name="Равнобедренный треугольник 76"/>
          <p:cNvSpPr/>
          <p:nvPr/>
        </p:nvSpPr>
        <p:spPr>
          <a:xfrm rot="2969109">
            <a:off x="9567913" y="453078"/>
            <a:ext cx="850981" cy="1443855"/>
          </a:xfrm>
          <a:prstGeom prst="triangle">
            <a:avLst>
              <a:gd name="adj" fmla="val 13480"/>
            </a:avLst>
          </a:prstGeom>
          <a:solidFill>
            <a:srgbClr val="FFF28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78" name="Равнобедренный треугольник 77"/>
          <p:cNvSpPr/>
          <p:nvPr/>
        </p:nvSpPr>
        <p:spPr>
          <a:xfrm rot="9454292">
            <a:off x="9867215" y="1791039"/>
            <a:ext cx="632577" cy="715729"/>
          </a:xfrm>
          <a:prstGeom prst="triangle">
            <a:avLst>
              <a:gd name="adj" fmla="val 50682"/>
            </a:avLst>
          </a:prstGeom>
          <a:solidFill>
            <a:srgbClr val="FFF28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79" name="Равнобедренный треугольник 78"/>
          <p:cNvSpPr/>
          <p:nvPr/>
        </p:nvSpPr>
        <p:spPr>
          <a:xfrm rot="6641790">
            <a:off x="9425952" y="1105302"/>
            <a:ext cx="1523956" cy="329375"/>
          </a:xfrm>
          <a:prstGeom prst="triangle">
            <a:avLst>
              <a:gd name="adj" fmla="val 52535"/>
            </a:avLst>
          </a:prstGeom>
          <a:solidFill>
            <a:srgbClr val="FFD73C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80" name="Равнобедренный треугольник 79"/>
          <p:cNvSpPr/>
          <p:nvPr/>
        </p:nvSpPr>
        <p:spPr>
          <a:xfrm rot="8033601">
            <a:off x="9734249" y="1598105"/>
            <a:ext cx="787797" cy="259844"/>
          </a:xfrm>
          <a:prstGeom prst="triangle">
            <a:avLst>
              <a:gd name="adj" fmla="val 31769"/>
            </a:avLst>
          </a:prstGeom>
          <a:solidFill>
            <a:srgbClr val="FFD73C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84" name="Равнобедренный треугольник 83"/>
          <p:cNvSpPr/>
          <p:nvPr/>
        </p:nvSpPr>
        <p:spPr>
          <a:xfrm rot="21222620">
            <a:off x="304679" y="536528"/>
            <a:ext cx="2237146" cy="562075"/>
          </a:xfrm>
          <a:prstGeom prst="triangle">
            <a:avLst>
              <a:gd name="adj" fmla="val 47685"/>
            </a:avLst>
          </a:prstGeom>
          <a:solidFill>
            <a:srgbClr val="28BEE5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26" tIns="48905" rIns="97826" bIns="48905"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pic>
        <p:nvPicPr>
          <p:cNvPr id="10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145" y="6682074"/>
            <a:ext cx="1878212" cy="4769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8" name="Прямоугольник 107"/>
          <p:cNvSpPr/>
          <p:nvPr/>
        </p:nvSpPr>
        <p:spPr>
          <a:xfrm>
            <a:off x="1508092" y="3627607"/>
            <a:ext cx="7473279" cy="700676"/>
          </a:xfrm>
          <a:prstGeom prst="rect">
            <a:avLst/>
          </a:prstGeom>
        </p:spPr>
        <p:txBody>
          <a:bodyPr wrap="none" lIns="99544" tIns="49770" rIns="99544" bIns="4977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900" b="1" dirty="0">
                <a:solidFill>
                  <a:srgbClr val="4F81BD">
                    <a:lumMod val="75000"/>
                  </a:srgbClr>
                </a:solidFill>
                <a:latin typeface="Arial" pitchFamily="34" charset="0"/>
                <a:cs typeface="Arial" panose="020B0604020202020204" pitchFamily="34" charset="0"/>
              </a:rPr>
              <a:t>THANK YOU FOR ATTENTION</a:t>
            </a:r>
            <a:r>
              <a:rPr lang="uk-UA" sz="3900" b="1" dirty="0">
                <a:solidFill>
                  <a:srgbClr val="4F81BD">
                    <a:lumMod val="75000"/>
                  </a:srgbClr>
                </a:solidFill>
                <a:latin typeface="Arial" pitchFamily="34" charset="0"/>
                <a:cs typeface="Arial" panose="020B0604020202020204" pitchFamily="34" charset="0"/>
              </a:rPr>
              <a:t>!</a:t>
            </a:r>
            <a:endParaRPr lang="en-US" sz="3900" b="1" dirty="0">
              <a:solidFill>
                <a:srgbClr val="4F81BD">
                  <a:lumMod val="75000"/>
                </a:srgbClr>
              </a:solidFill>
              <a:latin typeface="Arial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4236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" name="Диаграмма 36"/>
          <p:cNvGraphicFramePr/>
          <p:nvPr>
            <p:extLst>
              <p:ext uri="{D42A27DB-BD31-4B8C-83A1-F6EECF244321}">
                <p14:modId xmlns:p14="http://schemas.microsoft.com/office/powerpoint/2010/main" xmlns="" val="2846060882"/>
              </p:ext>
            </p:extLst>
          </p:nvPr>
        </p:nvGraphicFramePr>
        <p:xfrm>
          <a:off x="-65119" y="907174"/>
          <a:ext cx="6228978" cy="5991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5" name="Группа 51"/>
          <p:cNvGrpSpPr>
            <a:grpSpLocks noChangeAspect="1"/>
          </p:cNvGrpSpPr>
          <p:nvPr/>
        </p:nvGrpSpPr>
        <p:grpSpPr>
          <a:xfrm>
            <a:off x="9699848" y="5845578"/>
            <a:ext cx="747832" cy="1423321"/>
            <a:chOff x="7874757" y="-90805"/>
            <a:chExt cx="1613376" cy="2480659"/>
          </a:xfrm>
        </p:grpSpPr>
        <p:sp>
          <p:nvSpPr>
            <p:cNvPr id="56" name="Равнобедренный треугольник 55"/>
            <p:cNvSpPr/>
            <p:nvPr/>
          </p:nvSpPr>
          <p:spPr>
            <a:xfrm rot="16200000">
              <a:off x="8830622" y="-36488"/>
              <a:ext cx="276662" cy="351942"/>
            </a:xfrm>
            <a:prstGeom prst="triangle">
              <a:avLst>
                <a:gd name="adj" fmla="val 100000"/>
              </a:avLst>
            </a:prstGeom>
            <a:solidFill>
              <a:srgbClr val="2DA1D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1744"/>
              <a:endParaRPr lang="uk-UA" sz="1900" dirty="0">
                <a:solidFill>
                  <a:prstClr val="white"/>
                </a:solidFill>
              </a:endParaRPr>
            </a:p>
          </p:txBody>
        </p:sp>
        <p:sp>
          <p:nvSpPr>
            <p:cNvPr id="59" name="Равнобедренный треугольник 58"/>
            <p:cNvSpPr/>
            <p:nvPr/>
          </p:nvSpPr>
          <p:spPr>
            <a:xfrm rot="10800000">
              <a:off x="7874757" y="2286"/>
              <a:ext cx="930151" cy="1228865"/>
            </a:xfrm>
            <a:prstGeom prst="triangle">
              <a:avLst>
                <a:gd name="adj" fmla="val 76243"/>
              </a:avLst>
            </a:prstGeom>
            <a:solidFill>
              <a:srgbClr val="1187C7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1744"/>
              <a:endParaRPr lang="uk-UA" sz="1900" dirty="0">
                <a:solidFill>
                  <a:prstClr val="white"/>
                </a:solidFill>
              </a:endParaRPr>
            </a:p>
          </p:txBody>
        </p:sp>
        <p:sp>
          <p:nvSpPr>
            <p:cNvPr id="64" name="Равнобедренный треугольник 63"/>
            <p:cNvSpPr/>
            <p:nvPr/>
          </p:nvSpPr>
          <p:spPr>
            <a:xfrm rot="7199866">
              <a:off x="7978208" y="477277"/>
              <a:ext cx="1408585" cy="534944"/>
            </a:xfrm>
            <a:prstGeom prst="triangle">
              <a:avLst>
                <a:gd name="adj" fmla="val 17168"/>
              </a:avLst>
            </a:prstGeom>
            <a:solidFill>
              <a:srgbClr val="1187C7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1744"/>
              <a:endParaRPr lang="uk-UA" sz="1900" dirty="0">
                <a:solidFill>
                  <a:prstClr val="white"/>
                </a:solidFill>
              </a:endParaRPr>
            </a:p>
          </p:txBody>
        </p:sp>
        <p:sp>
          <p:nvSpPr>
            <p:cNvPr id="65" name="Равнобедренный треугольник 64"/>
            <p:cNvSpPr/>
            <p:nvPr/>
          </p:nvSpPr>
          <p:spPr>
            <a:xfrm rot="3262501">
              <a:off x="8725895" y="142502"/>
              <a:ext cx="592763" cy="126149"/>
            </a:xfrm>
            <a:prstGeom prst="triangle">
              <a:avLst>
                <a:gd name="adj" fmla="val 70657"/>
              </a:avLst>
            </a:prstGeom>
            <a:solidFill>
              <a:srgbClr val="1187C7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1744"/>
              <a:endParaRPr lang="uk-UA" sz="1900" dirty="0">
                <a:solidFill>
                  <a:prstClr val="white"/>
                </a:solidFill>
              </a:endParaRPr>
            </a:p>
          </p:txBody>
        </p:sp>
        <p:sp>
          <p:nvSpPr>
            <p:cNvPr id="69" name="Равнобедренный треугольник 68"/>
            <p:cNvSpPr/>
            <p:nvPr/>
          </p:nvSpPr>
          <p:spPr>
            <a:xfrm rot="6195884">
              <a:off x="8060985" y="1252244"/>
              <a:ext cx="580045" cy="659255"/>
            </a:xfrm>
            <a:prstGeom prst="triangle">
              <a:avLst>
                <a:gd name="adj" fmla="val 81841"/>
              </a:avLst>
            </a:prstGeom>
            <a:solidFill>
              <a:srgbClr val="FFD23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1744"/>
              <a:endParaRPr lang="uk-UA" sz="1900" dirty="0">
                <a:solidFill>
                  <a:prstClr val="white"/>
                </a:solidFill>
              </a:endParaRPr>
            </a:p>
          </p:txBody>
        </p:sp>
        <p:sp>
          <p:nvSpPr>
            <p:cNvPr id="73" name="Равнобедренный треугольник 72"/>
            <p:cNvSpPr/>
            <p:nvPr/>
          </p:nvSpPr>
          <p:spPr>
            <a:xfrm rot="2969109">
              <a:off x="8443210" y="480990"/>
              <a:ext cx="811352" cy="1278494"/>
            </a:xfrm>
            <a:prstGeom prst="triangle">
              <a:avLst>
                <a:gd name="adj" fmla="val 13480"/>
              </a:avLst>
            </a:prstGeom>
            <a:solidFill>
              <a:srgbClr val="FFF283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1744"/>
              <a:endParaRPr lang="uk-UA" sz="1900" dirty="0">
                <a:solidFill>
                  <a:prstClr val="white"/>
                </a:solidFill>
              </a:endParaRPr>
            </a:p>
          </p:txBody>
        </p:sp>
        <p:sp>
          <p:nvSpPr>
            <p:cNvPr id="76" name="Равнобедренный треугольник 75"/>
            <p:cNvSpPr/>
            <p:nvPr/>
          </p:nvSpPr>
          <p:spPr>
            <a:xfrm rot="9454292">
              <a:off x="8737147" y="1707455"/>
              <a:ext cx="560130" cy="682399"/>
            </a:xfrm>
            <a:prstGeom prst="triangle">
              <a:avLst>
                <a:gd name="adj" fmla="val 50682"/>
              </a:avLst>
            </a:prstGeom>
            <a:solidFill>
              <a:srgbClr val="FFF283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1744"/>
              <a:endParaRPr lang="uk-UA" sz="1900" dirty="0">
                <a:solidFill>
                  <a:prstClr val="white"/>
                </a:solidFill>
              </a:endParaRPr>
            </a:p>
          </p:txBody>
        </p:sp>
        <p:sp>
          <p:nvSpPr>
            <p:cNvPr id="78" name="Равнобедренный треугольник 77"/>
            <p:cNvSpPr/>
            <p:nvPr/>
          </p:nvSpPr>
          <p:spPr>
            <a:xfrm rot="6641790">
              <a:off x="8294638" y="1064886"/>
              <a:ext cx="1452988" cy="291653"/>
            </a:xfrm>
            <a:prstGeom prst="triangle">
              <a:avLst>
                <a:gd name="adj" fmla="val 52535"/>
              </a:avLst>
            </a:prstGeom>
            <a:solidFill>
              <a:srgbClr val="FFD73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1744"/>
              <a:endParaRPr lang="uk-UA" sz="1900" dirty="0">
                <a:solidFill>
                  <a:prstClr val="white"/>
                </a:solidFill>
              </a:endParaRPr>
            </a:p>
          </p:txBody>
        </p:sp>
        <p:sp>
          <p:nvSpPr>
            <p:cNvPr id="79" name="Равнобедренный треугольник 78"/>
            <p:cNvSpPr/>
            <p:nvPr/>
          </p:nvSpPr>
          <p:spPr>
            <a:xfrm rot="8033601">
              <a:off x="8592493" y="1532497"/>
              <a:ext cx="751110" cy="230085"/>
            </a:xfrm>
            <a:prstGeom prst="triangle">
              <a:avLst>
                <a:gd name="adj" fmla="val 31769"/>
              </a:avLst>
            </a:prstGeom>
            <a:solidFill>
              <a:srgbClr val="FFD73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1744"/>
              <a:endParaRPr lang="uk-UA" sz="1900" dirty="0">
                <a:solidFill>
                  <a:prstClr val="white"/>
                </a:solidFill>
              </a:endParaRPr>
            </a:p>
          </p:txBody>
        </p:sp>
      </p:grpSp>
      <p:sp>
        <p:nvSpPr>
          <p:cNvPr id="6" name="Прямоугольник 1"/>
          <p:cNvSpPr>
            <a:spLocks noChangeArrowheads="1"/>
          </p:cNvSpPr>
          <p:nvPr/>
        </p:nvSpPr>
        <p:spPr bwMode="auto">
          <a:xfrm>
            <a:off x="-157068" y="563935"/>
            <a:ext cx="5716508" cy="327804"/>
          </a:xfrm>
          <a:prstGeom prst="plaque">
            <a:avLst>
              <a:gd name="adj" fmla="val 6371"/>
            </a:avLst>
          </a:prstGeom>
          <a:noFill/>
          <a:ln>
            <a:noFill/>
            <a:headEnd/>
            <a:tailEnd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81431" tIns="40717" rIns="81431" bIns="40717">
            <a:spAutoFit/>
          </a:bodyPr>
          <a:lstStyle/>
          <a:p>
            <a:pPr algn="ctr" defTabSz="814520">
              <a:defRPr/>
            </a:pPr>
            <a:r>
              <a:rPr lang="en-US" altLang="uk-UA" sz="1400" b="1" dirty="0">
                <a:solidFill>
                  <a:srgbClr val="4F81BD">
                    <a:lumMod val="50000"/>
                  </a:srgbClr>
                </a:solidFill>
                <a:latin typeface="Arial" charset="0"/>
                <a:cs typeface="Arial" charset="0"/>
              </a:rPr>
              <a:t>Dynamics of natural gas consumption in 2014-2018</a:t>
            </a:r>
            <a:r>
              <a:rPr lang="uk-UA" altLang="uk-UA" sz="1400" b="1" dirty="0">
                <a:solidFill>
                  <a:srgbClr val="4F81BD">
                    <a:lumMod val="50000"/>
                  </a:srgbClr>
                </a:solidFill>
                <a:latin typeface="Arial" charset="0"/>
                <a:cs typeface="Arial" charset="0"/>
              </a:rPr>
              <a:t>*</a:t>
            </a:r>
            <a:endParaRPr lang="uk-UA" altLang="uk-UA" sz="1400" b="1" dirty="0">
              <a:solidFill>
                <a:srgbClr val="4F81BD">
                  <a:lumMod val="50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Прямоугольник 1"/>
          <p:cNvSpPr>
            <a:spLocks noChangeArrowheads="1"/>
          </p:cNvSpPr>
          <p:nvPr/>
        </p:nvSpPr>
        <p:spPr bwMode="auto">
          <a:xfrm>
            <a:off x="5595212" y="543663"/>
            <a:ext cx="4269380" cy="393970"/>
          </a:xfrm>
          <a:prstGeom prst="plaque">
            <a:avLst>
              <a:gd name="adj" fmla="val 6371"/>
            </a:avLst>
          </a:prstGeom>
          <a:noFill/>
          <a:ln>
            <a:noFill/>
            <a:headEnd/>
            <a:tailEnd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81431" tIns="40717" rIns="81431" bIns="40717">
            <a:spAutoFit/>
          </a:bodyPr>
          <a:lstStyle/>
          <a:p>
            <a:pPr algn="ctr" defTabSz="814520"/>
            <a:r>
              <a:rPr lang="en-US" altLang="uk-UA" sz="1800" b="1" dirty="0">
                <a:solidFill>
                  <a:srgbClr val="4F81BD">
                    <a:lumMod val="50000"/>
                  </a:srgbClr>
                </a:solidFill>
                <a:latin typeface="Arial" charset="0"/>
                <a:cs typeface="Arial" charset="0"/>
              </a:rPr>
              <a:t>Achievements in 2014 - 2018</a:t>
            </a:r>
            <a:r>
              <a:rPr lang="uk-UA" altLang="uk-UA" sz="1800" b="1" dirty="0">
                <a:solidFill>
                  <a:srgbClr val="4F81BD">
                    <a:lumMod val="50000"/>
                  </a:srgbClr>
                </a:solidFill>
                <a:latin typeface="Arial" charset="0"/>
                <a:cs typeface="Arial" charset="0"/>
              </a:rPr>
              <a:t>:</a:t>
            </a:r>
          </a:p>
        </p:txBody>
      </p:sp>
      <p:sp>
        <p:nvSpPr>
          <p:cNvPr id="55" name="Прямоугольник 1"/>
          <p:cNvSpPr>
            <a:spLocks noChangeArrowheads="1"/>
          </p:cNvSpPr>
          <p:nvPr/>
        </p:nvSpPr>
        <p:spPr bwMode="auto">
          <a:xfrm>
            <a:off x="320329" y="6428493"/>
            <a:ext cx="4847274" cy="359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1431" tIns="40717" rIns="81431" bIns="40717">
            <a:spAutoFit/>
          </a:bodyPr>
          <a:lstStyle/>
          <a:p>
            <a:pPr defTabSz="814520"/>
            <a:r>
              <a:rPr lang="uk-UA" altLang="uk-UA" sz="900" dirty="0">
                <a:solidFill>
                  <a:srgbClr val="000000"/>
                </a:solidFill>
              </a:rPr>
              <a:t>* </a:t>
            </a:r>
            <a:r>
              <a:rPr lang="en-US" altLang="uk-UA" sz="900" dirty="0">
                <a:solidFill>
                  <a:srgbClr val="000000"/>
                </a:solidFill>
              </a:rPr>
              <a:t>according to operational data of NJSC “</a:t>
            </a:r>
            <a:r>
              <a:rPr lang="en-US" altLang="uk-UA" sz="900" dirty="0" err="1">
                <a:solidFill>
                  <a:srgbClr val="000000"/>
                </a:solidFill>
              </a:rPr>
              <a:t>Naftogaz</a:t>
            </a:r>
            <a:r>
              <a:rPr lang="en-US" altLang="uk-UA" sz="900" dirty="0">
                <a:solidFill>
                  <a:srgbClr val="000000"/>
                </a:solidFill>
              </a:rPr>
              <a:t> of Ukraine” and PJSC "</a:t>
            </a:r>
            <a:r>
              <a:rPr lang="en-US" altLang="uk-UA" sz="900" dirty="0" err="1">
                <a:solidFill>
                  <a:srgbClr val="000000"/>
                </a:solidFill>
              </a:rPr>
              <a:t>Ukrtransgas</a:t>
            </a:r>
            <a:r>
              <a:rPr lang="en-US" altLang="uk-UA" sz="900" dirty="0">
                <a:solidFill>
                  <a:srgbClr val="000000"/>
                </a:solidFill>
              </a:rPr>
              <a:t>" (without temporarily occupied territories</a:t>
            </a:r>
            <a:r>
              <a:rPr lang="uk-UA" altLang="uk-UA" sz="900" dirty="0">
                <a:solidFill>
                  <a:srgbClr val="000000"/>
                </a:solidFill>
              </a:rPr>
              <a:t>)</a:t>
            </a:r>
          </a:p>
        </p:txBody>
      </p:sp>
      <p:grpSp>
        <p:nvGrpSpPr>
          <p:cNvPr id="7" name="Группа 8"/>
          <p:cNvGrpSpPr/>
          <p:nvPr/>
        </p:nvGrpSpPr>
        <p:grpSpPr>
          <a:xfrm>
            <a:off x="5318223" y="1050654"/>
            <a:ext cx="4766618" cy="4068758"/>
            <a:chOff x="6951809" y="1858402"/>
            <a:chExt cx="4499168" cy="3934059"/>
          </a:xfrm>
        </p:grpSpPr>
        <p:sp>
          <p:nvSpPr>
            <p:cNvPr id="40979" name="TextBox 35"/>
            <p:cNvSpPr txBox="1">
              <a:spLocks noChangeArrowheads="1"/>
            </p:cNvSpPr>
            <p:nvPr/>
          </p:nvSpPr>
          <p:spPr bwMode="auto">
            <a:xfrm>
              <a:off x="7652481" y="1858402"/>
              <a:ext cx="3333426" cy="684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defTabSz="814520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US" altLang="uk-UA" sz="2000" b="1" dirty="0">
                  <a:solidFill>
                    <a:srgbClr val="236732"/>
                  </a:solidFill>
                  <a:latin typeface="Arial" charset="0"/>
                  <a:cs typeface="Arial" charset="0"/>
                </a:rPr>
                <a:t>IN RENEWABLE ENERGY</a:t>
              </a:r>
              <a:r>
                <a:rPr lang="uk-UA" altLang="uk-UA" sz="2000" b="1" dirty="0">
                  <a:solidFill>
                    <a:srgbClr val="236732"/>
                  </a:solidFill>
                  <a:latin typeface="Arial" charset="0"/>
                  <a:cs typeface="Arial" charset="0"/>
                </a:rPr>
                <a:t>:</a:t>
              </a:r>
            </a:p>
            <a:p>
              <a:pPr algn="ctr" defTabSz="814520">
                <a:lnSpc>
                  <a:spcPct val="100000"/>
                </a:lnSpc>
                <a:spcBef>
                  <a:spcPts val="0"/>
                </a:spcBef>
                <a:buNone/>
              </a:pPr>
              <a:endParaRPr lang="uk-UA" altLang="ru-RU" sz="2000" b="1" dirty="0">
                <a:solidFill>
                  <a:srgbClr val="001060"/>
                </a:solidFill>
                <a:latin typeface="Arial" charset="0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6951809" y="2307094"/>
              <a:ext cx="4499168" cy="34853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814520"/>
              <a:r>
                <a:rPr lang="uk-UA" sz="2400" b="1" dirty="0">
                  <a:solidFill>
                    <a:srgbClr val="1F497D">
                      <a:lumMod val="75000"/>
                    </a:srgbClr>
                  </a:solidFill>
                </a:rPr>
                <a:t>2 </a:t>
              </a:r>
              <a:r>
                <a:rPr lang="en-US" sz="2400" b="1" dirty="0">
                  <a:solidFill>
                    <a:srgbClr val="1F497D">
                      <a:lumMod val="75000"/>
                    </a:srgbClr>
                  </a:solidFill>
                </a:rPr>
                <a:t>120</a:t>
              </a:r>
              <a:r>
                <a:rPr lang="uk-UA" sz="2400" b="1" dirty="0">
                  <a:solidFill>
                    <a:srgbClr val="1F497D">
                      <a:lumMod val="75000"/>
                    </a:srgbClr>
                  </a:solidFill>
                </a:rPr>
                <a:t> </a:t>
              </a:r>
              <a:r>
                <a:rPr lang="en-US" sz="2400" b="1" dirty="0">
                  <a:solidFill>
                    <a:srgbClr val="1F497D">
                      <a:lumMod val="75000"/>
                    </a:srgbClr>
                  </a:solidFill>
                </a:rPr>
                <a:t>MW</a:t>
              </a:r>
              <a:r>
                <a:rPr lang="uk-UA" sz="2400" dirty="0">
                  <a:solidFill>
                    <a:srgbClr val="1F497D">
                      <a:lumMod val="75000"/>
                    </a:srgbClr>
                  </a:solidFill>
                </a:rPr>
                <a:t>  </a:t>
              </a:r>
              <a:r>
                <a:rPr lang="en-US" sz="1600" dirty="0">
                  <a:solidFill>
                    <a:srgbClr val="4F81BD">
                      <a:lumMod val="75000"/>
                    </a:srgbClr>
                  </a:solidFill>
                </a:rPr>
                <a:t>of new heat capacities</a:t>
              </a:r>
              <a:endParaRPr lang="uk-UA" sz="1600" dirty="0">
                <a:solidFill>
                  <a:srgbClr val="4F81BD">
                    <a:lumMod val="75000"/>
                  </a:srgbClr>
                </a:solidFill>
              </a:endParaRPr>
            </a:p>
            <a:p>
              <a:pPr defTabSz="814520"/>
              <a:r>
                <a:rPr lang="de-DE" sz="1600" i="1" dirty="0">
                  <a:solidFill>
                    <a:srgbClr val="4F81BD">
                      <a:lumMod val="75000"/>
                    </a:srgbClr>
                  </a:solidFill>
                </a:rPr>
                <a:t>Investments</a:t>
              </a:r>
              <a:r>
                <a:rPr lang="uk-UA" sz="1600" i="1" dirty="0">
                  <a:solidFill>
                    <a:prstClr val="black"/>
                  </a:solidFill>
                </a:rPr>
                <a:t>  </a:t>
              </a:r>
              <a:r>
                <a:rPr lang="uk-UA" sz="1600" i="1" dirty="0">
                  <a:solidFill>
                    <a:srgbClr val="4F81BD">
                      <a:lumMod val="75000"/>
                    </a:srgbClr>
                  </a:solidFill>
                </a:rPr>
                <a:t>–</a:t>
              </a:r>
              <a:r>
                <a:rPr lang="uk-UA" sz="1600" i="1" dirty="0">
                  <a:solidFill>
                    <a:prstClr val="black"/>
                  </a:solidFill>
                </a:rPr>
                <a:t>  </a:t>
              </a:r>
              <a:r>
                <a:rPr lang="en-US" sz="2400" b="1" dirty="0">
                  <a:solidFill>
                    <a:srgbClr val="C0504D">
                      <a:lumMod val="75000"/>
                    </a:srgbClr>
                  </a:solidFill>
                </a:rPr>
                <a:t>500</a:t>
              </a:r>
              <a:r>
                <a:rPr lang="uk-UA" sz="2400" b="1" dirty="0">
                  <a:solidFill>
                    <a:srgbClr val="C0504D">
                      <a:lumMod val="75000"/>
                    </a:srgbClr>
                  </a:solidFill>
                </a:rPr>
                <a:t> </a:t>
              </a:r>
              <a:r>
                <a:rPr lang="de-DE" sz="2400" b="1" dirty="0" err="1">
                  <a:solidFill>
                    <a:srgbClr val="C0504D">
                      <a:lumMod val="75000"/>
                    </a:srgbClr>
                  </a:solidFill>
                </a:rPr>
                <a:t>million</a:t>
              </a:r>
              <a:r>
                <a:rPr lang="de-DE" sz="2400" b="1" dirty="0">
                  <a:solidFill>
                    <a:srgbClr val="C0504D">
                      <a:lumMod val="75000"/>
                    </a:srgbClr>
                  </a:solidFill>
                </a:rPr>
                <a:t> €</a:t>
              </a:r>
            </a:p>
            <a:p>
              <a:pPr defTabSz="814520"/>
              <a:endParaRPr lang="ru-RU" sz="1600" b="1" dirty="0">
                <a:solidFill>
                  <a:srgbClr val="C0504D">
                    <a:lumMod val="75000"/>
                  </a:srgbClr>
                </a:solidFill>
              </a:endParaRPr>
            </a:p>
            <a:p>
              <a:pPr defTabSz="814520"/>
              <a:endParaRPr lang="de-DE" sz="1600" b="1" dirty="0">
                <a:solidFill>
                  <a:srgbClr val="C0504D">
                    <a:lumMod val="75000"/>
                  </a:srgbClr>
                </a:solidFill>
              </a:endParaRPr>
            </a:p>
            <a:p>
              <a:pPr defTabSz="814520"/>
              <a:r>
                <a:rPr lang="en-US" sz="2400" b="1" dirty="0">
                  <a:solidFill>
                    <a:srgbClr val="1F497D">
                      <a:lumMod val="75000"/>
                    </a:srgbClr>
                  </a:solidFill>
                </a:rPr>
                <a:t>1</a:t>
              </a:r>
              <a:r>
                <a:rPr lang="uk-UA" sz="2400" b="1" dirty="0">
                  <a:solidFill>
                    <a:srgbClr val="1F497D">
                      <a:lumMod val="75000"/>
                    </a:srgbClr>
                  </a:solidFill>
                </a:rPr>
                <a:t> </a:t>
              </a:r>
              <a:r>
                <a:rPr lang="en-US" sz="2400" b="1" dirty="0">
                  <a:solidFill>
                    <a:srgbClr val="1F497D">
                      <a:lumMod val="75000"/>
                    </a:srgbClr>
                  </a:solidFill>
                </a:rPr>
                <a:t>30</a:t>
              </a:r>
              <a:r>
                <a:rPr lang="uk-UA" sz="2400" b="1" dirty="0">
                  <a:solidFill>
                    <a:srgbClr val="1F497D">
                      <a:lumMod val="75000"/>
                    </a:srgbClr>
                  </a:solidFill>
                </a:rPr>
                <a:t>7 </a:t>
              </a:r>
              <a:r>
                <a:rPr lang="en-US" sz="2400" b="1" dirty="0">
                  <a:solidFill>
                    <a:srgbClr val="1F497D">
                      <a:lumMod val="75000"/>
                    </a:srgbClr>
                  </a:solidFill>
                </a:rPr>
                <a:t>MW</a:t>
              </a:r>
              <a:r>
                <a:rPr lang="uk-UA" sz="2800" b="1" dirty="0">
                  <a:solidFill>
                    <a:srgbClr val="1F497D">
                      <a:lumMod val="75000"/>
                    </a:srgbClr>
                  </a:solidFill>
                </a:rPr>
                <a:t>  </a:t>
              </a:r>
              <a:r>
                <a:rPr lang="en-US" sz="1600" dirty="0">
                  <a:solidFill>
                    <a:srgbClr val="4F81BD">
                      <a:lumMod val="75000"/>
                    </a:srgbClr>
                  </a:solidFill>
                </a:rPr>
                <a:t>of new renewable energy capacities </a:t>
              </a:r>
              <a:endParaRPr lang="uk-UA" sz="1600" dirty="0">
                <a:solidFill>
                  <a:srgbClr val="4F81BD">
                    <a:lumMod val="75000"/>
                  </a:srgbClr>
                </a:solidFill>
              </a:endParaRPr>
            </a:p>
            <a:p>
              <a:pPr defTabSz="814520"/>
              <a:r>
                <a:rPr lang="de-DE" sz="1600" i="1" dirty="0">
                  <a:solidFill>
                    <a:srgbClr val="4F81BD">
                      <a:lumMod val="75000"/>
                    </a:srgbClr>
                  </a:solidFill>
                </a:rPr>
                <a:t>Investments</a:t>
              </a:r>
              <a:r>
                <a:rPr lang="uk-UA" sz="1600" i="1" dirty="0">
                  <a:solidFill>
                    <a:prstClr val="black"/>
                  </a:solidFill>
                </a:rPr>
                <a:t>  </a:t>
              </a:r>
              <a:r>
                <a:rPr lang="uk-UA" sz="1600" i="1" dirty="0">
                  <a:solidFill>
                    <a:srgbClr val="4F81BD">
                      <a:lumMod val="75000"/>
                    </a:srgbClr>
                  </a:solidFill>
                </a:rPr>
                <a:t>– </a:t>
              </a:r>
              <a:r>
                <a:rPr lang="uk-UA" sz="1600" i="1" dirty="0">
                  <a:solidFill>
                    <a:prstClr val="black"/>
                  </a:solidFill>
                </a:rPr>
                <a:t> </a:t>
              </a:r>
              <a:r>
                <a:rPr lang="en-US" sz="2400" b="1" dirty="0">
                  <a:solidFill>
                    <a:srgbClr val="C0504D">
                      <a:lumMod val="75000"/>
                    </a:srgbClr>
                  </a:solidFill>
                </a:rPr>
                <a:t>1,2 billion</a:t>
              </a:r>
              <a:r>
                <a:rPr lang="de-DE" sz="2400" b="1" dirty="0">
                  <a:solidFill>
                    <a:srgbClr val="C0504D">
                      <a:lumMod val="75000"/>
                    </a:srgbClr>
                  </a:solidFill>
                </a:rPr>
                <a:t> €</a:t>
              </a:r>
              <a:r>
                <a:rPr lang="uk-UA" sz="1600" dirty="0">
                  <a:solidFill>
                    <a:srgbClr val="4F81BD">
                      <a:lumMod val="75000"/>
                    </a:srgbClr>
                  </a:solidFill>
                </a:rPr>
                <a:t>, </a:t>
              </a:r>
              <a:r>
                <a:rPr lang="de-DE" sz="1600" dirty="0" err="1">
                  <a:solidFill>
                    <a:srgbClr val="4F81BD">
                      <a:lumMod val="75000"/>
                    </a:srgbClr>
                  </a:solidFill>
                </a:rPr>
                <a:t>including</a:t>
              </a:r>
              <a:r>
                <a:rPr lang="uk-UA" sz="1600" dirty="0">
                  <a:solidFill>
                    <a:srgbClr val="4F81BD">
                      <a:lumMod val="75000"/>
                    </a:srgbClr>
                  </a:solidFill>
                </a:rPr>
                <a:t>:</a:t>
              </a:r>
            </a:p>
            <a:p>
              <a:pPr defTabSz="814520"/>
              <a:endParaRPr lang="de-DE" sz="1600" dirty="0">
                <a:solidFill>
                  <a:srgbClr val="4F81BD">
                    <a:lumMod val="75000"/>
                  </a:srgbClr>
                </a:solidFill>
              </a:endParaRPr>
            </a:p>
            <a:p>
              <a:pPr defTabSz="814520">
                <a:spcBef>
                  <a:spcPts val="1800"/>
                </a:spcBef>
              </a:pPr>
              <a:r>
                <a:rPr lang="en-US" b="1" dirty="0">
                  <a:solidFill>
                    <a:srgbClr val="1F497D">
                      <a:lumMod val="75000"/>
                    </a:srgbClr>
                  </a:solidFill>
                </a:rPr>
                <a:t> </a:t>
              </a:r>
              <a:r>
                <a:rPr lang="en-US" b="1" dirty="0" smtClean="0">
                  <a:solidFill>
                    <a:srgbClr val="1F497D">
                      <a:lumMod val="75000"/>
                    </a:srgbClr>
                  </a:solidFill>
                </a:rPr>
                <a:t>          </a:t>
              </a:r>
              <a:r>
                <a:rPr lang="en-US" b="1" dirty="0">
                  <a:solidFill>
                    <a:srgbClr val="1F497D">
                      <a:lumMod val="75000"/>
                    </a:srgbClr>
                  </a:solidFill>
                </a:rPr>
                <a:t>7</a:t>
              </a:r>
              <a:r>
                <a:rPr lang="uk-UA" b="1" dirty="0">
                  <a:solidFill>
                    <a:srgbClr val="1F497D">
                      <a:lumMod val="75000"/>
                    </a:srgbClr>
                  </a:solidFill>
                </a:rPr>
                <a:t> </a:t>
              </a:r>
              <a:r>
                <a:rPr lang="en-US" b="1" dirty="0">
                  <a:solidFill>
                    <a:srgbClr val="1F497D">
                      <a:lumMod val="75000"/>
                    </a:srgbClr>
                  </a:solidFill>
                </a:rPr>
                <a:t>450</a:t>
              </a:r>
              <a:r>
                <a:rPr lang="uk-UA" b="1" dirty="0">
                  <a:solidFill>
                    <a:srgbClr val="1F497D">
                      <a:lumMod val="75000"/>
                    </a:srgbClr>
                  </a:solidFill>
                </a:rPr>
                <a:t> </a:t>
              </a:r>
              <a:r>
                <a:rPr lang="uk-UA" b="1" dirty="0">
                  <a:solidFill>
                    <a:prstClr val="black"/>
                  </a:solidFill>
                </a:rPr>
                <a:t> </a:t>
              </a:r>
              <a:r>
                <a:rPr lang="en-US" sz="1800" dirty="0">
                  <a:solidFill>
                    <a:srgbClr val="4F81BD">
                      <a:lumMod val="75000"/>
                    </a:srgbClr>
                  </a:solidFill>
                </a:rPr>
                <a:t>of families installed</a:t>
              </a:r>
              <a:r>
                <a:rPr lang="uk-UA" sz="1800" dirty="0">
                  <a:solidFill>
                    <a:srgbClr val="4F81BD">
                      <a:lumMod val="75000"/>
                    </a:srgbClr>
                  </a:solidFill>
                </a:rPr>
                <a:t> </a:t>
              </a:r>
              <a:r>
                <a:rPr lang="en-US" sz="1800" dirty="0">
                  <a:solidFill>
                    <a:srgbClr val="4F81BD">
                      <a:lumMod val="75000"/>
                    </a:srgbClr>
                  </a:solidFill>
                </a:rPr>
                <a:t>SPP</a:t>
              </a:r>
              <a:r>
                <a:rPr lang="uk-UA" sz="1800" dirty="0">
                  <a:solidFill>
                    <a:srgbClr val="4F81BD">
                      <a:lumMod val="75000"/>
                    </a:srgbClr>
                  </a:solidFill>
                </a:rPr>
                <a:t> </a:t>
              </a:r>
              <a:r>
                <a:rPr lang="en-US" sz="1800" dirty="0">
                  <a:solidFill>
                    <a:srgbClr val="4F81BD">
                      <a:lumMod val="75000"/>
                    </a:srgbClr>
                  </a:solidFill>
                </a:rPr>
                <a:t>with total capacity</a:t>
              </a:r>
              <a:r>
                <a:rPr lang="uk-UA" sz="1800" dirty="0">
                  <a:solidFill>
                    <a:srgbClr val="4F81BD">
                      <a:lumMod val="75000"/>
                    </a:srgbClr>
                  </a:solidFill>
                </a:rPr>
                <a:t> – </a:t>
              </a:r>
              <a:r>
                <a:rPr lang="uk-UA" sz="1800" b="1" dirty="0">
                  <a:solidFill>
                    <a:srgbClr val="4F81BD">
                      <a:lumMod val="75000"/>
                    </a:srgbClr>
                  </a:solidFill>
                </a:rPr>
                <a:t>1</a:t>
              </a:r>
              <a:r>
                <a:rPr lang="en-US" sz="1800" b="1" dirty="0">
                  <a:solidFill>
                    <a:srgbClr val="4F81BD">
                      <a:lumMod val="75000"/>
                    </a:srgbClr>
                  </a:solidFill>
                </a:rPr>
                <a:t>57</a:t>
              </a:r>
              <a:r>
                <a:rPr lang="ru-RU" sz="1800" b="1" dirty="0">
                  <a:solidFill>
                    <a:srgbClr val="4F81BD">
                      <a:lumMod val="75000"/>
                    </a:srgbClr>
                  </a:solidFill>
                </a:rPr>
                <a:t> </a:t>
              </a:r>
              <a:r>
                <a:rPr lang="en-US" sz="1800" b="1" dirty="0">
                  <a:solidFill>
                    <a:srgbClr val="4F81BD">
                      <a:lumMod val="75000"/>
                    </a:srgbClr>
                  </a:solidFill>
                </a:rPr>
                <a:t>MW</a:t>
              </a:r>
              <a:r>
                <a:rPr lang="uk-UA" sz="1800" b="1" dirty="0">
                  <a:solidFill>
                    <a:srgbClr val="4F81BD">
                      <a:lumMod val="75000"/>
                    </a:srgbClr>
                  </a:solidFill>
                </a:rPr>
                <a:t> </a:t>
              </a:r>
              <a:endParaRPr lang="uk-UA" sz="1600" b="1" dirty="0">
                <a:solidFill>
                  <a:srgbClr val="4F81BD">
                    <a:lumMod val="75000"/>
                  </a:srgbClr>
                </a:solidFill>
              </a:endParaRPr>
            </a:p>
            <a:p>
              <a:pPr marL="319589" defTabSz="814520"/>
              <a:r>
                <a:rPr lang="de-DE" sz="1800" i="1" dirty="0">
                  <a:solidFill>
                    <a:srgbClr val="4F81BD">
                      <a:lumMod val="75000"/>
                    </a:srgbClr>
                  </a:solidFill>
                </a:rPr>
                <a:t>   Investments</a:t>
              </a:r>
              <a:r>
                <a:rPr lang="uk-UA" sz="1800" i="1" dirty="0">
                  <a:solidFill>
                    <a:prstClr val="black"/>
                  </a:solidFill>
                </a:rPr>
                <a:t> </a:t>
              </a:r>
              <a:r>
                <a:rPr lang="uk-UA" sz="1800" i="1" dirty="0">
                  <a:solidFill>
                    <a:srgbClr val="4F81BD">
                      <a:lumMod val="75000"/>
                    </a:srgbClr>
                  </a:solidFill>
                </a:rPr>
                <a:t>–</a:t>
              </a:r>
              <a:r>
                <a:rPr lang="uk-UA" sz="1800" i="1" dirty="0">
                  <a:solidFill>
                    <a:prstClr val="black"/>
                  </a:solidFill>
                </a:rPr>
                <a:t> </a:t>
              </a:r>
              <a:r>
                <a:rPr lang="en-US" b="1" dirty="0">
                  <a:solidFill>
                    <a:srgbClr val="C0504D">
                      <a:lumMod val="75000"/>
                    </a:srgbClr>
                  </a:solidFill>
                </a:rPr>
                <a:t>151</a:t>
              </a:r>
              <a:r>
                <a:rPr lang="uk-UA" b="1" dirty="0">
                  <a:solidFill>
                    <a:srgbClr val="C0504D">
                      <a:lumMod val="75000"/>
                    </a:srgbClr>
                  </a:solidFill>
                </a:rPr>
                <a:t> </a:t>
              </a:r>
              <a:r>
                <a:rPr lang="de-DE" b="1" dirty="0" err="1">
                  <a:solidFill>
                    <a:srgbClr val="C0504D">
                      <a:lumMod val="75000"/>
                    </a:srgbClr>
                  </a:solidFill>
                </a:rPr>
                <a:t>million</a:t>
              </a:r>
              <a:r>
                <a:rPr lang="de-DE" b="1" dirty="0">
                  <a:solidFill>
                    <a:srgbClr val="C0504D">
                      <a:lumMod val="75000"/>
                    </a:srgbClr>
                  </a:solidFill>
                </a:rPr>
                <a:t> €</a:t>
              </a:r>
              <a:endParaRPr lang="ru-RU" i="1" dirty="0">
                <a:solidFill>
                  <a:prstClr val="black"/>
                </a:solidFill>
              </a:endParaRPr>
            </a:p>
          </p:txBody>
        </p:sp>
      </p:grpSp>
      <p:cxnSp>
        <p:nvCxnSpPr>
          <p:cNvPr id="33" name="Прямая соединительная линия 32"/>
          <p:cNvCxnSpPr/>
          <p:nvPr/>
        </p:nvCxnSpPr>
        <p:spPr>
          <a:xfrm>
            <a:off x="5167603" y="891738"/>
            <a:ext cx="0" cy="630564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>
            <a:off x="1634952" y="2948417"/>
            <a:ext cx="1008112" cy="864096"/>
          </a:xfrm>
          <a:prstGeom prst="straightConnector1">
            <a:avLst/>
          </a:prstGeom>
          <a:ln w="19050">
            <a:solidFill>
              <a:schemeClr val="accent2">
                <a:lumMod val="40000"/>
                <a:lumOff val="60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>
            <a:off x="1634952" y="4388569"/>
            <a:ext cx="1008112" cy="792088"/>
          </a:xfrm>
          <a:prstGeom prst="straightConnector1">
            <a:avLst/>
          </a:prstGeom>
          <a:ln w="19050">
            <a:solidFill>
              <a:schemeClr val="accent2">
                <a:lumMod val="40000"/>
                <a:lumOff val="60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1964469" y="3029364"/>
            <a:ext cx="494638" cy="266895"/>
          </a:xfrm>
          <a:prstGeom prst="rect">
            <a:avLst/>
          </a:prstGeom>
          <a:noFill/>
        </p:spPr>
        <p:txBody>
          <a:bodyPr wrap="square" lIns="81431" tIns="40717" rIns="81431" bIns="40717" rtlCol="0">
            <a:spAutoFit/>
          </a:bodyPr>
          <a:lstStyle/>
          <a:p>
            <a:pPr defTabSz="814520"/>
            <a:r>
              <a:rPr lang="uk-UA" sz="1200" i="1" dirty="0">
                <a:solidFill>
                  <a:prstClr val="black"/>
                </a:solidFill>
              </a:rPr>
              <a:t>-16%</a:t>
            </a:r>
            <a:endParaRPr lang="ru-RU" sz="1200" i="1" dirty="0">
              <a:solidFill>
                <a:prstClr val="black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-65119" y="1323761"/>
            <a:ext cx="763967" cy="390006"/>
          </a:xfrm>
          <a:prstGeom prst="rect">
            <a:avLst/>
          </a:prstGeom>
          <a:noFill/>
        </p:spPr>
        <p:txBody>
          <a:bodyPr wrap="square" lIns="81431" tIns="40717" rIns="81431" bIns="40717" rtlCol="0">
            <a:spAutoFit/>
          </a:bodyPr>
          <a:lstStyle/>
          <a:p>
            <a:pPr algn="r" defTabSz="814520"/>
            <a:r>
              <a:rPr lang="en-US" sz="1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billion</a:t>
            </a:r>
            <a:r>
              <a:rPr lang="ru-RU" sz="1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n-US" sz="1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ru-RU" sz="1000" b="1" baseline="30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3</a:t>
            </a:r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2743966" y="2464216"/>
            <a:ext cx="818171" cy="377601"/>
          </a:xfrm>
          <a:prstGeom prst="roundRect">
            <a:avLst/>
          </a:prstGeom>
          <a:noFill/>
          <a:ln w="15875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81431" tIns="40717" rIns="81431" bIns="40717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14520"/>
            <a:r>
              <a:rPr lang="uk-UA" sz="1800" b="1" dirty="0">
                <a:solidFill>
                  <a:prstClr val="black"/>
                </a:solidFill>
              </a:rPr>
              <a:t>18</a:t>
            </a:r>
            <a:endParaRPr lang="ru-RU" sz="1800" b="1" dirty="0">
              <a:solidFill>
                <a:prstClr val="black"/>
              </a:solidFill>
            </a:endParaRPr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766581" y="1519436"/>
            <a:ext cx="783087" cy="377601"/>
          </a:xfrm>
          <a:prstGeom prst="roundRect">
            <a:avLst/>
          </a:prstGeom>
          <a:noFill/>
          <a:ln w="15875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81431" tIns="40717" rIns="81431" bIns="40717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14520"/>
            <a:r>
              <a:rPr lang="uk-UA" sz="1800" b="1" dirty="0">
                <a:solidFill>
                  <a:prstClr val="black"/>
                </a:solidFill>
              </a:rPr>
              <a:t>24</a:t>
            </a:r>
            <a:endParaRPr lang="ru-RU" sz="1800" b="1" dirty="0">
              <a:solidFill>
                <a:prstClr val="black"/>
              </a:solidFill>
            </a:endParaRP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5739408" y="3759165"/>
            <a:ext cx="0" cy="495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5715246" y="4254173"/>
            <a:ext cx="24399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627840" y="5877934"/>
            <a:ext cx="409180" cy="382959"/>
          </a:xfrm>
        </p:spPr>
        <p:txBody>
          <a:bodyPr/>
          <a:lstStyle/>
          <a:p>
            <a:r>
              <a:rPr lang="ru-RU" sz="1800" b="1" dirty="0">
                <a:solidFill>
                  <a:prstClr val="white"/>
                </a:solidFill>
              </a:rPr>
              <a:t>2</a:t>
            </a:r>
          </a:p>
        </p:txBody>
      </p:sp>
      <p:pic>
        <p:nvPicPr>
          <p:cNvPr id="48" name="Picture 2" descr="C:\Users\makarov\Desktop\logo_saee_ukraine_en(1) - копия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1559" y="19864"/>
            <a:ext cx="2016224" cy="407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674" y="6755964"/>
            <a:ext cx="1594841" cy="441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7" name="Стрелка вправо 76"/>
          <p:cNvSpPr/>
          <p:nvPr/>
        </p:nvSpPr>
        <p:spPr bwMode="auto">
          <a:xfrm rot="1501331">
            <a:off x="1111630" y="1383459"/>
            <a:ext cx="2808664" cy="560388"/>
          </a:xfrm>
          <a:prstGeom prst="rightArrow">
            <a:avLst>
              <a:gd name="adj1" fmla="val 50000"/>
              <a:gd name="adj2" fmla="val 82946"/>
            </a:avLst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0079" tIns="45039" rIns="90079" bIns="45039" anchor="ctr"/>
          <a:lstStyle/>
          <a:p>
            <a:pPr algn="ctr" eaLnBrk="0" hangingPunct="0">
              <a:defRPr/>
            </a:pPr>
            <a:r>
              <a:rPr lang="uk-UA" sz="1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- 6</a:t>
            </a:r>
            <a:r>
              <a:rPr lang="en-US" sz="1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billion m3  </a:t>
            </a:r>
            <a:r>
              <a:rPr lang="uk-UA" sz="1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1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or</a:t>
            </a:r>
            <a:r>
              <a:rPr lang="uk-UA" sz="1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-24 %)</a:t>
            </a:r>
            <a:endParaRPr lang="ru-RU" sz="1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129058" y="29616"/>
            <a:ext cx="6791267" cy="513116"/>
          </a:xfrm>
          <a:prstGeom prst="rect">
            <a:avLst/>
          </a:prstGeom>
        </p:spPr>
        <p:txBody>
          <a:bodyPr wrap="none" lIns="81431" tIns="40717" rIns="81431" bIns="40717">
            <a:spAutoFit/>
          </a:bodyPr>
          <a:lstStyle/>
          <a:p>
            <a:pPr algn="ctr" defTabSz="814520">
              <a:defRPr/>
            </a:pPr>
            <a:r>
              <a:rPr lang="en-US" sz="2800" b="1" dirty="0">
                <a:solidFill>
                  <a:srgbClr val="17375E"/>
                </a:solidFill>
                <a:latin typeface="Century Gothic" panose="020B0502020202020204" pitchFamily="34" charset="0"/>
              </a:rPr>
              <a:t>MAIN PRIORITY: NATURAL GAS SAVING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6000102" y="5435422"/>
            <a:ext cx="3527243" cy="1258095"/>
          </a:xfrm>
          <a:prstGeom prst="rect">
            <a:avLst/>
          </a:prstGeom>
        </p:spPr>
        <p:txBody>
          <a:bodyPr wrap="square" lIns="75490" tIns="37748" rIns="75490" bIns="37748">
            <a:spAutoFit/>
          </a:bodyPr>
          <a:lstStyle/>
          <a:p>
            <a:pPr algn="ctr" defTabSz="757017">
              <a:lnSpc>
                <a:spcPct val="120000"/>
              </a:lnSpc>
            </a:pPr>
            <a:r>
              <a:rPr lang="en-US" b="1" dirty="0">
                <a:solidFill>
                  <a:srgbClr val="1F497D">
                    <a:lumMod val="75000"/>
                  </a:srgbClr>
                </a:solidFill>
              </a:rPr>
              <a:t>Invested in Ukrainian "clean“ energy projects </a:t>
            </a:r>
          </a:p>
          <a:p>
            <a:pPr algn="ctr" defTabSz="757017">
              <a:lnSpc>
                <a:spcPct val="120000"/>
              </a:lnSpc>
            </a:pPr>
            <a:r>
              <a:rPr lang="ru-RU" altLang="ru-RU" sz="2400" b="1" dirty="0">
                <a:solidFill>
                  <a:srgbClr val="001060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∑</a:t>
            </a:r>
            <a:r>
              <a:rPr lang="ru-RU" altLang="ru-RU" sz="2400" b="1" dirty="0">
                <a:solidFill>
                  <a:srgbClr val="001060"/>
                </a:solidFill>
              </a:rPr>
              <a:t> ≈ 1.7 </a:t>
            </a:r>
            <a:r>
              <a:rPr lang="de-DE" altLang="ru-RU" sz="2400" b="1" dirty="0" err="1">
                <a:solidFill>
                  <a:srgbClr val="001060"/>
                </a:solidFill>
              </a:rPr>
              <a:t>billion</a:t>
            </a:r>
            <a:r>
              <a:rPr lang="de-DE" altLang="ru-RU" sz="2400" b="1" dirty="0">
                <a:solidFill>
                  <a:srgbClr val="001060"/>
                </a:solidFill>
              </a:rPr>
              <a:t> </a:t>
            </a:r>
            <a:r>
              <a:rPr lang="de-DE" sz="2400" b="1" dirty="0">
                <a:solidFill>
                  <a:srgbClr val="001060"/>
                </a:solidFill>
              </a:rPr>
              <a:t>€</a:t>
            </a:r>
            <a:endParaRPr lang="uk-UA" altLang="ru-RU" sz="2400" b="1" dirty="0">
              <a:solidFill>
                <a:srgbClr val="001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7083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Группа 54"/>
          <p:cNvGrpSpPr>
            <a:grpSpLocks noChangeAspect="1"/>
          </p:cNvGrpSpPr>
          <p:nvPr/>
        </p:nvGrpSpPr>
        <p:grpSpPr>
          <a:xfrm>
            <a:off x="9727772" y="5786813"/>
            <a:ext cx="747832" cy="1423321"/>
            <a:chOff x="7874757" y="-90805"/>
            <a:chExt cx="1613376" cy="2480659"/>
          </a:xfrm>
        </p:grpSpPr>
        <p:sp>
          <p:nvSpPr>
            <p:cNvPr id="56" name="Равнобедренный треугольник 55"/>
            <p:cNvSpPr/>
            <p:nvPr/>
          </p:nvSpPr>
          <p:spPr>
            <a:xfrm rot="16200000">
              <a:off x="8830622" y="-36488"/>
              <a:ext cx="276662" cy="351942"/>
            </a:xfrm>
            <a:prstGeom prst="triangle">
              <a:avLst>
                <a:gd name="adj" fmla="val 100000"/>
              </a:avLst>
            </a:prstGeom>
            <a:solidFill>
              <a:srgbClr val="2DA1D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06500"/>
              <a:endParaRPr lang="uk-UA" sz="1900">
                <a:solidFill>
                  <a:prstClr val="white"/>
                </a:solidFill>
              </a:endParaRPr>
            </a:p>
          </p:txBody>
        </p:sp>
        <p:sp>
          <p:nvSpPr>
            <p:cNvPr id="59" name="Равнобедренный треугольник 58"/>
            <p:cNvSpPr/>
            <p:nvPr/>
          </p:nvSpPr>
          <p:spPr>
            <a:xfrm rot="10800000">
              <a:off x="7874757" y="2286"/>
              <a:ext cx="930151" cy="1228865"/>
            </a:xfrm>
            <a:prstGeom prst="triangle">
              <a:avLst>
                <a:gd name="adj" fmla="val 76243"/>
              </a:avLst>
            </a:prstGeom>
            <a:solidFill>
              <a:srgbClr val="1187C7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06500"/>
              <a:endParaRPr lang="uk-UA" sz="1900">
                <a:solidFill>
                  <a:prstClr val="white"/>
                </a:solidFill>
              </a:endParaRPr>
            </a:p>
          </p:txBody>
        </p:sp>
        <p:sp>
          <p:nvSpPr>
            <p:cNvPr id="60" name="Равнобедренный треугольник 59"/>
            <p:cNvSpPr/>
            <p:nvPr/>
          </p:nvSpPr>
          <p:spPr>
            <a:xfrm rot="7199866">
              <a:off x="7978208" y="477277"/>
              <a:ext cx="1408585" cy="534944"/>
            </a:xfrm>
            <a:prstGeom prst="triangle">
              <a:avLst>
                <a:gd name="adj" fmla="val 17168"/>
              </a:avLst>
            </a:prstGeom>
            <a:solidFill>
              <a:srgbClr val="1187C7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06500"/>
              <a:endParaRPr lang="uk-UA" sz="1900">
                <a:solidFill>
                  <a:prstClr val="white"/>
                </a:solidFill>
              </a:endParaRPr>
            </a:p>
          </p:txBody>
        </p:sp>
        <p:sp>
          <p:nvSpPr>
            <p:cNvPr id="61" name="Равнобедренный треугольник 60"/>
            <p:cNvSpPr/>
            <p:nvPr/>
          </p:nvSpPr>
          <p:spPr>
            <a:xfrm rot="3262501">
              <a:off x="8725895" y="142502"/>
              <a:ext cx="592763" cy="126149"/>
            </a:xfrm>
            <a:prstGeom prst="triangle">
              <a:avLst>
                <a:gd name="adj" fmla="val 70657"/>
              </a:avLst>
            </a:prstGeom>
            <a:solidFill>
              <a:srgbClr val="1187C7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06500"/>
              <a:endParaRPr lang="uk-UA" sz="1900">
                <a:solidFill>
                  <a:prstClr val="white"/>
                </a:solidFill>
              </a:endParaRPr>
            </a:p>
          </p:txBody>
        </p:sp>
        <p:sp>
          <p:nvSpPr>
            <p:cNvPr id="63" name="Равнобедренный треугольник 62"/>
            <p:cNvSpPr/>
            <p:nvPr/>
          </p:nvSpPr>
          <p:spPr>
            <a:xfrm rot="6195884">
              <a:off x="8060985" y="1252244"/>
              <a:ext cx="580045" cy="659255"/>
            </a:xfrm>
            <a:prstGeom prst="triangle">
              <a:avLst>
                <a:gd name="adj" fmla="val 81841"/>
              </a:avLst>
            </a:prstGeom>
            <a:solidFill>
              <a:srgbClr val="FFD23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06500"/>
              <a:endParaRPr lang="uk-UA" sz="1900">
                <a:solidFill>
                  <a:prstClr val="white"/>
                </a:solidFill>
              </a:endParaRPr>
            </a:p>
          </p:txBody>
        </p:sp>
        <p:sp>
          <p:nvSpPr>
            <p:cNvPr id="64" name="Равнобедренный треугольник 63"/>
            <p:cNvSpPr/>
            <p:nvPr/>
          </p:nvSpPr>
          <p:spPr>
            <a:xfrm rot="2969109">
              <a:off x="8443210" y="480990"/>
              <a:ext cx="811352" cy="1278494"/>
            </a:xfrm>
            <a:prstGeom prst="triangle">
              <a:avLst>
                <a:gd name="adj" fmla="val 13480"/>
              </a:avLst>
            </a:prstGeom>
            <a:solidFill>
              <a:srgbClr val="FFF283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06500"/>
              <a:endParaRPr lang="uk-UA" sz="1900">
                <a:solidFill>
                  <a:prstClr val="white"/>
                </a:solidFill>
              </a:endParaRPr>
            </a:p>
          </p:txBody>
        </p:sp>
        <p:sp>
          <p:nvSpPr>
            <p:cNvPr id="65" name="Равнобедренный треугольник 64"/>
            <p:cNvSpPr/>
            <p:nvPr/>
          </p:nvSpPr>
          <p:spPr>
            <a:xfrm rot="9454292">
              <a:off x="8737147" y="1707455"/>
              <a:ext cx="560130" cy="682399"/>
            </a:xfrm>
            <a:prstGeom prst="triangle">
              <a:avLst>
                <a:gd name="adj" fmla="val 50682"/>
              </a:avLst>
            </a:prstGeom>
            <a:solidFill>
              <a:srgbClr val="FFF283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06500"/>
              <a:endParaRPr lang="uk-UA" sz="1900">
                <a:solidFill>
                  <a:prstClr val="white"/>
                </a:solidFill>
              </a:endParaRPr>
            </a:p>
          </p:txBody>
        </p:sp>
        <p:sp>
          <p:nvSpPr>
            <p:cNvPr id="66" name="Равнобедренный треугольник 65"/>
            <p:cNvSpPr/>
            <p:nvPr/>
          </p:nvSpPr>
          <p:spPr>
            <a:xfrm rot="6641790">
              <a:off x="8294638" y="1064886"/>
              <a:ext cx="1452988" cy="291653"/>
            </a:xfrm>
            <a:prstGeom prst="triangle">
              <a:avLst>
                <a:gd name="adj" fmla="val 52535"/>
              </a:avLst>
            </a:prstGeom>
            <a:solidFill>
              <a:srgbClr val="FFD73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06500"/>
              <a:endParaRPr lang="uk-UA" sz="1900">
                <a:solidFill>
                  <a:prstClr val="white"/>
                </a:solidFill>
              </a:endParaRPr>
            </a:p>
          </p:txBody>
        </p:sp>
        <p:sp>
          <p:nvSpPr>
            <p:cNvPr id="67" name="Равнобедренный треугольник 66"/>
            <p:cNvSpPr/>
            <p:nvPr/>
          </p:nvSpPr>
          <p:spPr>
            <a:xfrm rot="8033601">
              <a:off x="8592493" y="1532497"/>
              <a:ext cx="751110" cy="230085"/>
            </a:xfrm>
            <a:prstGeom prst="triangle">
              <a:avLst>
                <a:gd name="adj" fmla="val 31769"/>
              </a:avLst>
            </a:prstGeom>
            <a:solidFill>
              <a:srgbClr val="FFD73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06500"/>
              <a:endParaRPr lang="uk-UA" sz="1900">
                <a:solidFill>
                  <a:prstClr val="white"/>
                </a:solidFill>
              </a:endParaRPr>
            </a:p>
          </p:txBody>
        </p:sp>
      </p:grpSp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83" y="6860734"/>
            <a:ext cx="907349" cy="322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7" name="Прямая соединительная линия 56"/>
          <p:cNvCxnSpPr/>
          <p:nvPr/>
        </p:nvCxnSpPr>
        <p:spPr>
          <a:xfrm rot="16200000">
            <a:off x="5153180" y="-1330123"/>
            <a:ext cx="0" cy="103063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2092469" y="3470655"/>
            <a:ext cx="6099115" cy="884579"/>
          </a:xfrm>
          <a:prstGeom prst="rect">
            <a:avLst/>
          </a:prstGeom>
          <a:solidFill>
            <a:schemeClr val="bg1"/>
          </a:solidFill>
        </p:spPr>
        <p:txBody>
          <a:bodyPr wrap="square" lIns="82448" tIns="41225" rIns="82448" bIns="41225" rtlCol="0">
            <a:spAutoFit/>
          </a:bodyPr>
          <a:lstStyle/>
          <a:p>
            <a:pPr algn="ctr" defTabSz="828004"/>
            <a:r>
              <a:rPr lang="en-US" sz="2600" b="1" dirty="0">
                <a:solidFill>
                  <a:srgbClr val="4F81BD">
                    <a:lumMod val="50000"/>
                  </a:srgbClr>
                </a:solidFill>
                <a:latin typeface="Century Gothic" panose="020B0502020202020204" pitchFamily="34" charset="0"/>
              </a:rPr>
              <a:t>Potential directions of investment attraction </a:t>
            </a:r>
            <a:endParaRPr lang="uk-UA" sz="2600" b="1" dirty="0">
              <a:solidFill>
                <a:srgbClr val="4F81BD">
                  <a:lumMod val="50000"/>
                </a:srgbClr>
              </a:solidFill>
              <a:latin typeface="Century Gothic" panose="020B0502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 bwMode="auto">
          <a:xfrm>
            <a:off x="2853159" y="2175413"/>
            <a:ext cx="4362067" cy="637253"/>
          </a:xfrm>
          <a:prstGeom prst="rect">
            <a:avLst/>
          </a:prstGeom>
          <a:noFill/>
        </p:spPr>
        <p:txBody>
          <a:bodyPr wrap="square" lIns="82448" tIns="41225" rIns="82448" bIns="41225">
            <a:spAutoFit/>
          </a:bodyPr>
          <a:lstStyle/>
          <a:p>
            <a:pPr algn="ctr" defTabSz="828004">
              <a:defRPr/>
            </a:pPr>
            <a:r>
              <a:rPr lang="en-US" sz="1800" dirty="0">
                <a:solidFill>
                  <a:srgbClr val="4F81BD">
                    <a:lumMod val="75000"/>
                  </a:srgbClr>
                </a:solidFill>
                <a:latin typeface="Arial" pitchFamily="34" charset="0"/>
              </a:rPr>
              <a:t>of energy</a:t>
            </a:r>
            <a:r>
              <a:rPr lang="uk-UA" sz="1800" dirty="0">
                <a:solidFill>
                  <a:srgbClr val="4F81BD">
                    <a:lumMod val="75000"/>
                  </a:srgbClr>
                </a:solidFill>
                <a:latin typeface="Arial" pitchFamily="34" charset="0"/>
              </a:rPr>
              <a:t>, </a:t>
            </a:r>
            <a:r>
              <a:rPr lang="en-US" sz="1800" dirty="0">
                <a:solidFill>
                  <a:srgbClr val="4F81BD">
                    <a:lumMod val="75000"/>
                  </a:srgbClr>
                </a:solidFill>
                <a:latin typeface="Arial" pitchFamily="34" charset="0"/>
              </a:rPr>
              <a:t>produced from RES in the structure of primary energy supply</a:t>
            </a:r>
            <a:endParaRPr lang="uk-UA" sz="1800" dirty="0">
              <a:solidFill>
                <a:srgbClr val="4F81BD">
                  <a:lumMod val="75000"/>
                </a:srgbClr>
              </a:solidFill>
              <a:latin typeface="Arial" pitchFamily="34" charset="0"/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2235812" y="2146764"/>
            <a:ext cx="721814" cy="604133"/>
          </a:xfrm>
          <a:prstGeom prst="ellipse">
            <a:avLst/>
          </a:prstGeom>
          <a:noFill/>
          <a:ln w="1905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448" tIns="41225" rIns="82448" bIns="41225" rtlCol="0" anchor="ctr"/>
          <a:lstStyle/>
          <a:p>
            <a:pPr algn="ctr" defTabSz="828004"/>
            <a:endParaRPr lang="uk-UA">
              <a:solidFill>
                <a:prstClr val="white"/>
              </a:solidFill>
            </a:endParaRPr>
          </a:p>
        </p:txBody>
      </p:sp>
      <p:sp>
        <p:nvSpPr>
          <p:cNvPr id="14" name="Прямоугольник 1"/>
          <p:cNvSpPr>
            <a:spLocks noChangeArrowheads="1"/>
          </p:cNvSpPr>
          <p:nvPr/>
        </p:nvSpPr>
        <p:spPr bwMode="auto">
          <a:xfrm>
            <a:off x="1314708" y="426796"/>
            <a:ext cx="7654639" cy="484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448" tIns="41225" rIns="82448" bIns="41225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828004">
              <a:lnSpc>
                <a:spcPct val="100000"/>
              </a:lnSpc>
              <a:spcBef>
                <a:spcPct val="0"/>
              </a:spcBef>
              <a:buNone/>
            </a:pPr>
            <a:r>
              <a:rPr lang="de-AT" altLang="ru-RU" sz="2600" b="1" dirty="0">
                <a:solidFill>
                  <a:srgbClr val="166570"/>
                </a:solidFill>
                <a:latin typeface="Arial" panose="020B0604020202020204" pitchFamily="34" charset="0"/>
              </a:rPr>
              <a:t>National </a:t>
            </a:r>
            <a:r>
              <a:rPr lang="de-AT" altLang="ru-RU" sz="2600" b="1" dirty="0" err="1">
                <a:solidFill>
                  <a:srgbClr val="166570"/>
                </a:solidFill>
                <a:latin typeface="Arial" panose="020B0604020202020204" pitchFamily="34" charset="0"/>
              </a:rPr>
              <a:t>Renewable</a:t>
            </a:r>
            <a:r>
              <a:rPr lang="de-AT" altLang="ru-RU" sz="2600" b="1" dirty="0">
                <a:solidFill>
                  <a:srgbClr val="166570"/>
                </a:solidFill>
                <a:latin typeface="Arial" panose="020B0604020202020204" pitchFamily="34" charset="0"/>
              </a:rPr>
              <a:t> </a:t>
            </a:r>
            <a:r>
              <a:rPr lang="de-AT" altLang="ru-RU" sz="2600" b="1" dirty="0" err="1">
                <a:solidFill>
                  <a:srgbClr val="166570"/>
                </a:solidFill>
                <a:latin typeface="Arial" panose="020B0604020202020204" pitchFamily="34" charset="0"/>
              </a:rPr>
              <a:t>Energy</a:t>
            </a:r>
            <a:r>
              <a:rPr lang="de-AT" altLang="ru-RU" sz="2600" b="1" dirty="0">
                <a:solidFill>
                  <a:srgbClr val="166570"/>
                </a:solidFill>
                <a:latin typeface="Arial" panose="020B0604020202020204" pitchFamily="34" charset="0"/>
              </a:rPr>
              <a:t> Action Plan-2020</a:t>
            </a:r>
            <a:endParaRPr lang="uk-UA" altLang="ru-RU" sz="2600" b="1" dirty="0">
              <a:solidFill>
                <a:srgbClr val="166570"/>
              </a:solidFill>
              <a:latin typeface="Arial" panose="020B0604020202020204" pitchFamily="34" charset="0"/>
            </a:endParaRPr>
          </a:p>
        </p:txBody>
      </p:sp>
      <p:cxnSp>
        <p:nvCxnSpPr>
          <p:cNvPr id="17" name="Соединительная линия уступом 16"/>
          <p:cNvCxnSpPr>
            <a:stCxn id="14" idx="1"/>
            <a:endCxn id="36" idx="1"/>
          </p:cNvCxnSpPr>
          <p:nvPr/>
        </p:nvCxnSpPr>
        <p:spPr bwMode="auto">
          <a:xfrm rot="10800000" flipH="1" flipV="1">
            <a:off x="1314707" y="669031"/>
            <a:ext cx="778561" cy="611634"/>
          </a:xfrm>
          <a:prstGeom prst="bentConnector3">
            <a:avLst>
              <a:gd name="adj1" fmla="val -29362"/>
            </a:avLst>
          </a:prstGeom>
          <a:ln w="19050">
            <a:solidFill>
              <a:srgbClr val="8CD7EC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"/>
          <p:cNvSpPr>
            <a:spLocks noChangeArrowheads="1"/>
          </p:cNvSpPr>
          <p:nvPr/>
        </p:nvSpPr>
        <p:spPr bwMode="auto">
          <a:xfrm>
            <a:off x="2093182" y="1561262"/>
            <a:ext cx="6185856" cy="484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448" tIns="41225" rIns="82448" bIns="41225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828004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ru-RU" sz="2600" b="1" dirty="0">
                <a:solidFill>
                  <a:srgbClr val="1A7B88"/>
                </a:solidFill>
                <a:latin typeface="Arial" panose="020B0604020202020204" pitchFamily="34" charset="0"/>
              </a:rPr>
              <a:t>Energy Strategy of Ukraine till 2035</a:t>
            </a:r>
            <a:endParaRPr lang="uk-UA" altLang="ru-RU" sz="2600" b="1" dirty="0">
              <a:solidFill>
                <a:srgbClr val="1A7B88"/>
              </a:solidFill>
              <a:latin typeface="Arial" panose="020B0604020202020204" pitchFamily="34" charset="0"/>
            </a:endParaRPr>
          </a:p>
        </p:txBody>
      </p:sp>
      <p:cxnSp>
        <p:nvCxnSpPr>
          <p:cNvPr id="22" name="Соединительная линия уступом 21"/>
          <p:cNvCxnSpPr>
            <a:stCxn id="19" idx="1"/>
            <a:endCxn id="27" idx="2"/>
          </p:cNvCxnSpPr>
          <p:nvPr/>
        </p:nvCxnSpPr>
        <p:spPr bwMode="auto">
          <a:xfrm rot="10800000" flipH="1" flipV="1">
            <a:off x="2093182" y="1803603"/>
            <a:ext cx="142630" cy="645337"/>
          </a:xfrm>
          <a:prstGeom prst="bentConnector3">
            <a:avLst>
              <a:gd name="adj1" fmla="val -160275"/>
            </a:avLst>
          </a:prstGeom>
          <a:ln w="19050">
            <a:solidFill>
              <a:srgbClr val="8CD7EC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Соединительная линия уступом 28"/>
          <p:cNvCxnSpPr>
            <a:stCxn id="27" idx="4"/>
            <a:endCxn id="30" idx="1"/>
          </p:cNvCxnSpPr>
          <p:nvPr/>
        </p:nvCxnSpPr>
        <p:spPr>
          <a:xfrm rot="16200000" flipH="1">
            <a:off x="2564802" y="2782814"/>
            <a:ext cx="373019" cy="309184"/>
          </a:xfrm>
          <a:prstGeom prst="bentConnector2">
            <a:avLst/>
          </a:prstGeom>
          <a:noFill/>
          <a:ln w="1905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0" name="TextBox 29"/>
          <p:cNvSpPr txBox="1"/>
          <p:nvPr/>
        </p:nvSpPr>
        <p:spPr>
          <a:xfrm>
            <a:off x="2905903" y="2928400"/>
            <a:ext cx="1234829" cy="391032"/>
          </a:xfrm>
          <a:prstGeom prst="rect">
            <a:avLst/>
          </a:prstGeom>
          <a:noFill/>
        </p:spPr>
        <p:txBody>
          <a:bodyPr wrap="square" lIns="82448" tIns="41225" rIns="82448" bIns="41225" rtlCol="0">
            <a:spAutoFit/>
          </a:bodyPr>
          <a:lstStyle/>
          <a:p>
            <a:pPr defTabSz="828004"/>
            <a:r>
              <a:rPr lang="uk-UA" b="1" dirty="0">
                <a:solidFill>
                  <a:srgbClr val="C00000"/>
                </a:solidFill>
              </a:rPr>
              <a:t>€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uk-UA" b="1" dirty="0">
                <a:solidFill>
                  <a:srgbClr val="C00000"/>
                </a:solidFill>
              </a:rPr>
              <a:t>30 </a:t>
            </a:r>
            <a:r>
              <a:rPr lang="en-US" b="1" dirty="0" err="1">
                <a:solidFill>
                  <a:srgbClr val="C00000"/>
                </a:solidFill>
              </a:rPr>
              <a:t>bln</a:t>
            </a:r>
            <a:endParaRPr lang="uk-UA" b="1" dirty="0">
              <a:solidFill>
                <a:srgbClr val="C00000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2093269" y="1085149"/>
            <a:ext cx="730956" cy="391032"/>
          </a:xfrm>
          <a:prstGeom prst="rect">
            <a:avLst/>
          </a:prstGeom>
        </p:spPr>
        <p:txBody>
          <a:bodyPr wrap="none" lIns="82448" tIns="41225" rIns="82448" bIns="41225">
            <a:spAutoFit/>
          </a:bodyPr>
          <a:lstStyle/>
          <a:p>
            <a:pPr defTabSz="828004"/>
            <a:r>
              <a:rPr lang="uk-UA" b="1" i="1" dirty="0">
                <a:solidFill>
                  <a:srgbClr val="1EC4C0"/>
                </a:solidFill>
                <a:latin typeface="Arial" pitchFamily="34" charset="0"/>
              </a:rPr>
              <a:t>11% </a:t>
            </a:r>
            <a:endParaRPr lang="uk-UA" dirty="0">
              <a:solidFill>
                <a:prstClr val="black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225031" y="2246849"/>
            <a:ext cx="679467" cy="391032"/>
          </a:xfrm>
          <a:prstGeom prst="rect">
            <a:avLst/>
          </a:prstGeom>
        </p:spPr>
        <p:txBody>
          <a:bodyPr wrap="none" lIns="82448" tIns="41225" rIns="82448" bIns="41225">
            <a:spAutoFit/>
          </a:bodyPr>
          <a:lstStyle/>
          <a:p>
            <a:pPr defTabSz="828004"/>
            <a:r>
              <a:rPr lang="uk-UA" b="1" i="1" dirty="0">
                <a:solidFill>
                  <a:srgbClr val="1EC4C0"/>
                </a:solidFill>
                <a:latin typeface="Arial" pitchFamily="34" charset="0"/>
              </a:rPr>
              <a:t>25%</a:t>
            </a:r>
            <a:endParaRPr lang="uk-UA" dirty="0">
              <a:solidFill>
                <a:prstClr val="black"/>
              </a:solidFill>
            </a:endParaRPr>
          </a:p>
        </p:txBody>
      </p:sp>
      <p:sp>
        <p:nvSpPr>
          <p:cNvPr id="31" name="TextBox 8"/>
          <p:cNvSpPr txBox="1">
            <a:spLocks noChangeArrowheads="1"/>
          </p:cNvSpPr>
          <p:nvPr/>
        </p:nvSpPr>
        <p:spPr bwMode="auto">
          <a:xfrm>
            <a:off x="1594638" y="4407578"/>
            <a:ext cx="8322716" cy="2668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448" tIns="41225" rIns="82448" bIns="41225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828004">
              <a:spcBef>
                <a:spcPts val="657"/>
              </a:spcBef>
              <a:buNone/>
            </a:pPr>
            <a:r>
              <a:rPr lang="en-US" sz="2000" b="1" dirty="0">
                <a:solidFill>
                  <a:srgbClr val="44546A"/>
                </a:solidFill>
                <a:latin typeface="Arial" panose="020B0604020202020204" pitchFamily="34" charset="0"/>
              </a:rPr>
              <a:t>Necessary investments by </a:t>
            </a:r>
            <a:r>
              <a:rPr lang="uk-UA" sz="2000" b="1" dirty="0">
                <a:solidFill>
                  <a:srgbClr val="44546A"/>
                </a:solidFill>
                <a:latin typeface="Arial" panose="020B0604020202020204" pitchFamily="34" charset="0"/>
              </a:rPr>
              <a:t>2035 </a:t>
            </a:r>
            <a:r>
              <a:rPr lang="en-US" sz="2000" b="1" dirty="0">
                <a:solidFill>
                  <a:srgbClr val="44546A"/>
                </a:solidFill>
                <a:latin typeface="Arial" panose="020B0604020202020204" pitchFamily="34" charset="0"/>
              </a:rPr>
              <a:t>for</a:t>
            </a:r>
            <a:r>
              <a:rPr lang="uk-UA" sz="2000" b="1" dirty="0">
                <a:solidFill>
                  <a:srgbClr val="44546A"/>
                </a:solidFill>
                <a:latin typeface="Arial" panose="020B0604020202020204" pitchFamily="34" charset="0"/>
              </a:rPr>
              <a:t>:</a:t>
            </a:r>
          </a:p>
          <a:p>
            <a:pPr defTabSz="828004">
              <a:lnSpc>
                <a:spcPct val="100000"/>
              </a:lnSpc>
              <a:spcBef>
                <a:spcPts val="876"/>
              </a:spcBef>
              <a:buNone/>
            </a:pPr>
            <a:r>
              <a:rPr lang="en-US" altLang="ru-RU" sz="2000" dirty="0">
                <a:solidFill>
                  <a:srgbClr val="44546A"/>
                </a:solidFill>
                <a:latin typeface="Arial" panose="020B0604020202020204" pitchFamily="34" charset="0"/>
              </a:rPr>
              <a:t>construction of </a:t>
            </a:r>
            <a:r>
              <a:rPr lang="en-US" altLang="ru-RU" sz="2000" b="1" dirty="0">
                <a:solidFill>
                  <a:srgbClr val="44546A"/>
                </a:solidFill>
                <a:latin typeface="Arial" panose="020B0604020202020204" pitchFamily="34" charset="0"/>
              </a:rPr>
              <a:t>renewable energy facilities</a:t>
            </a:r>
            <a:r>
              <a:rPr lang="uk-UA" altLang="ru-RU" sz="2000" b="1" dirty="0">
                <a:solidFill>
                  <a:srgbClr val="44546A"/>
                </a:solidFill>
                <a:latin typeface="Arial" panose="020B0604020202020204" pitchFamily="34" charset="0"/>
              </a:rPr>
              <a:t> </a:t>
            </a:r>
            <a:r>
              <a:rPr lang="uk-UA" altLang="ru-RU" sz="2000" dirty="0">
                <a:solidFill>
                  <a:srgbClr val="44546A"/>
                </a:solidFill>
                <a:latin typeface="Arial" panose="020B0604020202020204" pitchFamily="34" charset="0"/>
              </a:rPr>
              <a:t>(</a:t>
            </a:r>
            <a:r>
              <a:rPr lang="en-US" altLang="ru-RU" sz="2000" dirty="0">
                <a:solidFill>
                  <a:srgbClr val="44546A"/>
                </a:solidFill>
                <a:latin typeface="Arial" panose="020B0604020202020204" pitchFamily="34" charset="0"/>
              </a:rPr>
              <a:t>SPP</a:t>
            </a:r>
            <a:r>
              <a:rPr lang="uk-UA" altLang="ru-RU" sz="2000" dirty="0">
                <a:solidFill>
                  <a:srgbClr val="44546A"/>
                </a:solidFill>
                <a:latin typeface="Arial" panose="020B0604020202020204" pitchFamily="34" charset="0"/>
              </a:rPr>
              <a:t>, </a:t>
            </a:r>
            <a:r>
              <a:rPr lang="en-US" altLang="ru-RU" sz="2000" dirty="0">
                <a:solidFill>
                  <a:srgbClr val="44546A"/>
                </a:solidFill>
                <a:latin typeface="Arial" panose="020B0604020202020204" pitchFamily="34" charset="0"/>
              </a:rPr>
              <a:t>WPP</a:t>
            </a:r>
            <a:r>
              <a:rPr lang="uk-UA" altLang="ru-RU" sz="2000" dirty="0">
                <a:solidFill>
                  <a:srgbClr val="44546A"/>
                </a:solidFill>
                <a:latin typeface="Arial" panose="020B0604020202020204" pitchFamily="34" charset="0"/>
              </a:rPr>
              <a:t>, </a:t>
            </a:r>
            <a:r>
              <a:rPr lang="en-US" altLang="ru-RU" sz="2000" dirty="0">
                <a:solidFill>
                  <a:srgbClr val="44546A"/>
                </a:solidFill>
                <a:latin typeface="Arial" panose="020B0604020202020204" pitchFamily="34" charset="0"/>
              </a:rPr>
              <a:t>small HPP</a:t>
            </a:r>
            <a:r>
              <a:rPr lang="uk-UA" altLang="ru-RU" sz="2000" dirty="0">
                <a:solidFill>
                  <a:srgbClr val="44546A"/>
                </a:solidFill>
                <a:latin typeface="Arial" panose="020B0604020202020204" pitchFamily="34" charset="0"/>
              </a:rPr>
              <a:t>, </a:t>
            </a:r>
            <a:r>
              <a:rPr lang="en-US" altLang="ru-RU" sz="2000" dirty="0">
                <a:solidFill>
                  <a:srgbClr val="44546A"/>
                </a:solidFill>
                <a:latin typeface="Arial" panose="020B0604020202020204" pitchFamily="34" charset="0"/>
              </a:rPr>
              <a:t>CHP</a:t>
            </a:r>
            <a:r>
              <a:rPr lang="uk-UA" altLang="ru-RU" sz="2000" dirty="0">
                <a:solidFill>
                  <a:srgbClr val="44546A"/>
                </a:solidFill>
                <a:latin typeface="Arial" panose="020B0604020202020204" pitchFamily="34" charset="0"/>
              </a:rPr>
              <a:t>, </a:t>
            </a:r>
            <a:r>
              <a:rPr lang="en-US" altLang="ru-RU" sz="2000" dirty="0">
                <a:solidFill>
                  <a:srgbClr val="44546A"/>
                </a:solidFill>
                <a:latin typeface="Arial" panose="020B0604020202020204" pitchFamily="34" charset="0"/>
              </a:rPr>
              <a:t>biomass boiler station</a:t>
            </a:r>
            <a:r>
              <a:rPr lang="uk-UA" altLang="ru-RU" sz="2000" dirty="0">
                <a:solidFill>
                  <a:srgbClr val="44546A"/>
                </a:solidFill>
                <a:latin typeface="Arial" panose="020B0604020202020204" pitchFamily="34" charset="0"/>
              </a:rPr>
              <a:t>, </a:t>
            </a:r>
            <a:r>
              <a:rPr lang="en-US" altLang="ru-RU" sz="2000" dirty="0">
                <a:solidFill>
                  <a:srgbClr val="44546A"/>
                </a:solidFill>
                <a:latin typeface="Arial" panose="020B0604020202020204" pitchFamily="34" charset="0"/>
              </a:rPr>
              <a:t>biogas facilities,</a:t>
            </a:r>
            <a:r>
              <a:rPr lang="ru-RU" altLang="ru-RU" sz="2000" dirty="0">
                <a:solidFill>
                  <a:srgbClr val="44546A"/>
                </a:solidFill>
                <a:latin typeface="Arial" panose="020B0604020202020204" pitchFamily="34" charset="0"/>
              </a:rPr>
              <a:t> </a:t>
            </a:r>
            <a:r>
              <a:rPr lang="en-US" altLang="ru-RU" sz="2000" dirty="0">
                <a:solidFill>
                  <a:srgbClr val="44546A"/>
                </a:solidFill>
                <a:latin typeface="Arial" panose="020B0604020202020204" pitchFamily="34" charset="0"/>
              </a:rPr>
              <a:t>etc.)</a:t>
            </a:r>
            <a:endParaRPr lang="uk-UA" altLang="ru-RU" sz="2000" dirty="0">
              <a:solidFill>
                <a:srgbClr val="44546A"/>
              </a:solidFill>
              <a:latin typeface="Arial" panose="020B0604020202020204" pitchFamily="34" charset="0"/>
            </a:endParaRPr>
          </a:p>
          <a:p>
            <a:pPr defTabSz="828004">
              <a:lnSpc>
                <a:spcPct val="100000"/>
              </a:lnSpc>
              <a:spcBef>
                <a:spcPts val="876"/>
              </a:spcBef>
              <a:buNone/>
            </a:pPr>
            <a:r>
              <a:rPr lang="en-US" altLang="ru-RU" sz="2000" dirty="0">
                <a:solidFill>
                  <a:srgbClr val="44546A"/>
                </a:solidFill>
                <a:latin typeface="Arial" panose="020B0604020202020204" pitchFamily="34" charset="0"/>
              </a:rPr>
              <a:t>construction of capacities for production of </a:t>
            </a:r>
            <a:r>
              <a:rPr lang="en-US" altLang="ru-RU" sz="2000" b="1" dirty="0">
                <a:solidFill>
                  <a:srgbClr val="44546A"/>
                </a:solidFill>
                <a:latin typeface="Arial" panose="020B0604020202020204" pitchFamily="34" charset="0"/>
              </a:rPr>
              <a:t>equipment for renewable energy facilities  </a:t>
            </a:r>
          </a:p>
          <a:p>
            <a:pPr defTabSz="828004">
              <a:lnSpc>
                <a:spcPct val="100000"/>
              </a:lnSpc>
              <a:spcBef>
                <a:spcPts val="876"/>
              </a:spcBef>
              <a:buNone/>
            </a:pPr>
            <a:r>
              <a:rPr lang="en-US" altLang="ru-RU" sz="2000" dirty="0">
                <a:solidFill>
                  <a:srgbClr val="44546A"/>
                </a:solidFill>
                <a:latin typeface="Arial" panose="020B0604020202020204" pitchFamily="34" charset="0"/>
              </a:rPr>
              <a:t>construction of </a:t>
            </a:r>
            <a:r>
              <a:rPr lang="en-US" altLang="ru-RU" sz="2000" b="1" dirty="0">
                <a:solidFill>
                  <a:srgbClr val="44546A"/>
                </a:solidFill>
                <a:latin typeface="Arial" panose="020B0604020202020204" pitchFamily="34" charset="0"/>
              </a:rPr>
              <a:t>biofuel production plants </a:t>
            </a:r>
            <a:r>
              <a:rPr lang="en-US" altLang="ru-RU" sz="2000" dirty="0">
                <a:solidFill>
                  <a:srgbClr val="44546A"/>
                </a:solidFill>
                <a:latin typeface="Arial" panose="020B0604020202020204" pitchFamily="34" charset="0"/>
              </a:rPr>
              <a:t>(solid, liquid)</a:t>
            </a:r>
          </a:p>
          <a:p>
            <a:pPr defTabSz="828004">
              <a:lnSpc>
                <a:spcPct val="100000"/>
              </a:lnSpc>
              <a:spcBef>
                <a:spcPts val="876"/>
              </a:spcBef>
              <a:buNone/>
            </a:pPr>
            <a:r>
              <a:rPr lang="en-US" altLang="ru-RU" sz="2000" dirty="0">
                <a:solidFill>
                  <a:srgbClr val="44546A"/>
                </a:solidFill>
                <a:latin typeface="Arial" panose="020B0604020202020204" pitchFamily="34" charset="0"/>
              </a:rPr>
              <a:t>growing of </a:t>
            </a:r>
            <a:r>
              <a:rPr lang="en-US" altLang="ru-RU" sz="2000" b="1" dirty="0">
                <a:solidFill>
                  <a:srgbClr val="44546A"/>
                </a:solidFill>
                <a:latin typeface="Arial" panose="020B0604020202020204" pitchFamily="34" charset="0"/>
              </a:rPr>
              <a:t>energy crops</a:t>
            </a:r>
            <a:endParaRPr lang="uk-UA" altLang="ru-RU" sz="2000" b="1" dirty="0">
              <a:solidFill>
                <a:srgbClr val="0D5D8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7" name="Соединительная линия уступом 36"/>
          <p:cNvCxnSpPr>
            <a:stCxn id="30" idx="3"/>
            <a:endCxn id="58" idx="0"/>
          </p:cNvCxnSpPr>
          <p:nvPr/>
        </p:nvCxnSpPr>
        <p:spPr>
          <a:xfrm>
            <a:off x="4140732" y="3123916"/>
            <a:ext cx="1001295" cy="346739"/>
          </a:xfrm>
          <a:prstGeom prst="bentConnector2">
            <a:avLst/>
          </a:prstGeom>
          <a:noFill/>
          <a:ln w="19050">
            <a:solidFill>
              <a:schemeClr val="accent2">
                <a:lumMod val="60000"/>
                <a:lumOff val="40000"/>
              </a:schemeClr>
            </a:solidFill>
            <a:prstDash val="dash"/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04268" y="4579157"/>
            <a:ext cx="436344" cy="540323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2899" y="5215470"/>
            <a:ext cx="449108" cy="5561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96609" y="6008141"/>
            <a:ext cx="343997" cy="42597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90353" y="6481679"/>
            <a:ext cx="333883" cy="413445"/>
          </a:xfrm>
          <a:prstGeom prst="rect">
            <a:avLst/>
          </a:prstGeom>
        </p:spPr>
      </p:pic>
      <p:sp>
        <p:nvSpPr>
          <p:cNvPr id="41" name="TextBox 40"/>
          <p:cNvSpPr txBox="1"/>
          <p:nvPr/>
        </p:nvSpPr>
        <p:spPr bwMode="auto">
          <a:xfrm>
            <a:off x="2853158" y="1080170"/>
            <a:ext cx="4577999" cy="360254"/>
          </a:xfrm>
          <a:prstGeom prst="rect">
            <a:avLst/>
          </a:prstGeom>
          <a:noFill/>
        </p:spPr>
        <p:txBody>
          <a:bodyPr wrap="square" lIns="82448" tIns="41225" rIns="82448" bIns="41225">
            <a:spAutoFit/>
          </a:bodyPr>
          <a:lstStyle/>
          <a:p>
            <a:pPr defTabSz="828004">
              <a:defRPr/>
            </a:pPr>
            <a:r>
              <a:rPr lang="en-US" sz="1800" dirty="0">
                <a:solidFill>
                  <a:srgbClr val="4F81BD">
                    <a:lumMod val="75000"/>
                  </a:srgbClr>
                </a:solidFill>
                <a:latin typeface="Arial" pitchFamily="34" charset="0"/>
              </a:rPr>
              <a:t>of Renewables in final energy consumption</a:t>
            </a:r>
            <a:endParaRPr lang="uk-UA" sz="1800" dirty="0">
              <a:solidFill>
                <a:srgbClr val="4F81BD">
                  <a:lumMod val="75000"/>
                </a:srgbClr>
              </a:solidFill>
              <a:latin typeface="Arial" pitchFamily="34" charset="0"/>
            </a:endParaRPr>
          </a:p>
        </p:txBody>
      </p:sp>
      <p:pic>
        <p:nvPicPr>
          <p:cNvPr id="52" name="Picture 2" descr="C:\Users\makarov\Desktop\logo_saee_ukraine_en(1) - копия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5524" y="24038"/>
            <a:ext cx="1661362" cy="397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3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727764" y="5839855"/>
            <a:ext cx="409180" cy="382959"/>
          </a:xfrm>
        </p:spPr>
        <p:txBody>
          <a:bodyPr/>
          <a:lstStyle/>
          <a:p>
            <a:r>
              <a:rPr lang="uk-UA" sz="1600" b="1" dirty="0">
                <a:solidFill>
                  <a:prstClr val="white"/>
                </a:solidFill>
              </a:rPr>
              <a:t>3</a:t>
            </a:r>
            <a:endParaRPr lang="ru-RU" sz="16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5012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Группа 15"/>
          <p:cNvGrpSpPr>
            <a:grpSpLocks noChangeAspect="1"/>
          </p:cNvGrpSpPr>
          <p:nvPr/>
        </p:nvGrpSpPr>
        <p:grpSpPr>
          <a:xfrm>
            <a:off x="9625096" y="5797677"/>
            <a:ext cx="942064" cy="1423651"/>
            <a:chOff x="7874757" y="-90805"/>
            <a:chExt cx="1613376" cy="2480659"/>
          </a:xfrm>
        </p:grpSpPr>
        <p:sp>
          <p:nvSpPr>
            <p:cNvPr id="19" name="Равнобедренный треугольник 18"/>
            <p:cNvSpPr/>
            <p:nvPr/>
          </p:nvSpPr>
          <p:spPr>
            <a:xfrm rot="16200000">
              <a:off x="8830622" y="-36488"/>
              <a:ext cx="276662" cy="351942"/>
            </a:xfrm>
            <a:prstGeom prst="triangle">
              <a:avLst>
                <a:gd name="adj" fmla="val 100000"/>
              </a:avLst>
            </a:prstGeom>
            <a:solidFill>
              <a:srgbClr val="2DA1D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>
                <a:solidFill>
                  <a:prstClr val="white"/>
                </a:solidFill>
              </a:endParaRPr>
            </a:p>
          </p:txBody>
        </p:sp>
        <p:sp>
          <p:nvSpPr>
            <p:cNvPr id="20" name="Равнобедренный треугольник 19"/>
            <p:cNvSpPr/>
            <p:nvPr/>
          </p:nvSpPr>
          <p:spPr>
            <a:xfrm rot="10800000">
              <a:off x="7874757" y="2286"/>
              <a:ext cx="930151" cy="1228865"/>
            </a:xfrm>
            <a:prstGeom prst="triangle">
              <a:avLst>
                <a:gd name="adj" fmla="val 76243"/>
              </a:avLst>
            </a:prstGeom>
            <a:solidFill>
              <a:srgbClr val="1187C7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>
                <a:solidFill>
                  <a:prstClr val="white"/>
                </a:solidFill>
              </a:endParaRPr>
            </a:p>
          </p:txBody>
        </p:sp>
        <p:sp>
          <p:nvSpPr>
            <p:cNvPr id="21" name="Равнобедренный треугольник 20"/>
            <p:cNvSpPr/>
            <p:nvPr/>
          </p:nvSpPr>
          <p:spPr>
            <a:xfrm rot="7199866">
              <a:off x="7978208" y="477277"/>
              <a:ext cx="1408585" cy="534944"/>
            </a:xfrm>
            <a:prstGeom prst="triangle">
              <a:avLst>
                <a:gd name="adj" fmla="val 17168"/>
              </a:avLst>
            </a:prstGeom>
            <a:solidFill>
              <a:srgbClr val="1187C7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>
                <a:solidFill>
                  <a:prstClr val="white"/>
                </a:solidFill>
              </a:endParaRPr>
            </a:p>
          </p:txBody>
        </p:sp>
        <p:sp>
          <p:nvSpPr>
            <p:cNvPr id="22" name="Равнобедренный треугольник 21"/>
            <p:cNvSpPr/>
            <p:nvPr/>
          </p:nvSpPr>
          <p:spPr>
            <a:xfrm rot="3262501">
              <a:off x="8725895" y="142502"/>
              <a:ext cx="592763" cy="126149"/>
            </a:xfrm>
            <a:prstGeom prst="triangle">
              <a:avLst>
                <a:gd name="adj" fmla="val 70657"/>
              </a:avLst>
            </a:prstGeom>
            <a:solidFill>
              <a:srgbClr val="1187C7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>
                <a:solidFill>
                  <a:prstClr val="white"/>
                </a:solidFill>
              </a:endParaRPr>
            </a:p>
          </p:txBody>
        </p:sp>
        <p:sp>
          <p:nvSpPr>
            <p:cNvPr id="23" name="Равнобедренный треугольник 22"/>
            <p:cNvSpPr/>
            <p:nvPr/>
          </p:nvSpPr>
          <p:spPr>
            <a:xfrm rot="6195884">
              <a:off x="8060985" y="1252244"/>
              <a:ext cx="580045" cy="659255"/>
            </a:xfrm>
            <a:prstGeom prst="triangle">
              <a:avLst>
                <a:gd name="adj" fmla="val 81841"/>
              </a:avLst>
            </a:prstGeom>
            <a:solidFill>
              <a:srgbClr val="FFD23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>
                <a:solidFill>
                  <a:prstClr val="white"/>
                </a:solidFill>
              </a:endParaRPr>
            </a:p>
          </p:txBody>
        </p:sp>
        <p:sp>
          <p:nvSpPr>
            <p:cNvPr id="24" name="Равнобедренный треугольник 23"/>
            <p:cNvSpPr/>
            <p:nvPr/>
          </p:nvSpPr>
          <p:spPr>
            <a:xfrm rot="2969109">
              <a:off x="8443210" y="480990"/>
              <a:ext cx="811352" cy="1278494"/>
            </a:xfrm>
            <a:prstGeom prst="triangle">
              <a:avLst>
                <a:gd name="adj" fmla="val 13480"/>
              </a:avLst>
            </a:prstGeom>
            <a:solidFill>
              <a:srgbClr val="FFF283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>
                <a:solidFill>
                  <a:prstClr val="white"/>
                </a:solidFill>
              </a:endParaRPr>
            </a:p>
          </p:txBody>
        </p:sp>
        <p:sp>
          <p:nvSpPr>
            <p:cNvPr id="25" name="Равнобедренный треугольник 24"/>
            <p:cNvSpPr/>
            <p:nvPr/>
          </p:nvSpPr>
          <p:spPr>
            <a:xfrm rot="9454292">
              <a:off x="8737147" y="1707455"/>
              <a:ext cx="560130" cy="682399"/>
            </a:xfrm>
            <a:prstGeom prst="triangle">
              <a:avLst>
                <a:gd name="adj" fmla="val 50682"/>
              </a:avLst>
            </a:prstGeom>
            <a:solidFill>
              <a:srgbClr val="FFF283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>
                <a:solidFill>
                  <a:prstClr val="white"/>
                </a:solidFill>
              </a:endParaRPr>
            </a:p>
          </p:txBody>
        </p:sp>
        <p:sp>
          <p:nvSpPr>
            <p:cNvPr id="26" name="Равнобедренный треугольник 25"/>
            <p:cNvSpPr/>
            <p:nvPr/>
          </p:nvSpPr>
          <p:spPr>
            <a:xfrm rot="6641790">
              <a:off x="8294638" y="1064886"/>
              <a:ext cx="1452988" cy="291653"/>
            </a:xfrm>
            <a:prstGeom prst="triangle">
              <a:avLst>
                <a:gd name="adj" fmla="val 52535"/>
              </a:avLst>
            </a:prstGeom>
            <a:solidFill>
              <a:srgbClr val="FFD73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>
                <a:solidFill>
                  <a:prstClr val="white"/>
                </a:solidFill>
              </a:endParaRPr>
            </a:p>
          </p:txBody>
        </p:sp>
        <p:sp>
          <p:nvSpPr>
            <p:cNvPr id="27" name="Равнобедренный треугольник 26"/>
            <p:cNvSpPr/>
            <p:nvPr/>
          </p:nvSpPr>
          <p:spPr>
            <a:xfrm rot="8033601">
              <a:off x="8592493" y="1532497"/>
              <a:ext cx="751110" cy="230085"/>
            </a:xfrm>
            <a:prstGeom prst="triangle">
              <a:avLst>
                <a:gd name="adj" fmla="val 31769"/>
              </a:avLst>
            </a:prstGeom>
            <a:solidFill>
              <a:srgbClr val="FFD73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>
                <a:solidFill>
                  <a:prstClr val="white"/>
                </a:solidFill>
              </a:endParaRPr>
            </a:p>
          </p:txBody>
        </p:sp>
      </p:grp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xmlns="" val="3666915853"/>
              </p:ext>
            </p:extLst>
          </p:nvPr>
        </p:nvGraphicFramePr>
        <p:xfrm>
          <a:off x="1178589" y="877692"/>
          <a:ext cx="8363722" cy="57733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1" name="Прямая соединительная линия 10"/>
          <p:cNvCxnSpPr/>
          <p:nvPr/>
        </p:nvCxnSpPr>
        <p:spPr>
          <a:xfrm>
            <a:off x="3374270" y="6739576"/>
            <a:ext cx="2602289" cy="0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567454" y="6784574"/>
            <a:ext cx="4493167" cy="300171"/>
          </a:xfrm>
          <a:prstGeom prst="rect">
            <a:avLst/>
          </a:prstGeom>
          <a:noFill/>
        </p:spPr>
        <p:txBody>
          <a:bodyPr wrap="square" lIns="98875" tIns="49435" rIns="98875" bIns="49435" rtlCol="0">
            <a:spAutoFit/>
          </a:bodyPr>
          <a:lstStyle/>
          <a:p>
            <a:r>
              <a:rPr lang="uk-UA" sz="1300" dirty="0">
                <a:solidFill>
                  <a:prstClr val="black"/>
                </a:solidFill>
              </a:rPr>
              <a:t>- </a:t>
            </a:r>
            <a:r>
              <a:rPr lang="en-US" sz="1300" dirty="0"/>
              <a:t>calculated according to the Directive </a:t>
            </a:r>
            <a:r>
              <a:rPr lang="en-US" sz="1300" dirty="0">
                <a:solidFill>
                  <a:prstClr val="black"/>
                </a:solidFill>
              </a:rPr>
              <a:t>2009/28/EU</a:t>
            </a:r>
            <a:endParaRPr lang="ru-RU" sz="1300" dirty="0">
              <a:solidFill>
                <a:prstClr val="black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83735" y="281352"/>
            <a:ext cx="4710712" cy="576889"/>
          </a:xfrm>
          <a:prstGeom prst="rect">
            <a:avLst/>
          </a:prstGeom>
          <a:noFill/>
          <a:ln w="57150">
            <a:noFill/>
          </a:ln>
        </p:spPr>
        <p:txBody>
          <a:bodyPr wrap="square" lIns="98875" tIns="49435" rIns="98875" bIns="49435" rtlCol="0" anchor="ctr">
            <a:spAutoFit/>
          </a:bodyPr>
          <a:lstStyle/>
          <a:p>
            <a:pPr algn="r"/>
            <a:r>
              <a:rPr lang="en-US" sz="3100" b="1" dirty="0">
                <a:solidFill>
                  <a:srgbClr val="4BACC6">
                    <a:lumMod val="50000"/>
                  </a:srgbClr>
                </a:solidFill>
              </a:rPr>
              <a:t>GOAL NREAP 2020</a:t>
            </a:r>
            <a:endParaRPr lang="ru-RU" sz="3100" b="1" dirty="0">
              <a:solidFill>
                <a:srgbClr val="4BACC6">
                  <a:lumMod val="50000"/>
                </a:srgbClr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655" r="-1"/>
          <a:stretch/>
        </p:blipFill>
        <p:spPr bwMode="auto">
          <a:xfrm>
            <a:off x="9019771" y="70782"/>
            <a:ext cx="1045078" cy="997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851176" y="1116110"/>
            <a:ext cx="526694" cy="638445"/>
          </a:xfrm>
          <a:prstGeom prst="rect">
            <a:avLst/>
          </a:prstGeom>
          <a:noFill/>
        </p:spPr>
        <p:txBody>
          <a:bodyPr wrap="none" lIns="98875" tIns="49435" rIns="98875" bIns="49435" rtlCol="0">
            <a:spAutoFit/>
          </a:bodyPr>
          <a:lstStyle/>
          <a:p>
            <a:r>
              <a:rPr lang="uk-UA" sz="3500" b="1" dirty="0">
                <a:solidFill>
                  <a:srgbClr val="FF0000"/>
                </a:solidFill>
              </a:rPr>
              <a:t>%</a:t>
            </a:r>
            <a:endParaRPr lang="ru-RU" sz="35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20667" y="989111"/>
            <a:ext cx="4211485" cy="469167"/>
          </a:xfrm>
          <a:prstGeom prst="rect">
            <a:avLst/>
          </a:prstGeom>
          <a:noFill/>
        </p:spPr>
        <p:txBody>
          <a:bodyPr wrap="none" lIns="98875" tIns="49435" rIns="98875" bIns="49435" rtlCol="0">
            <a:spAutoFit/>
          </a:bodyPr>
          <a:lstStyle/>
          <a:p>
            <a:r>
              <a:rPr lang="en-US" sz="2400" b="1" dirty="0">
                <a:solidFill>
                  <a:prstClr val="black"/>
                </a:solidFill>
              </a:rPr>
              <a:t>SHARE OF RENEWABLE ENERGY</a:t>
            </a:r>
            <a:endParaRPr lang="uk-UA" sz="2400" b="1" dirty="0">
              <a:solidFill>
                <a:prstClr val="black"/>
              </a:solidFill>
            </a:endParaRPr>
          </a:p>
        </p:txBody>
      </p:sp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>
          <a:xfrm>
            <a:off x="7814992" y="5886815"/>
            <a:ext cx="2409561" cy="382959"/>
          </a:xfrm>
        </p:spPr>
        <p:txBody>
          <a:bodyPr/>
          <a:lstStyle/>
          <a:p>
            <a:fld id="{C9BD255C-740D-4BFE-A60D-37750E3706AB}" type="slidenum">
              <a:rPr lang="uk-UA" sz="1800" b="1">
                <a:solidFill>
                  <a:schemeClr val="bg1"/>
                </a:solidFill>
              </a:rPr>
              <a:pPr/>
              <a:t>4</a:t>
            </a:fld>
            <a:endParaRPr lang="uk-UA" sz="1800" b="1" dirty="0">
              <a:solidFill>
                <a:schemeClr val="bg1"/>
              </a:solidFill>
            </a:endParaRPr>
          </a:p>
        </p:txBody>
      </p:sp>
      <p:sp>
        <p:nvSpPr>
          <p:cNvPr id="28" name="TextBox 1"/>
          <p:cNvSpPr txBox="1"/>
          <p:nvPr/>
        </p:nvSpPr>
        <p:spPr>
          <a:xfrm>
            <a:off x="5976667" y="6124486"/>
            <a:ext cx="1509667" cy="365578"/>
          </a:xfrm>
          <a:prstGeom prst="rect">
            <a:avLst/>
          </a:prstGeom>
          <a:solidFill>
            <a:schemeClr val="bg1"/>
          </a:solidFill>
        </p:spPr>
        <p:txBody>
          <a:bodyPr wrap="square" lIns="98875" tIns="49435" rIns="98875" bIns="49435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/>
              <a:t>ACTUAL</a:t>
            </a:r>
            <a:endParaRPr lang="ru-RU" sz="1800" b="1" dirty="0"/>
          </a:p>
        </p:txBody>
      </p:sp>
      <p:pic>
        <p:nvPicPr>
          <p:cNvPr id="29" name="Picture 2" descr="C:\Users\makarov\Desktop\logo_saee_ukraine_en(1) - копия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6270"/>
            <a:ext cx="2366033" cy="443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69" y="6699862"/>
            <a:ext cx="1847454" cy="475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" name="Блок-схема: узел 30"/>
          <p:cNvSpPr/>
          <p:nvPr/>
        </p:nvSpPr>
        <p:spPr>
          <a:xfrm>
            <a:off x="5665471" y="3218856"/>
            <a:ext cx="162591" cy="151031"/>
          </a:xfrm>
          <a:prstGeom prst="flowChartConnector">
            <a:avLst/>
          </a:prstGeom>
          <a:solidFill>
            <a:srgbClr val="086F7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875" tIns="49435" rIns="98875" bIns="49435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92940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xmlns="" val="1520842541"/>
              </p:ext>
            </p:extLst>
          </p:nvPr>
        </p:nvGraphicFramePr>
        <p:xfrm>
          <a:off x="-10954" y="957144"/>
          <a:ext cx="9595942" cy="36540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xmlns="" val="3714402613"/>
              </p:ext>
            </p:extLst>
          </p:nvPr>
        </p:nvGraphicFramePr>
        <p:xfrm>
          <a:off x="46536" y="668094"/>
          <a:ext cx="10326688" cy="64951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63189" y="4234680"/>
            <a:ext cx="1579931" cy="407739"/>
          </a:xfrm>
          <a:prstGeom prst="rect">
            <a:avLst/>
          </a:prstGeom>
          <a:noFill/>
        </p:spPr>
        <p:txBody>
          <a:bodyPr wrap="none" lIns="99002" tIns="49498" rIns="99002" bIns="49498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Capacity, GW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4074" y="549605"/>
            <a:ext cx="10082511" cy="577016"/>
          </a:xfrm>
          <a:prstGeom prst="rect">
            <a:avLst/>
          </a:prstGeom>
          <a:noFill/>
        </p:spPr>
        <p:txBody>
          <a:bodyPr wrap="square" lIns="99002" tIns="49498" rIns="99002" bIns="49498" rtlCol="0">
            <a:spAutoFit/>
          </a:bodyPr>
          <a:lstStyle/>
          <a:p>
            <a:pPr algn="ctr"/>
            <a:r>
              <a:rPr lang="en-US" sz="3100" b="1" dirty="0">
                <a:solidFill>
                  <a:srgbClr val="002060"/>
                </a:solidFill>
              </a:rPr>
              <a:t>The development of renewable electricity by</a:t>
            </a:r>
            <a:r>
              <a:rPr lang="uk-UA" sz="3100" b="1" dirty="0">
                <a:solidFill>
                  <a:srgbClr val="002060"/>
                </a:solidFill>
              </a:rPr>
              <a:t> </a:t>
            </a:r>
            <a:r>
              <a:rPr lang="uk-UA" sz="3100" b="1" dirty="0">
                <a:solidFill>
                  <a:srgbClr val="FF0000"/>
                </a:solidFill>
              </a:rPr>
              <a:t>2035 </a:t>
            </a:r>
            <a:endParaRPr lang="ru-RU" sz="3100" b="1" dirty="0">
              <a:solidFill>
                <a:srgbClr val="002060"/>
              </a:solidFill>
            </a:endParaRPr>
          </a:p>
        </p:txBody>
      </p:sp>
      <p:sp>
        <p:nvSpPr>
          <p:cNvPr id="9" name="Выноска 2 8"/>
          <p:cNvSpPr/>
          <p:nvPr/>
        </p:nvSpPr>
        <p:spPr>
          <a:xfrm rot="10800000" flipV="1">
            <a:off x="317521" y="1859405"/>
            <a:ext cx="2602325" cy="755257"/>
          </a:xfrm>
          <a:prstGeom prst="borderCallout2">
            <a:avLst>
              <a:gd name="adj1" fmla="val 17492"/>
              <a:gd name="adj2" fmla="val -1116"/>
              <a:gd name="adj3" fmla="val 18750"/>
              <a:gd name="adj4" fmla="val -24918"/>
              <a:gd name="adj5" fmla="val 133374"/>
              <a:gd name="adj6" fmla="val -52103"/>
            </a:avLst>
          </a:prstGeom>
          <a:noFill/>
          <a:ln w="12700">
            <a:solidFill>
              <a:schemeClr val="tx2"/>
            </a:solidFill>
            <a:headEnd type="none"/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002" tIns="49498" rIns="99002" bIns="49498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solidFill>
                  <a:prstClr val="black"/>
                </a:solidFill>
              </a:rPr>
              <a:t>RES share in electricity production, %</a:t>
            </a:r>
            <a:endParaRPr lang="ru-RU" sz="2000" dirty="0">
              <a:solidFill>
                <a:prstClr val="black"/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94" y="6768541"/>
            <a:ext cx="1878212" cy="407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 descr="C:\Users\makarov\Desktop\logo_saee_ukraine_en(1) - копия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6279"/>
            <a:ext cx="2630545" cy="493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Группа 15"/>
          <p:cNvGrpSpPr>
            <a:grpSpLocks noChangeAspect="1"/>
          </p:cNvGrpSpPr>
          <p:nvPr/>
        </p:nvGrpSpPr>
        <p:grpSpPr>
          <a:xfrm>
            <a:off x="9535101" y="5919081"/>
            <a:ext cx="996981" cy="1291488"/>
            <a:chOff x="7874757" y="-90805"/>
            <a:chExt cx="1613376" cy="2480659"/>
          </a:xfrm>
        </p:grpSpPr>
        <p:sp>
          <p:nvSpPr>
            <p:cNvPr id="11" name="Равнобедренный треугольник 10"/>
            <p:cNvSpPr/>
            <p:nvPr/>
          </p:nvSpPr>
          <p:spPr>
            <a:xfrm rot="16200000">
              <a:off x="8830622" y="-36488"/>
              <a:ext cx="276662" cy="351942"/>
            </a:xfrm>
            <a:prstGeom prst="triangle">
              <a:avLst>
                <a:gd name="adj" fmla="val 100000"/>
              </a:avLst>
            </a:prstGeom>
            <a:solidFill>
              <a:srgbClr val="2DA1D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>
                <a:solidFill>
                  <a:prstClr val="white"/>
                </a:solidFill>
              </a:endParaRPr>
            </a:p>
          </p:txBody>
        </p:sp>
        <p:sp>
          <p:nvSpPr>
            <p:cNvPr id="12" name="Равнобедренный треугольник 11"/>
            <p:cNvSpPr/>
            <p:nvPr/>
          </p:nvSpPr>
          <p:spPr>
            <a:xfrm rot="10800000">
              <a:off x="7874757" y="2286"/>
              <a:ext cx="930151" cy="1228865"/>
            </a:xfrm>
            <a:prstGeom prst="triangle">
              <a:avLst>
                <a:gd name="adj" fmla="val 76243"/>
              </a:avLst>
            </a:prstGeom>
            <a:solidFill>
              <a:srgbClr val="1187C7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>
                <a:solidFill>
                  <a:prstClr val="white"/>
                </a:solidFill>
              </a:endParaRPr>
            </a:p>
          </p:txBody>
        </p:sp>
        <p:sp>
          <p:nvSpPr>
            <p:cNvPr id="13" name="Равнобедренный треугольник 12"/>
            <p:cNvSpPr/>
            <p:nvPr/>
          </p:nvSpPr>
          <p:spPr>
            <a:xfrm rot="7199866">
              <a:off x="7978208" y="477277"/>
              <a:ext cx="1408585" cy="534944"/>
            </a:xfrm>
            <a:prstGeom prst="triangle">
              <a:avLst>
                <a:gd name="adj" fmla="val 17168"/>
              </a:avLst>
            </a:prstGeom>
            <a:solidFill>
              <a:srgbClr val="1187C7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>
                <a:solidFill>
                  <a:prstClr val="white"/>
                </a:solidFill>
              </a:endParaRPr>
            </a:p>
          </p:txBody>
        </p:sp>
        <p:sp>
          <p:nvSpPr>
            <p:cNvPr id="16" name="Равнобедренный треугольник 15"/>
            <p:cNvSpPr/>
            <p:nvPr/>
          </p:nvSpPr>
          <p:spPr>
            <a:xfrm rot="3262501">
              <a:off x="8725895" y="142502"/>
              <a:ext cx="592763" cy="126149"/>
            </a:xfrm>
            <a:prstGeom prst="triangle">
              <a:avLst>
                <a:gd name="adj" fmla="val 70657"/>
              </a:avLst>
            </a:prstGeom>
            <a:solidFill>
              <a:srgbClr val="1187C7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>
                <a:solidFill>
                  <a:prstClr val="white"/>
                </a:solidFill>
              </a:endParaRPr>
            </a:p>
          </p:txBody>
        </p:sp>
        <p:sp>
          <p:nvSpPr>
            <p:cNvPr id="17" name="Равнобедренный треугольник 16"/>
            <p:cNvSpPr/>
            <p:nvPr/>
          </p:nvSpPr>
          <p:spPr>
            <a:xfrm rot="6195884">
              <a:off x="8060985" y="1252244"/>
              <a:ext cx="580045" cy="659255"/>
            </a:xfrm>
            <a:prstGeom prst="triangle">
              <a:avLst>
                <a:gd name="adj" fmla="val 81841"/>
              </a:avLst>
            </a:prstGeom>
            <a:solidFill>
              <a:srgbClr val="FFD23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>
                <a:solidFill>
                  <a:prstClr val="white"/>
                </a:solidFill>
              </a:endParaRPr>
            </a:p>
          </p:txBody>
        </p:sp>
        <p:sp>
          <p:nvSpPr>
            <p:cNvPr id="18" name="Равнобедренный треугольник 17"/>
            <p:cNvSpPr/>
            <p:nvPr/>
          </p:nvSpPr>
          <p:spPr>
            <a:xfrm rot="2969109">
              <a:off x="8443210" y="480990"/>
              <a:ext cx="811352" cy="1278494"/>
            </a:xfrm>
            <a:prstGeom prst="triangle">
              <a:avLst>
                <a:gd name="adj" fmla="val 13480"/>
              </a:avLst>
            </a:prstGeom>
            <a:solidFill>
              <a:srgbClr val="FFF283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>
                <a:solidFill>
                  <a:prstClr val="white"/>
                </a:solidFill>
              </a:endParaRPr>
            </a:p>
          </p:txBody>
        </p:sp>
        <p:sp>
          <p:nvSpPr>
            <p:cNvPr id="19" name="Равнобедренный треугольник 18"/>
            <p:cNvSpPr/>
            <p:nvPr/>
          </p:nvSpPr>
          <p:spPr>
            <a:xfrm rot="9454292">
              <a:off x="8737147" y="1707455"/>
              <a:ext cx="560130" cy="682399"/>
            </a:xfrm>
            <a:prstGeom prst="triangle">
              <a:avLst>
                <a:gd name="adj" fmla="val 50682"/>
              </a:avLst>
            </a:prstGeom>
            <a:solidFill>
              <a:srgbClr val="FFF283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>
                <a:solidFill>
                  <a:prstClr val="white"/>
                </a:solidFill>
              </a:endParaRPr>
            </a:p>
          </p:txBody>
        </p:sp>
        <p:sp>
          <p:nvSpPr>
            <p:cNvPr id="20" name="Равнобедренный треугольник 19"/>
            <p:cNvSpPr/>
            <p:nvPr/>
          </p:nvSpPr>
          <p:spPr>
            <a:xfrm rot="6641790">
              <a:off x="8294638" y="1064886"/>
              <a:ext cx="1452988" cy="291653"/>
            </a:xfrm>
            <a:prstGeom prst="triangle">
              <a:avLst>
                <a:gd name="adj" fmla="val 52535"/>
              </a:avLst>
            </a:prstGeom>
            <a:solidFill>
              <a:srgbClr val="FFD73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>
                <a:solidFill>
                  <a:prstClr val="white"/>
                </a:solidFill>
              </a:endParaRPr>
            </a:p>
          </p:txBody>
        </p:sp>
        <p:sp>
          <p:nvSpPr>
            <p:cNvPr id="21" name="Равнобедренный треугольник 20"/>
            <p:cNvSpPr/>
            <p:nvPr/>
          </p:nvSpPr>
          <p:spPr>
            <a:xfrm rot="8033601">
              <a:off x="8592493" y="1532497"/>
              <a:ext cx="751110" cy="230085"/>
            </a:xfrm>
            <a:prstGeom prst="triangle">
              <a:avLst>
                <a:gd name="adj" fmla="val 31769"/>
              </a:avLst>
            </a:prstGeom>
            <a:solidFill>
              <a:srgbClr val="FFD73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>
                <a:solidFill>
                  <a:prstClr val="white"/>
                </a:solidFill>
              </a:endParaRPr>
            </a:p>
          </p:txBody>
        </p:sp>
      </p:grpSp>
      <p:sp>
        <p:nvSpPr>
          <p:cNvPr id="22" name="Номер слайда 16"/>
          <p:cNvSpPr txBox="1">
            <a:spLocks/>
          </p:cNvSpPr>
          <p:nvPr/>
        </p:nvSpPr>
        <p:spPr>
          <a:xfrm>
            <a:off x="7774984" y="5971232"/>
            <a:ext cx="2409561" cy="382959"/>
          </a:xfrm>
          <a:prstGeom prst="rect">
            <a:avLst/>
          </a:prstGeom>
        </p:spPr>
        <p:txBody>
          <a:bodyPr vert="horz" lIns="99002" tIns="49498" rIns="99002" bIns="49498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9BD255C-740D-4BFE-A60D-37750E3706AB}" type="slidenum">
              <a:rPr lang="uk-UA" sz="1800" b="1">
                <a:solidFill>
                  <a:schemeClr val="bg1"/>
                </a:solidFill>
              </a:rPr>
              <a:pPr/>
              <a:t>5</a:t>
            </a:fld>
            <a:endParaRPr lang="uk-UA" sz="1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239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Группа 32"/>
          <p:cNvGrpSpPr>
            <a:grpSpLocks noChangeAspect="1"/>
          </p:cNvGrpSpPr>
          <p:nvPr/>
        </p:nvGrpSpPr>
        <p:grpSpPr>
          <a:xfrm>
            <a:off x="9727769" y="5786813"/>
            <a:ext cx="747832" cy="1423321"/>
            <a:chOff x="7874757" y="-90805"/>
            <a:chExt cx="1613376" cy="2480659"/>
          </a:xfrm>
        </p:grpSpPr>
        <p:sp>
          <p:nvSpPr>
            <p:cNvPr id="34" name="Равнобедренный треугольник 33"/>
            <p:cNvSpPr/>
            <p:nvPr/>
          </p:nvSpPr>
          <p:spPr>
            <a:xfrm rot="16200000">
              <a:off x="8830622" y="-36488"/>
              <a:ext cx="276662" cy="351942"/>
            </a:xfrm>
            <a:prstGeom prst="triangle">
              <a:avLst>
                <a:gd name="adj" fmla="val 100000"/>
              </a:avLst>
            </a:prstGeom>
            <a:solidFill>
              <a:srgbClr val="2DA1D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4874"/>
              <a:endParaRPr lang="uk-UA" sz="1900" dirty="0">
                <a:solidFill>
                  <a:prstClr val="white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5" name="Равнобедренный треугольник 34"/>
            <p:cNvSpPr/>
            <p:nvPr/>
          </p:nvSpPr>
          <p:spPr>
            <a:xfrm rot="10800000">
              <a:off x="7874757" y="2286"/>
              <a:ext cx="930151" cy="1228865"/>
            </a:xfrm>
            <a:prstGeom prst="triangle">
              <a:avLst>
                <a:gd name="adj" fmla="val 76243"/>
              </a:avLst>
            </a:prstGeom>
            <a:solidFill>
              <a:srgbClr val="1187C7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4874"/>
              <a:endParaRPr lang="uk-UA" sz="1900" dirty="0">
                <a:solidFill>
                  <a:prstClr val="white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6" name="Равнобедренный треугольник 35"/>
            <p:cNvSpPr/>
            <p:nvPr/>
          </p:nvSpPr>
          <p:spPr>
            <a:xfrm rot="7199866">
              <a:off x="7978208" y="477277"/>
              <a:ext cx="1408585" cy="534944"/>
            </a:xfrm>
            <a:prstGeom prst="triangle">
              <a:avLst>
                <a:gd name="adj" fmla="val 17168"/>
              </a:avLst>
            </a:prstGeom>
            <a:solidFill>
              <a:srgbClr val="1187C7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4874"/>
              <a:endParaRPr lang="uk-UA" sz="1900" dirty="0">
                <a:solidFill>
                  <a:prstClr val="white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7" name="Равнобедренный треугольник 36"/>
            <p:cNvSpPr/>
            <p:nvPr/>
          </p:nvSpPr>
          <p:spPr>
            <a:xfrm rot="3262501">
              <a:off x="8725895" y="142502"/>
              <a:ext cx="592763" cy="126149"/>
            </a:xfrm>
            <a:prstGeom prst="triangle">
              <a:avLst>
                <a:gd name="adj" fmla="val 70657"/>
              </a:avLst>
            </a:prstGeom>
            <a:solidFill>
              <a:srgbClr val="1187C7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4874"/>
              <a:endParaRPr lang="uk-UA" sz="1900" dirty="0">
                <a:solidFill>
                  <a:prstClr val="white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8" name="Равнобедренный треугольник 37"/>
            <p:cNvSpPr/>
            <p:nvPr/>
          </p:nvSpPr>
          <p:spPr>
            <a:xfrm rot="6195884">
              <a:off x="8060985" y="1252244"/>
              <a:ext cx="580045" cy="659255"/>
            </a:xfrm>
            <a:prstGeom prst="triangle">
              <a:avLst>
                <a:gd name="adj" fmla="val 81841"/>
              </a:avLst>
            </a:prstGeom>
            <a:solidFill>
              <a:srgbClr val="FFD23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4874"/>
              <a:endParaRPr lang="uk-UA" sz="1900" dirty="0">
                <a:solidFill>
                  <a:prstClr val="white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9" name="Равнобедренный треугольник 38"/>
            <p:cNvSpPr/>
            <p:nvPr/>
          </p:nvSpPr>
          <p:spPr>
            <a:xfrm rot="2969109">
              <a:off x="8443210" y="480990"/>
              <a:ext cx="811352" cy="1278494"/>
            </a:xfrm>
            <a:prstGeom prst="triangle">
              <a:avLst>
                <a:gd name="adj" fmla="val 13480"/>
              </a:avLst>
            </a:prstGeom>
            <a:solidFill>
              <a:srgbClr val="FFF283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4874"/>
              <a:endParaRPr lang="uk-UA" sz="1900" dirty="0">
                <a:solidFill>
                  <a:prstClr val="white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0" name="Равнобедренный треугольник 39"/>
            <p:cNvSpPr/>
            <p:nvPr/>
          </p:nvSpPr>
          <p:spPr>
            <a:xfrm rot="9454292">
              <a:off x="8737147" y="1707455"/>
              <a:ext cx="560130" cy="682399"/>
            </a:xfrm>
            <a:prstGeom prst="triangle">
              <a:avLst>
                <a:gd name="adj" fmla="val 50682"/>
              </a:avLst>
            </a:prstGeom>
            <a:solidFill>
              <a:srgbClr val="FFF283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4874"/>
              <a:endParaRPr lang="uk-UA" sz="1900" dirty="0">
                <a:solidFill>
                  <a:prstClr val="white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1" name="Равнобедренный треугольник 40"/>
            <p:cNvSpPr/>
            <p:nvPr/>
          </p:nvSpPr>
          <p:spPr>
            <a:xfrm rot="6641790">
              <a:off x="8294638" y="1064886"/>
              <a:ext cx="1452988" cy="291653"/>
            </a:xfrm>
            <a:prstGeom prst="triangle">
              <a:avLst>
                <a:gd name="adj" fmla="val 52535"/>
              </a:avLst>
            </a:prstGeom>
            <a:solidFill>
              <a:srgbClr val="FFD73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4874"/>
              <a:endParaRPr lang="uk-UA" sz="1900" dirty="0">
                <a:solidFill>
                  <a:prstClr val="white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2" name="Равнобедренный треугольник 41"/>
            <p:cNvSpPr/>
            <p:nvPr/>
          </p:nvSpPr>
          <p:spPr>
            <a:xfrm rot="8033601">
              <a:off x="8592493" y="1532497"/>
              <a:ext cx="751110" cy="230085"/>
            </a:xfrm>
            <a:prstGeom prst="triangle">
              <a:avLst>
                <a:gd name="adj" fmla="val 31769"/>
              </a:avLst>
            </a:prstGeom>
            <a:solidFill>
              <a:srgbClr val="FFD73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4874"/>
              <a:endParaRPr lang="uk-UA" sz="1900" dirty="0">
                <a:solidFill>
                  <a:prstClr val="white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54" name="Заголовок 3"/>
          <p:cNvSpPr>
            <a:spLocks noGrp="1"/>
          </p:cNvSpPr>
          <p:nvPr>
            <p:ph type="title"/>
          </p:nvPr>
        </p:nvSpPr>
        <p:spPr>
          <a:xfrm>
            <a:off x="-308183" y="339899"/>
            <a:ext cx="10326687" cy="807514"/>
          </a:xfrm>
        </p:spPr>
        <p:txBody>
          <a:bodyPr>
            <a:normAutofit/>
          </a:bodyPr>
          <a:lstStyle/>
          <a:p>
            <a:pPr eaLnBrk="0" fontAlgn="base" hangingPunct="0">
              <a:spcAft>
                <a:spcPct val="0"/>
              </a:spcAft>
            </a:pPr>
            <a:r>
              <a:rPr lang="en-US" sz="2200" b="1" spc="11" dirty="0">
                <a:solidFill>
                  <a:schemeClr val="tx2">
                    <a:lumMod val="75000"/>
                  </a:schemeClr>
                </a:solidFill>
                <a:latin typeface="+mn-lt"/>
                <a:cs typeface="Aharoni" panose="02010803020104030203" pitchFamily="2" charset="-79"/>
              </a:rPr>
              <a:t>INSTALLED CAPACITY OF RENEWABLE ENERGY OBJECTS </a:t>
            </a:r>
            <a:br>
              <a:rPr lang="en-US" sz="2200" b="1" spc="11" dirty="0">
                <a:solidFill>
                  <a:schemeClr val="tx2">
                    <a:lumMod val="75000"/>
                  </a:schemeClr>
                </a:solidFill>
                <a:latin typeface="+mn-lt"/>
                <a:cs typeface="Aharoni" panose="02010803020104030203" pitchFamily="2" charset="-79"/>
              </a:rPr>
            </a:br>
            <a:r>
              <a:rPr lang="en-US" sz="2200" b="1" spc="11" dirty="0">
                <a:solidFill>
                  <a:schemeClr val="tx2">
                    <a:lumMod val="75000"/>
                  </a:schemeClr>
                </a:solidFill>
                <a:latin typeface="+mn-lt"/>
                <a:cs typeface="Aharoni" panose="02010803020104030203" pitchFamily="2" charset="-79"/>
              </a:rPr>
              <a:t>WORKING UNDER THE "GREEN" TARIFF </a:t>
            </a:r>
            <a:endParaRPr lang="ru-RU" sz="2200" b="1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65381165"/>
              </p:ext>
            </p:extLst>
          </p:nvPr>
        </p:nvGraphicFramePr>
        <p:xfrm>
          <a:off x="122768" y="726529"/>
          <a:ext cx="10121663" cy="5451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"/>
          <p:cNvSpPr txBox="1"/>
          <p:nvPr/>
        </p:nvSpPr>
        <p:spPr>
          <a:xfrm>
            <a:off x="1059524" y="2792820"/>
            <a:ext cx="835148" cy="356318"/>
          </a:xfrm>
          <a:prstGeom prst="flowChartDocument">
            <a:avLst/>
          </a:prstGeom>
          <a:ln w="31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96995" tIns="48495" rIns="96995" bIns="48495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71920">
              <a:defRPr/>
            </a:pPr>
            <a:r>
              <a:rPr lang="uk-UA" sz="1800" b="1" dirty="0">
                <a:solidFill>
                  <a:srgbClr val="002060"/>
                </a:solidFill>
                <a:cs typeface="Times New Roman" pitchFamily="18" charset="0"/>
              </a:rPr>
              <a:t>967</a:t>
            </a:r>
            <a:endParaRPr lang="ru-RU" sz="1500" dirty="0">
              <a:solidFill>
                <a:srgbClr val="002060"/>
              </a:solidFill>
              <a:cs typeface="Times New Roman" pitchFamily="18" charset="0"/>
            </a:endParaRPr>
          </a:p>
        </p:txBody>
      </p:sp>
      <p:sp>
        <p:nvSpPr>
          <p:cNvPr id="13" name="TextBox 2"/>
          <p:cNvSpPr txBox="1"/>
          <p:nvPr/>
        </p:nvSpPr>
        <p:spPr>
          <a:xfrm>
            <a:off x="2901544" y="2771729"/>
            <a:ext cx="829853" cy="311363"/>
          </a:xfrm>
          <a:prstGeom prst="flowChartDocument">
            <a:avLst/>
          </a:prstGeom>
          <a:ln w="31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96995" tIns="48495" rIns="96995" bIns="48495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71920">
              <a:defRPr/>
            </a:pPr>
            <a:r>
              <a:rPr lang="uk-UA" sz="1800" b="1" dirty="0">
                <a:solidFill>
                  <a:srgbClr val="002060"/>
                </a:solidFill>
                <a:cs typeface="Times New Roman" pitchFamily="18" charset="0"/>
              </a:rPr>
              <a:t>999</a:t>
            </a:r>
            <a:endParaRPr lang="ru-RU" sz="1800" b="1" dirty="0">
              <a:solidFill>
                <a:srgbClr val="002060"/>
              </a:solidFill>
              <a:cs typeface="Times New Roman" pitchFamily="18" charset="0"/>
            </a:endParaRPr>
          </a:p>
        </p:txBody>
      </p:sp>
      <p:sp>
        <p:nvSpPr>
          <p:cNvPr id="14" name="TextBox 1"/>
          <p:cNvSpPr txBox="1"/>
          <p:nvPr/>
        </p:nvSpPr>
        <p:spPr>
          <a:xfrm>
            <a:off x="4818216" y="2481174"/>
            <a:ext cx="805281" cy="336338"/>
          </a:xfrm>
          <a:prstGeom prst="flowChartDocument">
            <a:avLst/>
          </a:prstGeom>
          <a:ln w="3175">
            <a:solidFill>
              <a:schemeClr val="accent5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6995" tIns="48495" rIns="96995" bIns="48495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defTabSz="971920">
              <a:defRPr/>
            </a:pPr>
            <a:r>
              <a:rPr lang="uk-UA" sz="1800" b="1" dirty="0">
                <a:solidFill>
                  <a:srgbClr val="002060"/>
                </a:solidFill>
                <a:cs typeface="Times New Roman" pitchFamily="18" charset="0"/>
              </a:rPr>
              <a:t>1</a:t>
            </a:r>
            <a:r>
              <a:rPr lang="en-US" sz="1800" b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uk-UA" sz="1800" b="1" dirty="0">
                <a:solidFill>
                  <a:srgbClr val="002060"/>
                </a:solidFill>
                <a:cs typeface="Times New Roman" pitchFamily="18" charset="0"/>
              </a:rPr>
              <a:t>135</a:t>
            </a:r>
            <a:endParaRPr lang="ru-RU" sz="1800" b="1" dirty="0">
              <a:solidFill>
                <a:srgbClr val="002060"/>
              </a:solidFill>
              <a:cs typeface="Times New Roman" pitchFamily="18" charset="0"/>
            </a:endParaRPr>
          </a:p>
        </p:txBody>
      </p:sp>
      <p:sp>
        <p:nvSpPr>
          <p:cNvPr id="15" name="TextBox 1"/>
          <p:cNvSpPr txBox="1"/>
          <p:nvPr/>
        </p:nvSpPr>
        <p:spPr>
          <a:xfrm>
            <a:off x="6646655" y="2066750"/>
            <a:ext cx="806215" cy="336338"/>
          </a:xfrm>
          <a:prstGeom prst="flowChartDocument">
            <a:avLst/>
          </a:prstGeom>
          <a:ln w="31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96995" tIns="48495" rIns="96995" bIns="48495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defTabSz="971920">
              <a:defRPr/>
            </a:pPr>
            <a:r>
              <a:rPr lang="uk-UA" sz="1800" b="1" dirty="0">
                <a:solidFill>
                  <a:srgbClr val="002060"/>
                </a:solidFill>
                <a:cs typeface="Times New Roman" pitchFamily="18" charset="0"/>
              </a:rPr>
              <a:t>1</a:t>
            </a:r>
            <a:r>
              <a:rPr lang="en-US" sz="1800" b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uk-UA" sz="1800" b="1" dirty="0">
                <a:solidFill>
                  <a:srgbClr val="002060"/>
                </a:solidFill>
                <a:cs typeface="Times New Roman" pitchFamily="18" charset="0"/>
              </a:rPr>
              <a:t>426</a:t>
            </a:r>
            <a:endParaRPr lang="ru-RU" sz="1800" b="1" dirty="0">
              <a:solidFill>
                <a:srgbClr val="002060"/>
              </a:solidFill>
              <a:cs typeface="Times New Roman" pitchFamily="18" charset="0"/>
            </a:endParaRPr>
          </a:p>
        </p:txBody>
      </p:sp>
      <p:sp>
        <p:nvSpPr>
          <p:cNvPr id="16" name="TextBox 1"/>
          <p:cNvSpPr txBox="1">
            <a:spLocks noChangeArrowheads="1"/>
          </p:cNvSpPr>
          <p:nvPr/>
        </p:nvSpPr>
        <p:spPr bwMode="auto">
          <a:xfrm rot="21154086">
            <a:off x="1899707" y="2840277"/>
            <a:ext cx="1164441" cy="331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995" tIns="48495" rIns="96995" bIns="48495"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97192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ru-RU" sz="1500" b="1" dirty="0">
                <a:solidFill>
                  <a:srgbClr val="00B050"/>
                </a:solidFill>
                <a:latin typeface="Calibri"/>
                <a:cs typeface="Times New Roman" pitchFamily="18" charset="0"/>
              </a:rPr>
              <a:t>+</a:t>
            </a:r>
            <a:r>
              <a:rPr lang="uk-UA" altLang="ru-RU" sz="1500" b="1" dirty="0">
                <a:solidFill>
                  <a:srgbClr val="00B050"/>
                </a:solidFill>
                <a:latin typeface="Calibri"/>
                <a:cs typeface="Times New Roman" pitchFamily="18" charset="0"/>
              </a:rPr>
              <a:t>32</a:t>
            </a:r>
            <a:r>
              <a:rPr lang="en-US" altLang="ru-RU" sz="1500" b="1" dirty="0">
                <a:solidFill>
                  <a:srgbClr val="00B050"/>
                </a:solidFill>
                <a:latin typeface="Calibri"/>
                <a:cs typeface="Times New Roman" pitchFamily="18" charset="0"/>
              </a:rPr>
              <a:t> MW</a:t>
            </a:r>
            <a:endParaRPr lang="uk-UA" altLang="ru-RU" sz="1500" b="1" dirty="0">
              <a:solidFill>
                <a:srgbClr val="00B050"/>
              </a:solidFill>
              <a:latin typeface="Calibri"/>
              <a:cs typeface="Times New Roman" pitchFamily="18" charset="0"/>
            </a:endParaRPr>
          </a:p>
        </p:txBody>
      </p:sp>
      <p:sp>
        <p:nvSpPr>
          <p:cNvPr id="17" name="TextBox 1"/>
          <p:cNvSpPr txBox="1"/>
          <p:nvPr/>
        </p:nvSpPr>
        <p:spPr>
          <a:xfrm rot="20671956">
            <a:off x="3648438" y="2730601"/>
            <a:ext cx="1273356" cy="371303"/>
          </a:xfrm>
          <a:prstGeom prst="rect">
            <a:avLst/>
          </a:prstGeom>
        </p:spPr>
        <p:txBody>
          <a:bodyPr lIns="96995" tIns="48495" rIns="96995" bIns="48495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defTabSz="971920">
              <a:defRPr/>
            </a:pPr>
            <a:r>
              <a:rPr lang="uk-UA" sz="1500" b="1" dirty="0">
                <a:solidFill>
                  <a:srgbClr val="00B050"/>
                </a:solidFill>
                <a:cs typeface="Times New Roman" pitchFamily="18" charset="0"/>
              </a:rPr>
              <a:t>+136 </a:t>
            </a:r>
            <a:r>
              <a:rPr lang="en-US" sz="1500" b="1" dirty="0">
                <a:solidFill>
                  <a:srgbClr val="00B050"/>
                </a:solidFill>
                <a:cs typeface="Times New Roman" pitchFamily="18" charset="0"/>
              </a:rPr>
              <a:t>MW</a:t>
            </a:r>
            <a:endParaRPr lang="uk-UA" sz="1500" b="1" dirty="0">
              <a:solidFill>
                <a:srgbClr val="00B050"/>
              </a:solidFill>
              <a:cs typeface="Times New Roman" pitchFamily="18" charset="0"/>
            </a:endParaRPr>
          </a:p>
        </p:txBody>
      </p:sp>
      <p:sp>
        <p:nvSpPr>
          <p:cNvPr id="18" name="TextBox 1"/>
          <p:cNvSpPr txBox="1"/>
          <p:nvPr/>
        </p:nvSpPr>
        <p:spPr>
          <a:xfrm rot="20299962">
            <a:off x="5498650" y="2376475"/>
            <a:ext cx="1273356" cy="371303"/>
          </a:xfrm>
          <a:prstGeom prst="rect">
            <a:avLst/>
          </a:prstGeom>
        </p:spPr>
        <p:txBody>
          <a:bodyPr lIns="96995" tIns="48495" rIns="96995" bIns="48495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defTabSz="971920">
              <a:defRPr/>
            </a:pPr>
            <a:r>
              <a:rPr lang="uk-UA" sz="1500" b="1" dirty="0">
                <a:solidFill>
                  <a:srgbClr val="00B050"/>
                </a:solidFill>
                <a:cs typeface="Times New Roman" pitchFamily="18" charset="0"/>
              </a:rPr>
              <a:t>+</a:t>
            </a:r>
            <a:r>
              <a:rPr lang="en-US" sz="1500" b="1" dirty="0">
                <a:solidFill>
                  <a:srgbClr val="00B050"/>
                </a:solidFill>
                <a:cs typeface="Times New Roman" pitchFamily="18" charset="0"/>
              </a:rPr>
              <a:t>2</a:t>
            </a:r>
            <a:r>
              <a:rPr lang="uk-UA" sz="1500" b="1" dirty="0">
                <a:solidFill>
                  <a:srgbClr val="00B050"/>
                </a:solidFill>
                <a:cs typeface="Times New Roman" pitchFamily="18" charset="0"/>
              </a:rPr>
              <a:t>91 </a:t>
            </a:r>
            <a:r>
              <a:rPr lang="en-US" sz="1500" b="1" dirty="0">
                <a:solidFill>
                  <a:srgbClr val="00B050"/>
                </a:solidFill>
                <a:cs typeface="Times New Roman" pitchFamily="18" charset="0"/>
              </a:rPr>
              <a:t>MW</a:t>
            </a:r>
            <a:endParaRPr lang="uk-UA" sz="1500" b="1" dirty="0">
              <a:solidFill>
                <a:srgbClr val="00B050"/>
              </a:solidFill>
              <a:cs typeface="Times New Roman" pitchFamily="18" charset="0"/>
            </a:endParaRPr>
          </a:p>
        </p:txBody>
      </p:sp>
      <p:sp>
        <p:nvSpPr>
          <p:cNvPr id="19" name="Прямая со стрелкой 18"/>
          <p:cNvSpPr/>
          <p:nvPr/>
        </p:nvSpPr>
        <p:spPr>
          <a:xfrm flipV="1">
            <a:off x="1943459" y="3184017"/>
            <a:ext cx="861560" cy="155682"/>
          </a:xfrm>
          <a:prstGeom prst="straightConnector1">
            <a:avLst/>
          </a:prstGeom>
          <a:ln w="127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6995" tIns="48495" rIns="96995" bIns="48495"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71920"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0" name="Прямая со стрелкой 19"/>
          <p:cNvSpPr/>
          <p:nvPr/>
        </p:nvSpPr>
        <p:spPr>
          <a:xfrm flipV="1">
            <a:off x="5733255" y="2661656"/>
            <a:ext cx="804679" cy="302031"/>
          </a:xfrm>
          <a:prstGeom prst="straightConnector1">
            <a:avLst/>
          </a:prstGeom>
          <a:ln w="127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6995" tIns="48495" rIns="96995" bIns="48495"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71920"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1" name="Прямая со стрелкой 20"/>
          <p:cNvSpPr/>
          <p:nvPr/>
        </p:nvSpPr>
        <p:spPr>
          <a:xfrm flipV="1">
            <a:off x="3865063" y="3022936"/>
            <a:ext cx="840657" cy="238922"/>
          </a:xfrm>
          <a:prstGeom prst="straightConnector1">
            <a:avLst/>
          </a:prstGeom>
          <a:ln w="127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6995" tIns="48495" rIns="96995" bIns="48495"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71920"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2" name="TextBox 1"/>
          <p:cNvSpPr txBox="1"/>
          <p:nvPr/>
        </p:nvSpPr>
        <p:spPr>
          <a:xfrm>
            <a:off x="8409520" y="779134"/>
            <a:ext cx="827976" cy="336338"/>
          </a:xfrm>
          <a:prstGeom prst="flowChartDocument">
            <a:avLst/>
          </a:prstGeom>
          <a:ln w="31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96995" tIns="48495" rIns="96995" bIns="48495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defTabSz="971920">
              <a:defRPr/>
            </a:pPr>
            <a:r>
              <a:rPr lang="en-US" sz="1800" b="1" dirty="0">
                <a:solidFill>
                  <a:srgbClr val="002060"/>
                </a:solidFill>
                <a:cs typeface="Times New Roman" pitchFamily="18" charset="0"/>
              </a:rPr>
              <a:t>2 2</a:t>
            </a:r>
            <a:r>
              <a:rPr lang="uk-UA" sz="1800" b="1" dirty="0">
                <a:solidFill>
                  <a:srgbClr val="002060"/>
                </a:solidFill>
                <a:cs typeface="Times New Roman" pitchFamily="18" charset="0"/>
              </a:rPr>
              <a:t>74</a:t>
            </a:r>
            <a:endParaRPr lang="ru-RU" sz="1800" b="1" dirty="0">
              <a:solidFill>
                <a:srgbClr val="002060"/>
              </a:solidFill>
              <a:cs typeface="Times New Roman" pitchFamily="18" charset="0"/>
            </a:endParaRPr>
          </a:p>
        </p:txBody>
      </p:sp>
      <p:sp>
        <p:nvSpPr>
          <p:cNvPr id="28" name="TextBox 1"/>
          <p:cNvSpPr txBox="1"/>
          <p:nvPr/>
        </p:nvSpPr>
        <p:spPr>
          <a:xfrm rot="19929196">
            <a:off x="7294458" y="1599420"/>
            <a:ext cx="1273356" cy="371303"/>
          </a:xfrm>
          <a:prstGeom prst="rect">
            <a:avLst/>
          </a:prstGeom>
        </p:spPr>
        <p:txBody>
          <a:bodyPr lIns="96995" tIns="48495" rIns="96995" bIns="48495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defTabSz="971920">
              <a:defRPr/>
            </a:pPr>
            <a:r>
              <a:rPr lang="uk-UA" sz="1500" b="1" dirty="0">
                <a:solidFill>
                  <a:srgbClr val="00B050"/>
                </a:solidFill>
                <a:cs typeface="Times New Roman" pitchFamily="18" charset="0"/>
              </a:rPr>
              <a:t>+</a:t>
            </a:r>
            <a:r>
              <a:rPr lang="en-US" sz="1500" b="1" dirty="0">
                <a:solidFill>
                  <a:srgbClr val="00B050"/>
                </a:solidFill>
                <a:cs typeface="Times New Roman" pitchFamily="18" charset="0"/>
              </a:rPr>
              <a:t>8</a:t>
            </a:r>
            <a:r>
              <a:rPr lang="uk-UA" sz="1500" b="1" dirty="0">
                <a:solidFill>
                  <a:srgbClr val="00B050"/>
                </a:solidFill>
                <a:cs typeface="Times New Roman" pitchFamily="18" charset="0"/>
              </a:rPr>
              <a:t>48 </a:t>
            </a:r>
            <a:r>
              <a:rPr lang="en-US" sz="1500" b="1" dirty="0">
                <a:solidFill>
                  <a:srgbClr val="00B050"/>
                </a:solidFill>
                <a:cs typeface="Times New Roman" pitchFamily="18" charset="0"/>
              </a:rPr>
              <a:t>MW</a:t>
            </a:r>
            <a:endParaRPr lang="uk-UA" sz="1500" b="1" dirty="0">
              <a:solidFill>
                <a:srgbClr val="00B050"/>
              </a:solidFill>
              <a:cs typeface="Times New Roman" pitchFamily="18" charset="0"/>
            </a:endParaRPr>
          </a:p>
        </p:txBody>
      </p:sp>
      <p:sp>
        <p:nvSpPr>
          <p:cNvPr id="29" name="Прямая со стрелкой 28"/>
          <p:cNvSpPr/>
          <p:nvPr/>
        </p:nvSpPr>
        <p:spPr>
          <a:xfrm flipV="1">
            <a:off x="7529065" y="1794075"/>
            <a:ext cx="804679" cy="377198"/>
          </a:xfrm>
          <a:prstGeom prst="straightConnector1">
            <a:avLst/>
          </a:prstGeom>
          <a:ln w="127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6995" tIns="48495" rIns="96995" bIns="48495"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71920"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288773" y="5752090"/>
            <a:ext cx="9621985" cy="3639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Прямоугольник 29"/>
          <p:cNvSpPr/>
          <p:nvPr/>
        </p:nvSpPr>
        <p:spPr>
          <a:xfrm>
            <a:off x="-9921" y="5843530"/>
            <a:ext cx="10262146" cy="899612"/>
          </a:xfrm>
          <a:prstGeom prst="rect">
            <a:avLst/>
          </a:prstGeom>
        </p:spPr>
        <p:txBody>
          <a:bodyPr wrap="square" lIns="96995" tIns="48495" rIns="96995" bIns="48495">
            <a:spAutoFit/>
          </a:bodyPr>
          <a:lstStyle/>
          <a:p>
            <a:pPr algn="ctr" defTabSz="97192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ru-RU" sz="2600" b="1" spc="11" dirty="0">
                <a:solidFill>
                  <a:srgbClr val="1F497D">
                    <a:lumMod val="75000"/>
                  </a:srgbClr>
                </a:solidFill>
                <a:cs typeface="Aharoni" panose="02010803020104030203" pitchFamily="2" charset="-79"/>
              </a:rPr>
              <a:t>From the beginning of 2015, </a:t>
            </a:r>
            <a:r>
              <a:rPr lang="uk-UA" altLang="ru-RU" sz="2600" b="1" spc="11" dirty="0">
                <a:solidFill>
                  <a:srgbClr val="1F497D">
                    <a:lumMod val="75000"/>
                  </a:srgbClr>
                </a:solidFill>
                <a:cs typeface="Aharoni" panose="02010803020104030203" pitchFamily="2" charset="-79"/>
              </a:rPr>
              <a:t>1</a:t>
            </a:r>
            <a:r>
              <a:rPr lang="en-US" altLang="ru-RU" sz="2600" b="1" spc="11" dirty="0">
                <a:solidFill>
                  <a:srgbClr val="1F497D">
                    <a:lumMod val="75000"/>
                  </a:srgbClr>
                </a:solidFill>
                <a:cs typeface="Aharoni" panose="02010803020104030203" pitchFamily="2" charset="-79"/>
              </a:rPr>
              <a:t> </a:t>
            </a:r>
            <a:r>
              <a:rPr lang="uk-UA" altLang="ru-RU" sz="2600" b="1" spc="11" dirty="0">
                <a:solidFill>
                  <a:srgbClr val="1F497D">
                    <a:lumMod val="75000"/>
                  </a:srgbClr>
                </a:solidFill>
                <a:cs typeface="Aharoni" panose="02010803020104030203" pitchFamily="2" charset="-79"/>
              </a:rPr>
              <a:t>307</a:t>
            </a:r>
            <a:r>
              <a:rPr lang="en-US" altLang="ru-RU" sz="2600" b="1" spc="11" dirty="0">
                <a:solidFill>
                  <a:srgbClr val="1F497D">
                    <a:lumMod val="75000"/>
                  </a:srgbClr>
                </a:solidFill>
                <a:cs typeface="Aharoni" panose="02010803020104030203" pitchFamily="2" charset="-79"/>
              </a:rPr>
              <a:t> MW were introduced and </a:t>
            </a:r>
            <a:endParaRPr lang="uk-UA" altLang="ru-RU" sz="2600" b="1" spc="11" dirty="0">
              <a:solidFill>
                <a:srgbClr val="1F497D">
                  <a:lumMod val="75000"/>
                </a:srgbClr>
              </a:solidFill>
              <a:cs typeface="Aharoni" panose="02010803020104030203" pitchFamily="2" charset="-79"/>
            </a:endParaRPr>
          </a:p>
          <a:p>
            <a:pPr algn="ctr" defTabSz="97192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ru-RU" sz="2600" b="1" spc="11" dirty="0">
                <a:solidFill>
                  <a:srgbClr val="1F497D">
                    <a:lumMod val="75000"/>
                  </a:srgbClr>
                </a:solidFill>
                <a:cs typeface="Aharoni" panose="02010803020104030203" pitchFamily="2" charset="-79"/>
              </a:rPr>
              <a:t>around € </a:t>
            </a:r>
            <a:r>
              <a:rPr lang="uk-UA" altLang="ru-RU" sz="2600" b="1" spc="11" dirty="0">
                <a:solidFill>
                  <a:srgbClr val="1F497D">
                    <a:lumMod val="75000"/>
                  </a:srgbClr>
                </a:solidFill>
                <a:cs typeface="Aharoni" panose="02010803020104030203" pitchFamily="2" charset="-79"/>
              </a:rPr>
              <a:t>1</a:t>
            </a:r>
            <a:r>
              <a:rPr lang="en-US" altLang="ru-RU" sz="2600" b="1" spc="11" dirty="0">
                <a:solidFill>
                  <a:srgbClr val="1F497D">
                    <a:lumMod val="75000"/>
                  </a:srgbClr>
                </a:solidFill>
                <a:cs typeface="Aharoni" panose="02010803020104030203" pitchFamily="2" charset="-79"/>
              </a:rPr>
              <a:t>,2 </a:t>
            </a:r>
            <a:r>
              <a:rPr lang="en-US" altLang="ru-RU" sz="2600" b="1" spc="11" dirty="0" err="1">
                <a:solidFill>
                  <a:srgbClr val="1F497D">
                    <a:lumMod val="75000"/>
                  </a:srgbClr>
                </a:solidFill>
                <a:cs typeface="Aharoni" panose="02010803020104030203" pitchFamily="2" charset="-79"/>
              </a:rPr>
              <a:t>bln</a:t>
            </a:r>
            <a:r>
              <a:rPr lang="en-US" altLang="ru-RU" sz="2600" b="1" spc="11" dirty="0">
                <a:solidFill>
                  <a:srgbClr val="1F497D">
                    <a:lumMod val="75000"/>
                  </a:srgbClr>
                </a:solidFill>
                <a:cs typeface="Aharoni" panose="02010803020104030203" pitchFamily="2" charset="-79"/>
              </a:rPr>
              <a:t> were invested</a:t>
            </a:r>
            <a:r>
              <a:rPr lang="uk-UA" altLang="ru-RU" sz="2600" b="1" spc="11" dirty="0">
                <a:solidFill>
                  <a:srgbClr val="1F497D">
                    <a:lumMod val="75000"/>
                  </a:srgbClr>
                </a:solidFill>
                <a:cs typeface="Aharoni" panose="02010803020104030203" pitchFamily="2" charset="-79"/>
              </a:rPr>
              <a:t>.</a:t>
            </a:r>
            <a:endParaRPr lang="uk-UA" sz="2600" b="1" spc="11" dirty="0">
              <a:solidFill>
                <a:srgbClr val="1F497D">
                  <a:lumMod val="75000"/>
                </a:srgbClr>
              </a:solidFill>
              <a:cs typeface="Aharoni" panose="02010803020104030203" pitchFamily="2" charset="-79"/>
            </a:endParaRPr>
          </a:p>
        </p:txBody>
      </p:sp>
      <p:sp>
        <p:nvSpPr>
          <p:cNvPr id="52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727380" y="5839920"/>
            <a:ext cx="2409561" cy="382959"/>
          </a:xfrm>
        </p:spPr>
        <p:txBody>
          <a:bodyPr/>
          <a:lstStyle/>
          <a:p>
            <a:fld id="{B19B0651-EE4F-4900-A07F-96A6BFA9D0F0}" type="slidenum">
              <a:rPr lang="ru-RU" sz="1800" b="1">
                <a:solidFill>
                  <a:prstClr val="white"/>
                </a:solidFill>
              </a:rPr>
              <a:pPr/>
              <a:t>6</a:t>
            </a:fld>
            <a:endParaRPr lang="ru-RU" sz="1800" b="1" dirty="0">
              <a:solidFill>
                <a:prstClr val="white"/>
              </a:solidFill>
            </a:endParaRPr>
          </a:p>
        </p:txBody>
      </p:sp>
      <p:pic>
        <p:nvPicPr>
          <p:cNvPr id="4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674" y="6755964"/>
            <a:ext cx="1594841" cy="441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" name="Picture 2" descr="C:\Users\makarov\Desktop\logo_saee_ukraine_en(1) - копия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1559" y="19864"/>
            <a:ext cx="2016224" cy="407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3320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Рисунок 12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65000"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400003"/>
            <a:ext cx="10326688" cy="3996091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grpSp>
        <p:nvGrpSpPr>
          <p:cNvPr id="2" name="Группа 17"/>
          <p:cNvGrpSpPr/>
          <p:nvPr/>
        </p:nvGrpSpPr>
        <p:grpSpPr>
          <a:xfrm>
            <a:off x="5000848" y="953117"/>
            <a:ext cx="5319343" cy="4705775"/>
            <a:chOff x="4427984" y="1169919"/>
            <a:chExt cx="4710133" cy="4414616"/>
          </a:xfrm>
        </p:grpSpPr>
        <p:graphicFrame>
          <p:nvGraphicFramePr>
            <p:cNvPr id="74" name="Диаграмма 73"/>
            <p:cNvGraphicFramePr/>
            <p:nvPr>
              <p:extLst>
                <p:ext uri="{D42A27DB-BD31-4B8C-83A1-F6EECF244321}">
                  <p14:modId xmlns:p14="http://schemas.microsoft.com/office/powerpoint/2010/main" xmlns="" val="3505889590"/>
                </p:ext>
              </p:extLst>
            </p:nvPr>
          </p:nvGraphicFramePr>
          <p:xfrm>
            <a:off x="4514175" y="1169919"/>
            <a:ext cx="4553530" cy="430063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132" name="TextBox 131"/>
            <p:cNvSpPr txBox="1"/>
            <p:nvPr/>
          </p:nvSpPr>
          <p:spPr>
            <a:xfrm>
              <a:off x="4427984" y="5401671"/>
              <a:ext cx="4710133" cy="18286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ts val="766"/>
                </a:lnSpc>
              </a:pPr>
              <a:r>
                <a:rPr lang="uk-UA" sz="1300" dirty="0">
                  <a:solidFill>
                    <a:prstClr val="black"/>
                  </a:solidFill>
                </a:rPr>
                <a:t> </a:t>
              </a:r>
              <a:r>
                <a:rPr lang="en-US" sz="1300" dirty="0">
                  <a:solidFill>
                    <a:prstClr val="black"/>
                  </a:solidFill>
                </a:rPr>
                <a:t>201</a:t>
              </a:r>
              <a:r>
                <a:rPr lang="uk-UA" sz="1300" dirty="0">
                  <a:solidFill>
                    <a:prstClr val="black"/>
                  </a:solidFill>
                </a:rPr>
                <a:t>4            2015                    2016                      2017                    2018</a:t>
              </a:r>
              <a:endParaRPr lang="ru-RU" sz="13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" name="Группа 18"/>
          <p:cNvGrpSpPr/>
          <p:nvPr/>
        </p:nvGrpSpPr>
        <p:grpSpPr>
          <a:xfrm>
            <a:off x="6792" y="900405"/>
            <a:ext cx="5026273" cy="4839057"/>
            <a:chOff x="5884" y="1047538"/>
            <a:chExt cx="4450627" cy="4613710"/>
          </a:xfrm>
        </p:grpSpPr>
        <p:graphicFrame>
          <p:nvGraphicFramePr>
            <p:cNvPr id="72" name="Диаграмма 71"/>
            <p:cNvGraphicFramePr/>
            <p:nvPr>
              <p:extLst>
                <p:ext uri="{D42A27DB-BD31-4B8C-83A1-F6EECF244321}">
                  <p14:modId xmlns:p14="http://schemas.microsoft.com/office/powerpoint/2010/main" xmlns="" val="1130221378"/>
                </p:ext>
              </p:extLst>
            </p:nvPr>
          </p:nvGraphicFramePr>
          <p:xfrm>
            <a:off x="57150" y="1047538"/>
            <a:ext cx="4399361" cy="461371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129" name="TextBox 128"/>
            <p:cNvSpPr txBox="1"/>
            <p:nvPr/>
          </p:nvSpPr>
          <p:spPr>
            <a:xfrm>
              <a:off x="5884" y="5407139"/>
              <a:ext cx="4450626" cy="18584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ts val="766"/>
                </a:lnSpc>
              </a:pPr>
              <a:r>
                <a:rPr lang="uk-UA" sz="1300" dirty="0">
                  <a:solidFill>
                    <a:prstClr val="black"/>
                  </a:solidFill>
                </a:rPr>
                <a:t> </a:t>
              </a:r>
              <a:r>
                <a:rPr lang="en-US" sz="1300" dirty="0">
                  <a:solidFill>
                    <a:prstClr val="black"/>
                  </a:solidFill>
                </a:rPr>
                <a:t>201</a:t>
              </a:r>
              <a:r>
                <a:rPr lang="uk-UA" sz="1300" dirty="0">
                  <a:solidFill>
                    <a:prstClr val="black"/>
                  </a:solidFill>
                </a:rPr>
                <a:t>4          2015                   2016                    2017                   2018</a:t>
              </a:r>
              <a:endParaRPr lang="ru-RU" sz="1300" dirty="0">
                <a:solidFill>
                  <a:prstClr val="black"/>
                </a:solidFill>
              </a:endParaRPr>
            </a:p>
          </p:txBody>
        </p:sp>
      </p:grpSp>
      <p:pic>
        <p:nvPicPr>
          <p:cNvPr id="70" name="Picture 2" descr="Картинки по запросу восклицательній знак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14136" y="6080414"/>
            <a:ext cx="998210" cy="932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" name="TextBox 72"/>
          <p:cNvSpPr txBox="1"/>
          <p:nvPr/>
        </p:nvSpPr>
        <p:spPr>
          <a:xfrm>
            <a:off x="448483" y="410424"/>
            <a:ext cx="9752187" cy="438145"/>
          </a:xfrm>
          <a:prstGeom prst="rect">
            <a:avLst/>
          </a:prstGeom>
          <a:noFill/>
        </p:spPr>
        <p:txBody>
          <a:bodyPr wrap="square" lIns="98633" tIns="49314" rIns="98633" bIns="49314" rtlCol="0">
            <a:spAutoFit/>
          </a:bodyPr>
          <a:lstStyle/>
          <a:p>
            <a:pPr algn="ctr">
              <a:defRPr sz="216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sz="2200" b="1" spc="12" dirty="0">
                <a:solidFill>
                  <a:srgbClr val="17375E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DYNAMICS OF SOLAR INSTALLATIONS IN PRIVATE HOUSES</a:t>
            </a:r>
            <a:endParaRPr lang="ru-RU" sz="2200" b="1" spc="12" dirty="0">
              <a:solidFill>
                <a:srgbClr val="17375E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9" name="TextBox 98"/>
          <p:cNvSpPr txBox="1">
            <a:spLocks noChangeArrowheads="1"/>
          </p:cNvSpPr>
          <p:nvPr/>
        </p:nvSpPr>
        <p:spPr bwMode="auto">
          <a:xfrm>
            <a:off x="2437267" y="6249747"/>
            <a:ext cx="5878010" cy="690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8633" tIns="49314" rIns="98633" bIns="49314">
            <a:spAutoFit/>
          </a:bodyPr>
          <a:lstStyle/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200" b="1" dirty="0">
                <a:solidFill>
                  <a:srgbClr val="7CCA62">
                    <a:lumMod val="50000"/>
                  </a:srgbClr>
                </a:solidFill>
                <a:cs typeface="Times New Roman" pitchFamily="18" charset="0"/>
              </a:rPr>
              <a:t>The number of private houses eligible  </a:t>
            </a:r>
          </a:p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200" b="1" dirty="0">
                <a:solidFill>
                  <a:srgbClr val="7CCA62">
                    <a:lumMod val="50000"/>
                  </a:srgbClr>
                </a:solidFill>
                <a:cs typeface="Times New Roman" pitchFamily="18" charset="0"/>
              </a:rPr>
              <a:t>for solar panels installation is 6,5 </a:t>
            </a:r>
            <a:r>
              <a:rPr lang="en-US" sz="2200" b="1" dirty="0" err="1">
                <a:solidFill>
                  <a:srgbClr val="7CCA62">
                    <a:lumMod val="50000"/>
                  </a:srgbClr>
                </a:solidFill>
                <a:cs typeface="Times New Roman" pitchFamily="18" charset="0"/>
              </a:rPr>
              <a:t>mln</a:t>
            </a:r>
            <a:r>
              <a:rPr lang="en-US" sz="2600" b="1" dirty="0">
                <a:solidFill>
                  <a:srgbClr val="7CCA62">
                    <a:lumMod val="50000"/>
                  </a:srgbClr>
                </a:solidFill>
                <a:cs typeface="Times New Roman" pitchFamily="18" charset="0"/>
              </a:rPr>
              <a:t>.</a:t>
            </a:r>
            <a:endParaRPr lang="uk-UA" sz="2600" b="1" dirty="0">
              <a:solidFill>
                <a:srgbClr val="7CCA62">
                  <a:lumMod val="50000"/>
                </a:srgbClr>
              </a:solidFill>
              <a:cs typeface="Times New Roman" pitchFamily="18" charset="0"/>
            </a:endParaRPr>
          </a:p>
        </p:txBody>
      </p:sp>
      <p:sp>
        <p:nvSpPr>
          <p:cNvPr id="101" name="Прямоугольник 100"/>
          <p:cNvSpPr/>
          <p:nvPr/>
        </p:nvSpPr>
        <p:spPr>
          <a:xfrm>
            <a:off x="1407333" y="5717792"/>
            <a:ext cx="7834193" cy="7642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633" tIns="49314" rIns="98633" bIns="49314" anchor="ctr"/>
          <a:lstStyle/>
          <a:p>
            <a:pPr algn="ctr">
              <a:defRPr/>
            </a:pPr>
            <a:r>
              <a:rPr lang="en-US" altLang="ru-RU" sz="2600" dirty="0">
                <a:solidFill>
                  <a:srgbClr val="5B9BD5">
                    <a:lumMod val="75000"/>
                  </a:srgbClr>
                </a:solidFill>
                <a:cs typeface="Arial" pitchFamily="34" charset="0"/>
              </a:rPr>
              <a:t>Around </a:t>
            </a:r>
            <a:r>
              <a:rPr lang="en-US" altLang="ru-RU" sz="2600" b="1" dirty="0">
                <a:solidFill>
                  <a:srgbClr val="5B9BD5">
                    <a:lumMod val="75000"/>
                  </a:srgbClr>
                </a:solidFill>
                <a:cs typeface="Arial" pitchFamily="34" charset="0"/>
              </a:rPr>
              <a:t>1</a:t>
            </a:r>
            <a:r>
              <a:rPr lang="uk-UA" altLang="ru-RU" sz="2600" b="1" dirty="0">
                <a:solidFill>
                  <a:srgbClr val="5B9BD5">
                    <a:lumMod val="75000"/>
                  </a:srgbClr>
                </a:solidFill>
                <a:cs typeface="Arial" pitchFamily="34" charset="0"/>
              </a:rPr>
              <a:t>51</a:t>
            </a:r>
            <a:r>
              <a:rPr lang="en-US" altLang="ru-RU" sz="2600" b="1" dirty="0">
                <a:solidFill>
                  <a:srgbClr val="5B9BD5">
                    <a:lumMod val="75000"/>
                  </a:srgbClr>
                </a:solidFill>
                <a:cs typeface="Arial" pitchFamily="34" charset="0"/>
              </a:rPr>
              <a:t> </a:t>
            </a:r>
            <a:r>
              <a:rPr lang="en-US" altLang="ru-RU" sz="2600" b="1" dirty="0" err="1">
                <a:solidFill>
                  <a:srgbClr val="5B9BD5">
                    <a:lumMod val="75000"/>
                  </a:srgbClr>
                </a:solidFill>
                <a:cs typeface="Arial" pitchFamily="34" charset="0"/>
              </a:rPr>
              <a:t>mln</a:t>
            </a:r>
            <a:r>
              <a:rPr lang="en-US" altLang="ru-RU" sz="2600" b="1" dirty="0">
                <a:solidFill>
                  <a:srgbClr val="5B9BD5">
                    <a:lumMod val="75000"/>
                  </a:srgbClr>
                </a:solidFill>
                <a:cs typeface="Arial" pitchFamily="34" charset="0"/>
              </a:rPr>
              <a:t> EURO </a:t>
            </a:r>
            <a:r>
              <a:rPr lang="en-US" altLang="ru-RU" sz="2600" dirty="0">
                <a:solidFill>
                  <a:srgbClr val="5B9BD5">
                    <a:lumMod val="75000"/>
                  </a:srgbClr>
                </a:solidFill>
                <a:cs typeface="Arial" pitchFamily="34" charset="0"/>
              </a:rPr>
              <a:t>invested.</a:t>
            </a:r>
            <a:endParaRPr lang="uk-UA" sz="2600" b="1" dirty="0">
              <a:solidFill>
                <a:srgbClr val="5B9BD5">
                  <a:lumMod val="75000"/>
                </a:srgbClr>
              </a:solidFill>
              <a:cs typeface="Arial" pitchFamily="34" charset="0"/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448343" y="5765789"/>
            <a:ext cx="935033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" name="Группа 23"/>
          <p:cNvGrpSpPr/>
          <p:nvPr/>
        </p:nvGrpSpPr>
        <p:grpSpPr>
          <a:xfrm>
            <a:off x="179190" y="4887401"/>
            <a:ext cx="385042" cy="215444"/>
            <a:chOff x="145839" y="4796896"/>
            <a:chExt cx="340945" cy="205411"/>
          </a:xfrm>
        </p:grpSpPr>
        <p:sp>
          <p:nvSpPr>
            <p:cNvPr id="23" name="TextBox 22"/>
            <p:cNvSpPr txBox="1"/>
            <p:nvPr/>
          </p:nvSpPr>
          <p:spPr>
            <a:xfrm rot="20518949">
              <a:off x="145839" y="4796896"/>
              <a:ext cx="340945" cy="2054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sz="800" b="1" dirty="0">
                  <a:solidFill>
                    <a:prstClr val="black"/>
                  </a:solidFill>
                </a:rPr>
                <a:t>91 %</a:t>
              </a:r>
              <a:endParaRPr lang="ru-RU" sz="800" b="1" dirty="0">
                <a:solidFill>
                  <a:prstClr val="black"/>
                </a:solidFill>
              </a:endParaRPr>
            </a:p>
          </p:txBody>
        </p:sp>
        <p:cxnSp>
          <p:nvCxnSpPr>
            <p:cNvPr id="22" name="Прямая со стрелкой 21"/>
            <p:cNvCxnSpPr/>
            <p:nvPr/>
          </p:nvCxnSpPr>
          <p:spPr>
            <a:xfrm flipV="1">
              <a:off x="251520" y="4939907"/>
              <a:ext cx="180000" cy="54406"/>
            </a:xfrm>
            <a:prstGeom prst="straightConnector1">
              <a:avLst/>
            </a:prstGeom>
            <a:ln w="9525">
              <a:solidFill>
                <a:srgbClr val="0070C0"/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Группа 142"/>
          <p:cNvGrpSpPr/>
          <p:nvPr/>
        </p:nvGrpSpPr>
        <p:grpSpPr>
          <a:xfrm>
            <a:off x="473797" y="4899088"/>
            <a:ext cx="436338" cy="215444"/>
            <a:chOff x="123257" y="4796896"/>
            <a:chExt cx="386365" cy="205411"/>
          </a:xfrm>
        </p:grpSpPr>
        <p:sp>
          <p:nvSpPr>
            <p:cNvPr id="144" name="TextBox 143"/>
            <p:cNvSpPr txBox="1"/>
            <p:nvPr/>
          </p:nvSpPr>
          <p:spPr>
            <a:xfrm rot="20518949">
              <a:off x="123257" y="4796896"/>
              <a:ext cx="386365" cy="2054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sz="800" b="1" dirty="0">
                  <a:solidFill>
                    <a:prstClr val="black"/>
                  </a:solidFill>
                </a:rPr>
                <a:t>135 %</a:t>
              </a:r>
              <a:endParaRPr lang="ru-RU" sz="800" b="1" dirty="0">
                <a:solidFill>
                  <a:prstClr val="black"/>
                </a:solidFill>
              </a:endParaRPr>
            </a:p>
          </p:txBody>
        </p:sp>
        <p:cxnSp>
          <p:nvCxnSpPr>
            <p:cNvPr id="145" name="Прямая со стрелкой 144"/>
            <p:cNvCxnSpPr/>
            <p:nvPr/>
          </p:nvCxnSpPr>
          <p:spPr>
            <a:xfrm flipV="1">
              <a:off x="251520" y="4939907"/>
              <a:ext cx="180000" cy="54406"/>
            </a:xfrm>
            <a:prstGeom prst="straightConnector1">
              <a:avLst/>
            </a:prstGeom>
            <a:ln w="9525">
              <a:solidFill>
                <a:srgbClr val="0070C0"/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Группа 145"/>
          <p:cNvGrpSpPr/>
          <p:nvPr/>
        </p:nvGrpSpPr>
        <p:grpSpPr>
          <a:xfrm>
            <a:off x="780927" y="4891669"/>
            <a:ext cx="385042" cy="215444"/>
            <a:chOff x="145839" y="4796896"/>
            <a:chExt cx="340945" cy="205411"/>
          </a:xfrm>
        </p:grpSpPr>
        <p:sp>
          <p:nvSpPr>
            <p:cNvPr id="147" name="TextBox 146"/>
            <p:cNvSpPr txBox="1"/>
            <p:nvPr/>
          </p:nvSpPr>
          <p:spPr>
            <a:xfrm rot="20518949">
              <a:off x="145839" y="4796896"/>
              <a:ext cx="340945" cy="2054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sz="800" b="1" dirty="0">
                  <a:solidFill>
                    <a:prstClr val="black"/>
                  </a:solidFill>
                </a:rPr>
                <a:t>40 %</a:t>
              </a:r>
              <a:endParaRPr lang="ru-RU" sz="800" b="1" dirty="0">
                <a:solidFill>
                  <a:prstClr val="black"/>
                </a:solidFill>
              </a:endParaRPr>
            </a:p>
          </p:txBody>
        </p:sp>
        <p:cxnSp>
          <p:nvCxnSpPr>
            <p:cNvPr id="148" name="Прямая со стрелкой 147"/>
            <p:cNvCxnSpPr/>
            <p:nvPr/>
          </p:nvCxnSpPr>
          <p:spPr>
            <a:xfrm flipV="1">
              <a:off x="251520" y="4939907"/>
              <a:ext cx="180000" cy="54406"/>
            </a:xfrm>
            <a:prstGeom prst="straightConnector1">
              <a:avLst/>
            </a:prstGeom>
            <a:ln w="9525">
              <a:solidFill>
                <a:srgbClr val="0070C0"/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Группа 148"/>
          <p:cNvGrpSpPr/>
          <p:nvPr/>
        </p:nvGrpSpPr>
        <p:grpSpPr>
          <a:xfrm>
            <a:off x="1046267" y="4865027"/>
            <a:ext cx="385042" cy="215444"/>
            <a:chOff x="145839" y="4796896"/>
            <a:chExt cx="340945" cy="205411"/>
          </a:xfrm>
        </p:grpSpPr>
        <p:sp>
          <p:nvSpPr>
            <p:cNvPr id="150" name="TextBox 149"/>
            <p:cNvSpPr txBox="1"/>
            <p:nvPr/>
          </p:nvSpPr>
          <p:spPr>
            <a:xfrm rot="20518949">
              <a:off x="145839" y="4796896"/>
              <a:ext cx="340945" cy="2054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sz="800" b="1" dirty="0">
                  <a:solidFill>
                    <a:prstClr val="black"/>
                  </a:solidFill>
                </a:rPr>
                <a:t>85 %</a:t>
              </a:r>
              <a:endParaRPr lang="ru-RU" sz="800" b="1" dirty="0">
                <a:solidFill>
                  <a:prstClr val="black"/>
                </a:solidFill>
              </a:endParaRPr>
            </a:p>
          </p:txBody>
        </p:sp>
        <p:cxnSp>
          <p:nvCxnSpPr>
            <p:cNvPr id="151" name="Прямая со стрелкой 150"/>
            <p:cNvCxnSpPr/>
            <p:nvPr/>
          </p:nvCxnSpPr>
          <p:spPr>
            <a:xfrm flipV="1">
              <a:off x="251520" y="4939907"/>
              <a:ext cx="180000" cy="54406"/>
            </a:xfrm>
            <a:prstGeom prst="straightConnector1">
              <a:avLst/>
            </a:prstGeom>
            <a:ln w="9525">
              <a:solidFill>
                <a:srgbClr val="0070C0"/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Группа 151"/>
          <p:cNvGrpSpPr/>
          <p:nvPr/>
        </p:nvGrpSpPr>
        <p:grpSpPr>
          <a:xfrm>
            <a:off x="1340287" y="4818263"/>
            <a:ext cx="385042" cy="215444"/>
            <a:chOff x="145839" y="4796896"/>
            <a:chExt cx="340945" cy="205411"/>
          </a:xfrm>
        </p:grpSpPr>
        <p:sp>
          <p:nvSpPr>
            <p:cNvPr id="153" name="TextBox 152"/>
            <p:cNvSpPr txBox="1"/>
            <p:nvPr/>
          </p:nvSpPr>
          <p:spPr>
            <a:xfrm rot="20518949">
              <a:off x="145839" y="4796896"/>
              <a:ext cx="340945" cy="2054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sz="800" b="1" dirty="0">
                  <a:solidFill>
                    <a:prstClr val="black"/>
                  </a:solidFill>
                </a:rPr>
                <a:t>22 %</a:t>
              </a:r>
              <a:endParaRPr lang="ru-RU" sz="800" b="1" dirty="0">
                <a:solidFill>
                  <a:prstClr val="black"/>
                </a:solidFill>
              </a:endParaRPr>
            </a:p>
          </p:txBody>
        </p:sp>
        <p:cxnSp>
          <p:nvCxnSpPr>
            <p:cNvPr id="154" name="Прямая со стрелкой 153"/>
            <p:cNvCxnSpPr/>
            <p:nvPr/>
          </p:nvCxnSpPr>
          <p:spPr>
            <a:xfrm flipV="1">
              <a:off x="251520" y="4939907"/>
              <a:ext cx="180000" cy="54406"/>
            </a:xfrm>
            <a:prstGeom prst="straightConnector1">
              <a:avLst/>
            </a:prstGeom>
            <a:ln w="9525">
              <a:solidFill>
                <a:srgbClr val="0070C0"/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Группа 154"/>
          <p:cNvGrpSpPr/>
          <p:nvPr/>
        </p:nvGrpSpPr>
        <p:grpSpPr>
          <a:xfrm>
            <a:off x="1619389" y="4724886"/>
            <a:ext cx="385042" cy="215444"/>
            <a:chOff x="145839" y="4796896"/>
            <a:chExt cx="340945" cy="205411"/>
          </a:xfrm>
        </p:grpSpPr>
        <p:sp>
          <p:nvSpPr>
            <p:cNvPr id="156" name="TextBox 155"/>
            <p:cNvSpPr txBox="1"/>
            <p:nvPr/>
          </p:nvSpPr>
          <p:spPr>
            <a:xfrm rot="20518949">
              <a:off x="145839" y="4796896"/>
              <a:ext cx="340945" cy="2054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sz="800" b="1" dirty="0">
                  <a:solidFill>
                    <a:prstClr val="black"/>
                  </a:solidFill>
                </a:rPr>
                <a:t>44 %</a:t>
              </a:r>
              <a:endParaRPr lang="ru-RU" sz="800" b="1" dirty="0">
                <a:solidFill>
                  <a:prstClr val="black"/>
                </a:solidFill>
              </a:endParaRPr>
            </a:p>
          </p:txBody>
        </p:sp>
        <p:cxnSp>
          <p:nvCxnSpPr>
            <p:cNvPr id="157" name="Прямая со стрелкой 156"/>
            <p:cNvCxnSpPr/>
            <p:nvPr/>
          </p:nvCxnSpPr>
          <p:spPr>
            <a:xfrm flipV="1">
              <a:off x="251520" y="4939907"/>
              <a:ext cx="180000" cy="54406"/>
            </a:xfrm>
            <a:prstGeom prst="straightConnector1">
              <a:avLst/>
            </a:prstGeom>
            <a:ln w="9525">
              <a:solidFill>
                <a:srgbClr val="0070C0"/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Группа 157"/>
          <p:cNvGrpSpPr/>
          <p:nvPr/>
        </p:nvGrpSpPr>
        <p:grpSpPr>
          <a:xfrm>
            <a:off x="1899070" y="4658419"/>
            <a:ext cx="385042" cy="215444"/>
            <a:chOff x="145839" y="4796896"/>
            <a:chExt cx="340945" cy="205411"/>
          </a:xfrm>
        </p:grpSpPr>
        <p:sp>
          <p:nvSpPr>
            <p:cNvPr id="159" name="TextBox 158"/>
            <p:cNvSpPr txBox="1"/>
            <p:nvPr/>
          </p:nvSpPr>
          <p:spPr>
            <a:xfrm rot="20518949">
              <a:off x="145839" y="4796896"/>
              <a:ext cx="340945" cy="2054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sz="800" b="1" dirty="0">
                  <a:solidFill>
                    <a:prstClr val="black"/>
                  </a:solidFill>
                </a:rPr>
                <a:t>45 %</a:t>
              </a:r>
              <a:endParaRPr lang="ru-RU" sz="800" b="1" dirty="0">
                <a:solidFill>
                  <a:prstClr val="black"/>
                </a:solidFill>
              </a:endParaRPr>
            </a:p>
          </p:txBody>
        </p:sp>
        <p:cxnSp>
          <p:nvCxnSpPr>
            <p:cNvPr id="160" name="Прямая со стрелкой 159"/>
            <p:cNvCxnSpPr/>
            <p:nvPr/>
          </p:nvCxnSpPr>
          <p:spPr>
            <a:xfrm flipV="1">
              <a:off x="251520" y="4939907"/>
              <a:ext cx="180000" cy="54406"/>
            </a:xfrm>
            <a:prstGeom prst="straightConnector1">
              <a:avLst/>
            </a:prstGeom>
            <a:ln w="9525">
              <a:solidFill>
                <a:srgbClr val="0070C0"/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Группа 160"/>
          <p:cNvGrpSpPr/>
          <p:nvPr/>
        </p:nvGrpSpPr>
        <p:grpSpPr>
          <a:xfrm>
            <a:off x="2176200" y="4496916"/>
            <a:ext cx="385042" cy="215444"/>
            <a:chOff x="145839" y="4796896"/>
            <a:chExt cx="340945" cy="205411"/>
          </a:xfrm>
        </p:grpSpPr>
        <p:sp>
          <p:nvSpPr>
            <p:cNvPr id="162" name="TextBox 161"/>
            <p:cNvSpPr txBox="1"/>
            <p:nvPr/>
          </p:nvSpPr>
          <p:spPr>
            <a:xfrm rot="20518949">
              <a:off x="145839" y="4796896"/>
              <a:ext cx="340945" cy="2054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sz="800" b="1" dirty="0">
                  <a:solidFill>
                    <a:prstClr val="black"/>
                  </a:solidFill>
                </a:rPr>
                <a:t>77 %</a:t>
              </a:r>
              <a:endParaRPr lang="ru-RU" sz="800" b="1" dirty="0">
                <a:solidFill>
                  <a:prstClr val="black"/>
                </a:solidFill>
              </a:endParaRPr>
            </a:p>
          </p:txBody>
        </p:sp>
        <p:cxnSp>
          <p:nvCxnSpPr>
            <p:cNvPr id="163" name="Прямая со стрелкой 162"/>
            <p:cNvCxnSpPr/>
            <p:nvPr/>
          </p:nvCxnSpPr>
          <p:spPr>
            <a:xfrm flipV="1">
              <a:off x="251520" y="4939907"/>
              <a:ext cx="180000" cy="54406"/>
            </a:xfrm>
            <a:prstGeom prst="straightConnector1">
              <a:avLst/>
            </a:prstGeom>
            <a:ln w="9525">
              <a:solidFill>
                <a:srgbClr val="0070C0"/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Группа 163"/>
          <p:cNvGrpSpPr/>
          <p:nvPr/>
        </p:nvGrpSpPr>
        <p:grpSpPr>
          <a:xfrm>
            <a:off x="2458832" y="4335984"/>
            <a:ext cx="409087" cy="230832"/>
            <a:chOff x="135316" y="4789668"/>
            <a:chExt cx="362241" cy="220059"/>
          </a:xfrm>
        </p:grpSpPr>
        <p:sp>
          <p:nvSpPr>
            <p:cNvPr id="165" name="TextBox 164"/>
            <p:cNvSpPr txBox="1"/>
            <p:nvPr/>
          </p:nvSpPr>
          <p:spPr>
            <a:xfrm rot="20518949">
              <a:off x="135316" y="4789668"/>
              <a:ext cx="362241" cy="2200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sz="900" b="1" dirty="0">
                  <a:solidFill>
                    <a:prstClr val="black"/>
                  </a:solidFill>
                </a:rPr>
                <a:t>18 %</a:t>
              </a:r>
              <a:endParaRPr lang="ru-RU" sz="900" b="1" dirty="0">
                <a:solidFill>
                  <a:prstClr val="black"/>
                </a:solidFill>
              </a:endParaRPr>
            </a:p>
          </p:txBody>
        </p:sp>
        <p:cxnSp>
          <p:nvCxnSpPr>
            <p:cNvPr id="166" name="Прямая со стрелкой 165"/>
            <p:cNvCxnSpPr/>
            <p:nvPr/>
          </p:nvCxnSpPr>
          <p:spPr>
            <a:xfrm flipV="1">
              <a:off x="251520" y="4939907"/>
              <a:ext cx="180000" cy="54406"/>
            </a:xfrm>
            <a:prstGeom prst="straightConnector1">
              <a:avLst/>
            </a:prstGeom>
            <a:ln w="9525">
              <a:solidFill>
                <a:srgbClr val="0070C0"/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Группа 166"/>
          <p:cNvGrpSpPr/>
          <p:nvPr/>
        </p:nvGrpSpPr>
        <p:grpSpPr>
          <a:xfrm>
            <a:off x="2736355" y="4172448"/>
            <a:ext cx="409087" cy="230832"/>
            <a:chOff x="135316" y="4789668"/>
            <a:chExt cx="362241" cy="220059"/>
          </a:xfrm>
        </p:grpSpPr>
        <p:sp>
          <p:nvSpPr>
            <p:cNvPr id="168" name="TextBox 167"/>
            <p:cNvSpPr txBox="1"/>
            <p:nvPr/>
          </p:nvSpPr>
          <p:spPr>
            <a:xfrm rot="20518949">
              <a:off x="135316" y="4789668"/>
              <a:ext cx="362241" cy="2200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sz="900" b="1" dirty="0">
                  <a:solidFill>
                    <a:prstClr val="black"/>
                  </a:solidFill>
                </a:rPr>
                <a:t>25 %</a:t>
              </a:r>
              <a:endParaRPr lang="ru-RU" sz="900" b="1" dirty="0">
                <a:solidFill>
                  <a:prstClr val="black"/>
                </a:solidFill>
              </a:endParaRPr>
            </a:p>
          </p:txBody>
        </p:sp>
        <p:cxnSp>
          <p:nvCxnSpPr>
            <p:cNvPr id="169" name="Прямая со стрелкой 168"/>
            <p:cNvCxnSpPr/>
            <p:nvPr/>
          </p:nvCxnSpPr>
          <p:spPr>
            <a:xfrm flipV="1">
              <a:off x="251520" y="4939907"/>
              <a:ext cx="180000" cy="54406"/>
            </a:xfrm>
            <a:prstGeom prst="straightConnector1">
              <a:avLst/>
            </a:prstGeom>
            <a:ln w="9525">
              <a:solidFill>
                <a:srgbClr val="0070C0"/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Группа 169"/>
          <p:cNvGrpSpPr/>
          <p:nvPr/>
        </p:nvGrpSpPr>
        <p:grpSpPr>
          <a:xfrm>
            <a:off x="2995403" y="3920449"/>
            <a:ext cx="409087" cy="230832"/>
            <a:chOff x="135316" y="4789668"/>
            <a:chExt cx="362241" cy="220059"/>
          </a:xfrm>
        </p:grpSpPr>
        <p:sp>
          <p:nvSpPr>
            <p:cNvPr id="171" name="TextBox 170"/>
            <p:cNvSpPr txBox="1"/>
            <p:nvPr/>
          </p:nvSpPr>
          <p:spPr>
            <a:xfrm rot="20518949">
              <a:off x="135316" y="4789668"/>
              <a:ext cx="362241" cy="2200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sz="900" b="1" dirty="0">
                  <a:solidFill>
                    <a:prstClr val="black"/>
                  </a:solidFill>
                </a:rPr>
                <a:t>42 %</a:t>
              </a:r>
              <a:endParaRPr lang="ru-RU" sz="900" b="1" dirty="0">
                <a:solidFill>
                  <a:prstClr val="black"/>
                </a:solidFill>
              </a:endParaRPr>
            </a:p>
          </p:txBody>
        </p:sp>
        <p:cxnSp>
          <p:nvCxnSpPr>
            <p:cNvPr id="172" name="Прямая со стрелкой 171"/>
            <p:cNvCxnSpPr/>
            <p:nvPr/>
          </p:nvCxnSpPr>
          <p:spPr>
            <a:xfrm flipV="1">
              <a:off x="251520" y="4939907"/>
              <a:ext cx="180000" cy="54406"/>
            </a:xfrm>
            <a:prstGeom prst="straightConnector1">
              <a:avLst/>
            </a:prstGeom>
            <a:ln w="9525">
              <a:solidFill>
                <a:srgbClr val="0070C0"/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Группа 172"/>
          <p:cNvGrpSpPr/>
          <p:nvPr/>
        </p:nvGrpSpPr>
        <p:grpSpPr>
          <a:xfrm>
            <a:off x="3284905" y="3614311"/>
            <a:ext cx="409087" cy="230832"/>
            <a:chOff x="135316" y="4789668"/>
            <a:chExt cx="362241" cy="220059"/>
          </a:xfrm>
        </p:grpSpPr>
        <p:sp>
          <p:nvSpPr>
            <p:cNvPr id="174" name="TextBox 173"/>
            <p:cNvSpPr txBox="1"/>
            <p:nvPr/>
          </p:nvSpPr>
          <p:spPr>
            <a:xfrm rot="20518949">
              <a:off x="135316" y="4789668"/>
              <a:ext cx="362241" cy="2200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sz="900" b="1" dirty="0">
                  <a:solidFill>
                    <a:prstClr val="black"/>
                  </a:solidFill>
                </a:rPr>
                <a:t>30 %</a:t>
              </a:r>
              <a:endParaRPr lang="ru-RU" sz="900" b="1" dirty="0">
                <a:solidFill>
                  <a:prstClr val="black"/>
                </a:solidFill>
              </a:endParaRPr>
            </a:p>
          </p:txBody>
        </p:sp>
        <p:cxnSp>
          <p:nvCxnSpPr>
            <p:cNvPr id="175" name="Прямая со стрелкой 174"/>
            <p:cNvCxnSpPr/>
            <p:nvPr/>
          </p:nvCxnSpPr>
          <p:spPr>
            <a:xfrm flipV="1">
              <a:off x="251520" y="4939907"/>
              <a:ext cx="180000" cy="54406"/>
            </a:xfrm>
            <a:prstGeom prst="straightConnector1">
              <a:avLst/>
            </a:prstGeom>
            <a:ln w="9525">
              <a:solidFill>
                <a:srgbClr val="0070C0"/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Группа 175"/>
          <p:cNvGrpSpPr/>
          <p:nvPr/>
        </p:nvGrpSpPr>
        <p:grpSpPr>
          <a:xfrm>
            <a:off x="3565290" y="3331254"/>
            <a:ext cx="437940" cy="246221"/>
            <a:chOff x="122419" y="4782226"/>
            <a:chExt cx="387784" cy="234755"/>
          </a:xfrm>
        </p:grpSpPr>
        <p:sp>
          <p:nvSpPr>
            <p:cNvPr id="177" name="TextBox 176"/>
            <p:cNvSpPr txBox="1"/>
            <p:nvPr/>
          </p:nvSpPr>
          <p:spPr>
            <a:xfrm rot="20518949">
              <a:off x="122419" y="4782226"/>
              <a:ext cx="387784" cy="234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sz="1000" b="1" dirty="0">
                  <a:solidFill>
                    <a:prstClr val="black"/>
                  </a:solidFill>
                </a:rPr>
                <a:t>18 %</a:t>
              </a:r>
              <a:endParaRPr lang="ru-RU" sz="1000" b="1" dirty="0">
                <a:solidFill>
                  <a:prstClr val="black"/>
                </a:solidFill>
              </a:endParaRPr>
            </a:p>
          </p:txBody>
        </p:sp>
        <p:cxnSp>
          <p:nvCxnSpPr>
            <p:cNvPr id="178" name="Прямая со стрелкой 177"/>
            <p:cNvCxnSpPr/>
            <p:nvPr/>
          </p:nvCxnSpPr>
          <p:spPr>
            <a:xfrm flipV="1">
              <a:off x="238820" y="4939907"/>
              <a:ext cx="198000" cy="54406"/>
            </a:xfrm>
            <a:prstGeom prst="straightConnector1">
              <a:avLst/>
            </a:prstGeom>
            <a:ln w="9525">
              <a:solidFill>
                <a:srgbClr val="0070C0"/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78"/>
          <p:cNvGrpSpPr/>
          <p:nvPr/>
        </p:nvGrpSpPr>
        <p:grpSpPr>
          <a:xfrm>
            <a:off x="3823300" y="2793658"/>
            <a:ext cx="437940" cy="246221"/>
            <a:chOff x="122419" y="4782226"/>
            <a:chExt cx="387784" cy="234755"/>
          </a:xfrm>
        </p:grpSpPr>
        <p:sp>
          <p:nvSpPr>
            <p:cNvPr id="180" name="TextBox 179"/>
            <p:cNvSpPr txBox="1"/>
            <p:nvPr/>
          </p:nvSpPr>
          <p:spPr>
            <a:xfrm rot="20518949">
              <a:off x="122419" y="4782226"/>
              <a:ext cx="387784" cy="234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sz="1000" b="1" dirty="0">
                  <a:solidFill>
                    <a:prstClr val="black"/>
                  </a:solidFill>
                </a:rPr>
                <a:t>31 %</a:t>
              </a:r>
              <a:endParaRPr lang="ru-RU" sz="1000" b="1" dirty="0">
                <a:solidFill>
                  <a:prstClr val="black"/>
                </a:solidFill>
              </a:endParaRPr>
            </a:p>
          </p:txBody>
        </p:sp>
        <p:cxnSp>
          <p:nvCxnSpPr>
            <p:cNvPr id="181" name="Прямая со стрелкой 180"/>
            <p:cNvCxnSpPr/>
            <p:nvPr/>
          </p:nvCxnSpPr>
          <p:spPr>
            <a:xfrm flipV="1">
              <a:off x="251520" y="4939907"/>
              <a:ext cx="198000" cy="54406"/>
            </a:xfrm>
            <a:prstGeom prst="straightConnector1">
              <a:avLst/>
            </a:prstGeom>
            <a:ln w="9525">
              <a:solidFill>
                <a:srgbClr val="0070C0"/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81"/>
          <p:cNvGrpSpPr/>
          <p:nvPr/>
        </p:nvGrpSpPr>
        <p:grpSpPr>
          <a:xfrm>
            <a:off x="4068621" y="2252478"/>
            <a:ext cx="437940" cy="246221"/>
            <a:chOff x="122419" y="4782226"/>
            <a:chExt cx="387784" cy="234755"/>
          </a:xfrm>
        </p:grpSpPr>
        <p:sp>
          <p:nvSpPr>
            <p:cNvPr id="183" name="TextBox 182"/>
            <p:cNvSpPr txBox="1"/>
            <p:nvPr/>
          </p:nvSpPr>
          <p:spPr>
            <a:xfrm rot="20518949">
              <a:off x="122419" y="4782226"/>
              <a:ext cx="387784" cy="234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sz="1000" b="1" dirty="0">
                  <a:solidFill>
                    <a:prstClr val="black"/>
                  </a:solidFill>
                </a:rPr>
                <a:t>29 %</a:t>
              </a:r>
              <a:endParaRPr lang="ru-RU" sz="1000" b="1" dirty="0">
                <a:solidFill>
                  <a:prstClr val="black"/>
                </a:solidFill>
              </a:endParaRPr>
            </a:p>
          </p:txBody>
        </p:sp>
        <p:cxnSp>
          <p:nvCxnSpPr>
            <p:cNvPr id="184" name="Прямая со стрелкой 183"/>
            <p:cNvCxnSpPr/>
            <p:nvPr/>
          </p:nvCxnSpPr>
          <p:spPr>
            <a:xfrm flipV="1">
              <a:off x="251520" y="4939907"/>
              <a:ext cx="198000" cy="54406"/>
            </a:xfrm>
            <a:prstGeom prst="straightConnector1">
              <a:avLst/>
            </a:prstGeom>
            <a:ln w="9525">
              <a:solidFill>
                <a:srgbClr val="0070C0"/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Группа 184"/>
          <p:cNvGrpSpPr/>
          <p:nvPr/>
        </p:nvGrpSpPr>
        <p:grpSpPr>
          <a:xfrm>
            <a:off x="4355003" y="1724164"/>
            <a:ext cx="437940" cy="246221"/>
            <a:chOff x="122426" y="4782194"/>
            <a:chExt cx="387785" cy="234755"/>
          </a:xfrm>
        </p:grpSpPr>
        <p:sp>
          <p:nvSpPr>
            <p:cNvPr id="186" name="TextBox 185"/>
            <p:cNvSpPr txBox="1"/>
            <p:nvPr/>
          </p:nvSpPr>
          <p:spPr>
            <a:xfrm rot="20518949">
              <a:off x="122426" y="4782194"/>
              <a:ext cx="387785" cy="234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sz="1000" b="1" dirty="0">
                  <a:solidFill>
                    <a:prstClr val="black"/>
                  </a:solidFill>
                </a:rPr>
                <a:t>24 %</a:t>
              </a:r>
              <a:endParaRPr lang="ru-RU" sz="1000" b="1" dirty="0">
                <a:solidFill>
                  <a:prstClr val="black"/>
                </a:solidFill>
              </a:endParaRPr>
            </a:p>
          </p:txBody>
        </p:sp>
        <p:cxnSp>
          <p:nvCxnSpPr>
            <p:cNvPr id="187" name="Прямая со стрелкой 186"/>
            <p:cNvCxnSpPr/>
            <p:nvPr/>
          </p:nvCxnSpPr>
          <p:spPr>
            <a:xfrm flipV="1">
              <a:off x="251520" y="4939907"/>
              <a:ext cx="198000" cy="54406"/>
            </a:xfrm>
            <a:prstGeom prst="straightConnector1">
              <a:avLst/>
            </a:prstGeom>
            <a:ln w="9525">
              <a:solidFill>
                <a:srgbClr val="0070C0"/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Группа 187"/>
          <p:cNvGrpSpPr/>
          <p:nvPr/>
        </p:nvGrpSpPr>
        <p:grpSpPr>
          <a:xfrm>
            <a:off x="5202417" y="4885393"/>
            <a:ext cx="436338" cy="215444"/>
            <a:chOff x="123257" y="4796896"/>
            <a:chExt cx="386365" cy="205411"/>
          </a:xfrm>
        </p:grpSpPr>
        <p:sp>
          <p:nvSpPr>
            <p:cNvPr id="189" name="TextBox 188"/>
            <p:cNvSpPr txBox="1"/>
            <p:nvPr/>
          </p:nvSpPr>
          <p:spPr>
            <a:xfrm rot="20518949">
              <a:off x="123257" y="4796896"/>
              <a:ext cx="386365" cy="2054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sz="800" b="1" dirty="0">
                  <a:solidFill>
                    <a:prstClr val="black"/>
                  </a:solidFill>
                </a:rPr>
                <a:t>233 %</a:t>
              </a:r>
              <a:endParaRPr lang="ru-RU" sz="800" b="1" dirty="0">
                <a:solidFill>
                  <a:prstClr val="black"/>
                </a:solidFill>
              </a:endParaRPr>
            </a:p>
          </p:txBody>
        </p:sp>
        <p:cxnSp>
          <p:nvCxnSpPr>
            <p:cNvPr id="190" name="Прямая со стрелкой 189"/>
            <p:cNvCxnSpPr/>
            <p:nvPr/>
          </p:nvCxnSpPr>
          <p:spPr>
            <a:xfrm flipV="1">
              <a:off x="251520" y="4939907"/>
              <a:ext cx="180000" cy="54406"/>
            </a:xfrm>
            <a:prstGeom prst="straightConnector1">
              <a:avLst/>
            </a:prstGeom>
            <a:ln w="9525">
              <a:solidFill>
                <a:srgbClr val="0070C0"/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Группа 190"/>
          <p:cNvGrpSpPr/>
          <p:nvPr/>
        </p:nvGrpSpPr>
        <p:grpSpPr>
          <a:xfrm>
            <a:off x="5523228" y="4864351"/>
            <a:ext cx="436338" cy="215444"/>
            <a:chOff x="123257" y="4796896"/>
            <a:chExt cx="386365" cy="205411"/>
          </a:xfrm>
        </p:grpSpPr>
        <p:sp>
          <p:nvSpPr>
            <p:cNvPr id="192" name="TextBox 191"/>
            <p:cNvSpPr txBox="1"/>
            <p:nvPr/>
          </p:nvSpPr>
          <p:spPr>
            <a:xfrm rot="20518949">
              <a:off x="123257" y="4796896"/>
              <a:ext cx="386365" cy="2054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sz="800" b="1" dirty="0">
                  <a:solidFill>
                    <a:prstClr val="black"/>
                  </a:solidFill>
                </a:rPr>
                <a:t>167 %</a:t>
              </a:r>
              <a:endParaRPr lang="ru-RU" sz="800" b="1" dirty="0">
                <a:solidFill>
                  <a:prstClr val="black"/>
                </a:solidFill>
              </a:endParaRPr>
            </a:p>
          </p:txBody>
        </p:sp>
        <p:cxnSp>
          <p:nvCxnSpPr>
            <p:cNvPr id="193" name="Прямая со стрелкой 192"/>
            <p:cNvCxnSpPr/>
            <p:nvPr/>
          </p:nvCxnSpPr>
          <p:spPr>
            <a:xfrm flipV="1">
              <a:off x="251520" y="4939907"/>
              <a:ext cx="180000" cy="54406"/>
            </a:xfrm>
            <a:prstGeom prst="straightConnector1">
              <a:avLst/>
            </a:prstGeom>
            <a:ln w="9525">
              <a:solidFill>
                <a:srgbClr val="0070C0"/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Группа 193"/>
          <p:cNvGrpSpPr/>
          <p:nvPr/>
        </p:nvGrpSpPr>
        <p:grpSpPr>
          <a:xfrm>
            <a:off x="5837415" y="4857694"/>
            <a:ext cx="385042" cy="215444"/>
            <a:chOff x="145839" y="4796896"/>
            <a:chExt cx="340945" cy="205411"/>
          </a:xfrm>
        </p:grpSpPr>
        <p:sp>
          <p:nvSpPr>
            <p:cNvPr id="195" name="TextBox 194"/>
            <p:cNvSpPr txBox="1"/>
            <p:nvPr/>
          </p:nvSpPr>
          <p:spPr>
            <a:xfrm rot="20518949">
              <a:off x="145839" y="4796896"/>
              <a:ext cx="340945" cy="2054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sz="800" b="1" dirty="0">
                  <a:solidFill>
                    <a:prstClr val="black"/>
                  </a:solidFill>
                </a:rPr>
                <a:t>50 %</a:t>
              </a:r>
              <a:endParaRPr lang="ru-RU" sz="800" b="1" dirty="0">
                <a:solidFill>
                  <a:prstClr val="black"/>
                </a:solidFill>
              </a:endParaRPr>
            </a:p>
          </p:txBody>
        </p:sp>
        <p:cxnSp>
          <p:nvCxnSpPr>
            <p:cNvPr id="196" name="Прямая со стрелкой 195"/>
            <p:cNvCxnSpPr/>
            <p:nvPr/>
          </p:nvCxnSpPr>
          <p:spPr>
            <a:xfrm flipV="1">
              <a:off x="251520" y="4939907"/>
              <a:ext cx="180000" cy="54406"/>
            </a:xfrm>
            <a:prstGeom prst="straightConnector1">
              <a:avLst/>
            </a:prstGeom>
            <a:ln w="9525">
              <a:solidFill>
                <a:srgbClr val="0070C0"/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Группа 196"/>
          <p:cNvGrpSpPr/>
          <p:nvPr/>
        </p:nvGrpSpPr>
        <p:grpSpPr>
          <a:xfrm>
            <a:off x="6139107" y="4857820"/>
            <a:ext cx="385042" cy="215444"/>
            <a:chOff x="145839" y="4796896"/>
            <a:chExt cx="340945" cy="205411"/>
          </a:xfrm>
        </p:grpSpPr>
        <p:sp>
          <p:nvSpPr>
            <p:cNvPr id="198" name="TextBox 197"/>
            <p:cNvSpPr txBox="1"/>
            <p:nvPr/>
          </p:nvSpPr>
          <p:spPr>
            <a:xfrm rot="20518949">
              <a:off x="145839" y="4796896"/>
              <a:ext cx="340945" cy="2054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sz="800" b="1" dirty="0">
                  <a:solidFill>
                    <a:prstClr val="black"/>
                  </a:solidFill>
                </a:rPr>
                <a:t>83 %</a:t>
              </a:r>
              <a:endParaRPr lang="ru-RU" sz="800" b="1" dirty="0">
                <a:solidFill>
                  <a:prstClr val="black"/>
                </a:solidFill>
              </a:endParaRPr>
            </a:p>
          </p:txBody>
        </p:sp>
        <p:cxnSp>
          <p:nvCxnSpPr>
            <p:cNvPr id="199" name="Прямая со стрелкой 198"/>
            <p:cNvCxnSpPr/>
            <p:nvPr/>
          </p:nvCxnSpPr>
          <p:spPr>
            <a:xfrm flipV="1">
              <a:off x="251520" y="4939907"/>
              <a:ext cx="180000" cy="54406"/>
            </a:xfrm>
            <a:prstGeom prst="straightConnector1">
              <a:avLst/>
            </a:prstGeom>
            <a:ln w="9525">
              <a:solidFill>
                <a:srgbClr val="0070C0"/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Группа 199"/>
          <p:cNvGrpSpPr/>
          <p:nvPr/>
        </p:nvGrpSpPr>
        <p:grpSpPr>
          <a:xfrm>
            <a:off x="6427404" y="4843974"/>
            <a:ext cx="385042" cy="215444"/>
            <a:chOff x="145839" y="4796896"/>
            <a:chExt cx="340945" cy="205411"/>
          </a:xfrm>
        </p:grpSpPr>
        <p:sp>
          <p:nvSpPr>
            <p:cNvPr id="201" name="TextBox 200"/>
            <p:cNvSpPr txBox="1"/>
            <p:nvPr/>
          </p:nvSpPr>
          <p:spPr>
            <a:xfrm rot="20518949">
              <a:off x="145839" y="4796896"/>
              <a:ext cx="340945" cy="2054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sz="800" b="1" dirty="0">
                  <a:solidFill>
                    <a:prstClr val="black"/>
                  </a:solidFill>
                </a:rPr>
                <a:t>54 %</a:t>
              </a:r>
              <a:endParaRPr lang="ru-RU" sz="800" b="1" dirty="0">
                <a:solidFill>
                  <a:prstClr val="black"/>
                </a:solidFill>
              </a:endParaRPr>
            </a:p>
          </p:txBody>
        </p:sp>
        <p:cxnSp>
          <p:nvCxnSpPr>
            <p:cNvPr id="202" name="Прямая со стрелкой 201"/>
            <p:cNvCxnSpPr/>
            <p:nvPr/>
          </p:nvCxnSpPr>
          <p:spPr>
            <a:xfrm flipV="1">
              <a:off x="251520" y="4939907"/>
              <a:ext cx="180000" cy="54406"/>
            </a:xfrm>
            <a:prstGeom prst="straightConnector1">
              <a:avLst/>
            </a:prstGeom>
            <a:ln w="9525">
              <a:solidFill>
                <a:srgbClr val="0070C0"/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Группа 202"/>
          <p:cNvGrpSpPr/>
          <p:nvPr/>
        </p:nvGrpSpPr>
        <p:grpSpPr>
          <a:xfrm>
            <a:off x="6717387" y="4824044"/>
            <a:ext cx="385042" cy="215444"/>
            <a:chOff x="145839" y="4796896"/>
            <a:chExt cx="340945" cy="205411"/>
          </a:xfrm>
        </p:grpSpPr>
        <p:sp>
          <p:nvSpPr>
            <p:cNvPr id="204" name="TextBox 203"/>
            <p:cNvSpPr txBox="1"/>
            <p:nvPr/>
          </p:nvSpPr>
          <p:spPr>
            <a:xfrm rot="20518949">
              <a:off x="145839" y="4796896"/>
              <a:ext cx="340945" cy="2054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sz="800" b="1" dirty="0">
                  <a:solidFill>
                    <a:prstClr val="black"/>
                  </a:solidFill>
                </a:rPr>
                <a:t>49 %</a:t>
              </a:r>
              <a:endParaRPr lang="ru-RU" sz="800" b="1" dirty="0">
                <a:solidFill>
                  <a:prstClr val="black"/>
                </a:solidFill>
              </a:endParaRPr>
            </a:p>
          </p:txBody>
        </p:sp>
        <p:cxnSp>
          <p:nvCxnSpPr>
            <p:cNvPr id="205" name="Прямая со стрелкой 204"/>
            <p:cNvCxnSpPr/>
            <p:nvPr/>
          </p:nvCxnSpPr>
          <p:spPr>
            <a:xfrm flipV="1">
              <a:off x="251520" y="4939907"/>
              <a:ext cx="180000" cy="54406"/>
            </a:xfrm>
            <a:prstGeom prst="straightConnector1">
              <a:avLst/>
            </a:prstGeom>
            <a:ln w="9525">
              <a:solidFill>
                <a:srgbClr val="0070C0"/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Группа 205"/>
          <p:cNvGrpSpPr/>
          <p:nvPr/>
        </p:nvGrpSpPr>
        <p:grpSpPr>
          <a:xfrm>
            <a:off x="6997949" y="4770634"/>
            <a:ext cx="385042" cy="215444"/>
            <a:chOff x="145839" y="4796896"/>
            <a:chExt cx="340945" cy="205411"/>
          </a:xfrm>
        </p:grpSpPr>
        <p:sp>
          <p:nvSpPr>
            <p:cNvPr id="207" name="TextBox 206"/>
            <p:cNvSpPr txBox="1"/>
            <p:nvPr/>
          </p:nvSpPr>
          <p:spPr>
            <a:xfrm rot="20518949">
              <a:off x="145839" y="4796896"/>
              <a:ext cx="340945" cy="2054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sz="800" b="1" dirty="0">
                  <a:solidFill>
                    <a:prstClr val="black"/>
                  </a:solidFill>
                </a:rPr>
                <a:t>56 %</a:t>
              </a:r>
              <a:endParaRPr lang="ru-RU" sz="800" b="1" dirty="0">
                <a:solidFill>
                  <a:prstClr val="black"/>
                </a:solidFill>
              </a:endParaRPr>
            </a:p>
          </p:txBody>
        </p:sp>
        <p:cxnSp>
          <p:nvCxnSpPr>
            <p:cNvPr id="208" name="Прямая со стрелкой 207"/>
            <p:cNvCxnSpPr/>
            <p:nvPr/>
          </p:nvCxnSpPr>
          <p:spPr>
            <a:xfrm flipV="1">
              <a:off x="251520" y="4939907"/>
              <a:ext cx="180000" cy="54406"/>
            </a:xfrm>
            <a:prstGeom prst="straightConnector1">
              <a:avLst/>
            </a:prstGeom>
            <a:ln w="9525">
              <a:solidFill>
                <a:srgbClr val="0070C0"/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Группа 208"/>
          <p:cNvGrpSpPr/>
          <p:nvPr/>
        </p:nvGrpSpPr>
        <p:grpSpPr>
          <a:xfrm>
            <a:off x="7244057" y="4615977"/>
            <a:ext cx="436338" cy="215444"/>
            <a:chOff x="123257" y="4796896"/>
            <a:chExt cx="386365" cy="205411"/>
          </a:xfrm>
        </p:grpSpPr>
        <p:sp>
          <p:nvSpPr>
            <p:cNvPr id="210" name="TextBox 209"/>
            <p:cNvSpPr txBox="1"/>
            <p:nvPr/>
          </p:nvSpPr>
          <p:spPr>
            <a:xfrm rot="20518949">
              <a:off x="123257" y="4796896"/>
              <a:ext cx="386365" cy="2054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sz="800" b="1" dirty="0">
                  <a:solidFill>
                    <a:prstClr val="black"/>
                  </a:solidFill>
                </a:rPr>
                <a:t>112 %</a:t>
              </a:r>
              <a:endParaRPr lang="ru-RU" sz="800" b="1" dirty="0">
                <a:solidFill>
                  <a:prstClr val="black"/>
                </a:solidFill>
              </a:endParaRPr>
            </a:p>
          </p:txBody>
        </p:sp>
        <p:cxnSp>
          <p:nvCxnSpPr>
            <p:cNvPr id="211" name="Прямая со стрелкой 210"/>
            <p:cNvCxnSpPr/>
            <p:nvPr/>
          </p:nvCxnSpPr>
          <p:spPr>
            <a:xfrm flipV="1">
              <a:off x="251520" y="4939907"/>
              <a:ext cx="180000" cy="54406"/>
            </a:xfrm>
            <a:prstGeom prst="straightConnector1">
              <a:avLst/>
            </a:prstGeom>
            <a:ln w="9525">
              <a:solidFill>
                <a:srgbClr val="0070C0"/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Группа 211"/>
          <p:cNvGrpSpPr/>
          <p:nvPr/>
        </p:nvGrpSpPr>
        <p:grpSpPr>
          <a:xfrm>
            <a:off x="7576405" y="4469664"/>
            <a:ext cx="409087" cy="230832"/>
            <a:chOff x="135316" y="4789668"/>
            <a:chExt cx="362241" cy="220059"/>
          </a:xfrm>
        </p:grpSpPr>
        <p:sp>
          <p:nvSpPr>
            <p:cNvPr id="213" name="TextBox 212"/>
            <p:cNvSpPr txBox="1"/>
            <p:nvPr/>
          </p:nvSpPr>
          <p:spPr>
            <a:xfrm rot="20518949">
              <a:off x="135316" y="4789668"/>
              <a:ext cx="362241" cy="2200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sz="900" b="1" dirty="0">
                  <a:solidFill>
                    <a:prstClr val="black"/>
                  </a:solidFill>
                </a:rPr>
                <a:t>20 %</a:t>
              </a:r>
              <a:endParaRPr lang="ru-RU" sz="900" b="1" dirty="0">
                <a:solidFill>
                  <a:prstClr val="black"/>
                </a:solidFill>
              </a:endParaRPr>
            </a:p>
          </p:txBody>
        </p:sp>
        <p:cxnSp>
          <p:nvCxnSpPr>
            <p:cNvPr id="214" name="Прямая со стрелкой 213"/>
            <p:cNvCxnSpPr/>
            <p:nvPr/>
          </p:nvCxnSpPr>
          <p:spPr>
            <a:xfrm flipV="1">
              <a:off x="251520" y="4939907"/>
              <a:ext cx="180000" cy="54406"/>
            </a:xfrm>
            <a:prstGeom prst="straightConnector1">
              <a:avLst/>
            </a:prstGeom>
            <a:ln w="9525">
              <a:solidFill>
                <a:srgbClr val="0070C0"/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4" name="Группа 214"/>
          <p:cNvGrpSpPr/>
          <p:nvPr/>
        </p:nvGrpSpPr>
        <p:grpSpPr>
          <a:xfrm>
            <a:off x="7864136" y="4317998"/>
            <a:ext cx="409087" cy="230832"/>
            <a:chOff x="135316" y="4789668"/>
            <a:chExt cx="362241" cy="220059"/>
          </a:xfrm>
        </p:grpSpPr>
        <p:sp>
          <p:nvSpPr>
            <p:cNvPr id="216" name="TextBox 215"/>
            <p:cNvSpPr txBox="1"/>
            <p:nvPr/>
          </p:nvSpPr>
          <p:spPr>
            <a:xfrm rot="20518949">
              <a:off x="135316" y="4789668"/>
              <a:ext cx="362241" cy="2200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sz="900" b="1" dirty="0">
                  <a:solidFill>
                    <a:prstClr val="black"/>
                  </a:solidFill>
                </a:rPr>
                <a:t>24 %</a:t>
              </a:r>
              <a:endParaRPr lang="ru-RU" sz="900" b="1" dirty="0">
                <a:solidFill>
                  <a:prstClr val="black"/>
                </a:solidFill>
              </a:endParaRPr>
            </a:p>
          </p:txBody>
        </p:sp>
        <p:cxnSp>
          <p:nvCxnSpPr>
            <p:cNvPr id="217" name="Прямая со стрелкой 216"/>
            <p:cNvCxnSpPr/>
            <p:nvPr/>
          </p:nvCxnSpPr>
          <p:spPr>
            <a:xfrm flipV="1">
              <a:off x="251520" y="4939907"/>
              <a:ext cx="180000" cy="54406"/>
            </a:xfrm>
            <a:prstGeom prst="straightConnector1">
              <a:avLst/>
            </a:prstGeom>
            <a:ln w="9525">
              <a:solidFill>
                <a:srgbClr val="0070C0"/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7" name="Группа 217"/>
          <p:cNvGrpSpPr/>
          <p:nvPr/>
        </p:nvGrpSpPr>
        <p:grpSpPr>
          <a:xfrm>
            <a:off x="8141152" y="4068415"/>
            <a:ext cx="409087" cy="230832"/>
            <a:chOff x="135316" y="4789668"/>
            <a:chExt cx="362241" cy="220059"/>
          </a:xfrm>
        </p:grpSpPr>
        <p:sp>
          <p:nvSpPr>
            <p:cNvPr id="219" name="TextBox 218"/>
            <p:cNvSpPr txBox="1"/>
            <p:nvPr/>
          </p:nvSpPr>
          <p:spPr>
            <a:xfrm rot="20518949">
              <a:off x="135316" y="4789668"/>
              <a:ext cx="362241" cy="2200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sz="900" b="1" dirty="0">
                  <a:solidFill>
                    <a:prstClr val="black"/>
                  </a:solidFill>
                </a:rPr>
                <a:t>49 %</a:t>
              </a:r>
              <a:endParaRPr lang="ru-RU" sz="900" b="1" dirty="0">
                <a:solidFill>
                  <a:prstClr val="black"/>
                </a:solidFill>
              </a:endParaRPr>
            </a:p>
          </p:txBody>
        </p:sp>
        <p:cxnSp>
          <p:nvCxnSpPr>
            <p:cNvPr id="220" name="Прямая со стрелкой 219"/>
            <p:cNvCxnSpPr/>
            <p:nvPr/>
          </p:nvCxnSpPr>
          <p:spPr>
            <a:xfrm flipV="1">
              <a:off x="251520" y="4939907"/>
              <a:ext cx="180000" cy="54406"/>
            </a:xfrm>
            <a:prstGeom prst="straightConnector1">
              <a:avLst/>
            </a:prstGeom>
            <a:ln w="9525">
              <a:solidFill>
                <a:srgbClr val="0070C0"/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0" name="Группа 220"/>
          <p:cNvGrpSpPr/>
          <p:nvPr/>
        </p:nvGrpSpPr>
        <p:grpSpPr>
          <a:xfrm>
            <a:off x="8439606" y="3790509"/>
            <a:ext cx="409087" cy="230832"/>
            <a:chOff x="135316" y="4789668"/>
            <a:chExt cx="362241" cy="220059"/>
          </a:xfrm>
        </p:grpSpPr>
        <p:sp>
          <p:nvSpPr>
            <p:cNvPr id="222" name="TextBox 221"/>
            <p:cNvSpPr txBox="1"/>
            <p:nvPr/>
          </p:nvSpPr>
          <p:spPr>
            <a:xfrm rot="20518949">
              <a:off x="135316" y="4789668"/>
              <a:ext cx="362241" cy="2200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sz="900" b="1" dirty="0">
                  <a:solidFill>
                    <a:prstClr val="black"/>
                  </a:solidFill>
                </a:rPr>
                <a:t>37 %</a:t>
              </a:r>
              <a:endParaRPr lang="ru-RU" sz="900" b="1" dirty="0">
                <a:solidFill>
                  <a:prstClr val="black"/>
                </a:solidFill>
              </a:endParaRPr>
            </a:p>
          </p:txBody>
        </p:sp>
        <p:cxnSp>
          <p:nvCxnSpPr>
            <p:cNvPr id="223" name="Прямая со стрелкой 222"/>
            <p:cNvCxnSpPr/>
            <p:nvPr/>
          </p:nvCxnSpPr>
          <p:spPr>
            <a:xfrm flipV="1">
              <a:off x="251520" y="4939907"/>
              <a:ext cx="180000" cy="54406"/>
            </a:xfrm>
            <a:prstGeom prst="straightConnector1">
              <a:avLst/>
            </a:prstGeom>
            <a:ln w="9525">
              <a:solidFill>
                <a:srgbClr val="0070C0"/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3" name="Группа 223"/>
          <p:cNvGrpSpPr/>
          <p:nvPr/>
        </p:nvGrpSpPr>
        <p:grpSpPr>
          <a:xfrm>
            <a:off x="8728156" y="3476976"/>
            <a:ext cx="437940" cy="246221"/>
            <a:chOff x="122419" y="4782226"/>
            <a:chExt cx="387784" cy="234755"/>
          </a:xfrm>
        </p:grpSpPr>
        <p:sp>
          <p:nvSpPr>
            <p:cNvPr id="225" name="TextBox 224"/>
            <p:cNvSpPr txBox="1"/>
            <p:nvPr/>
          </p:nvSpPr>
          <p:spPr>
            <a:xfrm rot="20518949">
              <a:off x="122419" y="4782226"/>
              <a:ext cx="387784" cy="234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sz="1000" b="1" dirty="0">
                  <a:solidFill>
                    <a:prstClr val="black"/>
                  </a:solidFill>
                </a:rPr>
                <a:t>24 %</a:t>
              </a:r>
              <a:endParaRPr lang="ru-RU" sz="1000" b="1" dirty="0">
                <a:solidFill>
                  <a:prstClr val="black"/>
                </a:solidFill>
              </a:endParaRPr>
            </a:p>
          </p:txBody>
        </p:sp>
        <p:cxnSp>
          <p:nvCxnSpPr>
            <p:cNvPr id="226" name="Прямая со стрелкой 225"/>
            <p:cNvCxnSpPr/>
            <p:nvPr/>
          </p:nvCxnSpPr>
          <p:spPr>
            <a:xfrm flipV="1">
              <a:off x="251520" y="4939907"/>
              <a:ext cx="180000" cy="54406"/>
            </a:xfrm>
            <a:prstGeom prst="straightConnector1">
              <a:avLst/>
            </a:prstGeom>
            <a:ln w="9525">
              <a:solidFill>
                <a:srgbClr val="0070C0"/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6" name="Группа 226"/>
          <p:cNvGrpSpPr/>
          <p:nvPr/>
        </p:nvGrpSpPr>
        <p:grpSpPr>
          <a:xfrm>
            <a:off x="8965966" y="2999555"/>
            <a:ext cx="437940" cy="246221"/>
            <a:chOff x="122419" y="4782226"/>
            <a:chExt cx="387784" cy="234755"/>
          </a:xfrm>
        </p:grpSpPr>
        <p:sp>
          <p:nvSpPr>
            <p:cNvPr id="228" name="TextBox 227"/>
            <p:cNvSpPr txBox="1"/>
            <p:nvPr/>
          </p:nvSpPr>
          <p:spPr>
            <a:xfrm rot="20518949">
              <a:off x="122419" y="4782226"/>
              <a:ext cx="387784" cy="234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sz="1000" b="1" dirty="0">
                  <a:solidFill>
                    <a:prstClr val="black"/>
                  </a:solidFill>
                </a:rPr>
                <a:t>42 %</a:t>
              </a:r>
              <a:endParaRPr lang="ru-RU" sz="1000" b="1" dirty="0">
                <a:solidFill>
                  <a:prstClr val="black"/>
                </a:solidFill>
              </a:endParaRPr>
            </a:p>
          </p:txBody>
        </p:sp>
        <p:cxnSp>
          <p:nvCxnSpPr>
            <p:cNvPr id="229" name="Прямая со стрелкой 228"/>
            <p:cNvCxnSpPr/>
            <p:nvPr/>
          </p:nvCxnSpPr>
          <p:spPr>
            <a:xfrm flipV="1">
              <a:off x="251520" y="4939907"/>
              <a:ext cx="180000" cy="54406"/>
            </a:xfrm>
            <a:prstGeom prst="straightConnector1">
              <a:avLst/>
            </a:prstGeom>
            <a:ln w="9525">
              <a:solidFill>
                <a:srgbClr val="0070C0"/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7" name="Группа 229"/>
          <p:cNvGrpSpPr/>
          <p:nvPr/>
        </p:nvGrpSpPr>
        <p:grpSpPr>
          <a:xfrm>
            <a:off x="9218117" y="2353526"/>
            <a:ext cx="437940" cy="246221"/>
            <a:chOff x="122419" y="4782226"/>
            <a:chExt cx="387784" cy="234755"/>
          </a:xfrm>
        </p:grpSpPr>
        <p:sp>
          <p:nvSpPr>
            <p:cNvPr id="231" name="TextBox 230"/>
            <p:cNvSpPr txBox="1"/>
            <p:nvPr/>
          </p:nvSpPr>
          <p:spPr>
            <a:xfrm rot="20518949">
              <a:off x="122419" y="4782226"/>
              <a:ext cx="387784" cy="234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sz="1000" b="1" dirty="0">
                  <a:solidFill>
                    <a:prstClr val="black"/>
                  </a:solidFill>
                </a:rPr>
                <a:t>36 %</a:t>
              </a:r>
              <a:endParaRPr lang="ru-RU" sz="1000" b="1" dirty="0">
                <a:solidFill>
                  <a:prstClr val="black"/>
                </a:solidFill>
              </a:endParaRPr>
            </a:p>
          </p:txBody>
        </p:sp>
        <p:cxnSp>
          <p:nvCxnSpPr>
            <p:cNvPr id="232" name="Прямая со стрелкой 231"/>
            <p:cNvCxnSpPr/>
            <p:nvPr/>
          </p:nvCxnSpPr>
          <p:spPr>
            <a:xfrm flipV="1">
              <a:off x="251520" y="4939907"/>
              <a:ext cx="180000" cy="54406"/>
            </a:xfrm>
            <a:prstGeom prst="straightConnector1">
              <a:avLst/>
            </a:prstGeom>
            <a:ln w="9525">
              <a:solidFill>
                <a:srgbClr val="0070C0"/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8" name="Группа 232"/>
          <p:cNvGrpSpPr/>
          <p:nvPr/>
        </p:nvGrpSpPr>
        <p:grpSpPr>
          <a:xfrm>
            <a:off x="9450449" y="1613977"/>
            <a:ext cx="437940" cy="246221"/>
            <a:chOff x="122426" y="4782194"/>
            <a:chExt cx="387785" cy="234755"/>
          </a:xfrm>
        </p:grpSpPr>
        <p:sp>
          <p:nvSpPr>
            <p:cNvPr id="234" name="TextBox 233"/>
            <p:cNvSpPr txBox="1"/>
            <p:nvPr/>
          </p:nvSpPr>
          <p:spPr>
            <a:xfrm rot="20518949">
              <a:off x="122426" y="4782194"/>
              <a:ext cx="387785" cy="234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sz="1000" b="1" dirty="0">
                  <a:solidFill>
                    <a:prstClr val="black"/>
                  </a:solidFill>
                </a:rPr>
                <a:t>30 %</a:t>
              </a:r>
              <a:endParaRPr lang="ru-RU" sz="1000" b="1" dirty="0">
                <a:solidFill>
                  <a:prstClr val="black"/>
                </a:solidFill>
              </a:endParaRPr>
            </a:p>
          </p:txBody>
        </p:sp>
        <p:cxnSp>
          <p:nvCxnSpPr>
            <p:cNvPr id="235" name="Прямая со стрелкой 234"/>
            <p:cNvCxnSpPr/>
            <p:nvPr/>
          </p:nvCxnSpPr>
          <p:spPr>
            <a:xfrm flipV="1">
              <a:off x="251520" y="4939907"/>
              <a:ext cx="180000" cy="54406"/>
            </a:xfrm>
            <a:prstGeom prst="straightConnector1">
              <a:avLst/>
            </a:prstGeom>
            <a:ln w="9525">
              <a:solidFill>
                <a:srgbClr val="0070C0"/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5" name="Picture 2" descr="C:\Users\makarov\Desktop\logo_saee_ukraine_en(1) - копия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5641" y="20834"/>
            <a:ext cx="2277003" cy="42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6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226" y="6736594"/>
            <a:ext cx="1801118" cy="463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12" name="Группа 111"/>
          <p:cNvGrpSpPr>
            <a:grpSpLocks noChangeAspect="1"/>
          </p:cNvGrpSpPr>
          <p:nvPr/>
        </p:nvGrpSpPr>
        <p:grpSpPr>
          <a:xfrm>
            <a:off x="9727769" y="5786813"/>
            <a:ext cx="747832" cy="1423321"/>
            <a:chOff x="7874757" y="-90805"/>
            <a:chExt cx="1613376" cy="2480659"/>
          </a:xfrm>
        </p:grpSpPr>
        <p:sp>
          <p:nvSpPr>
            <p:cNvPr id="113" name="Равнобедренный треугольник 112"/>
            <p:cNvSpPr/>
            <p:nvPr/>
          </p:nvSpPr>
          <p:spPr>
            <a:xfrm rot="16200000">
              <a:off x="8830622" y="-36488"/>
              <a:ext cx="276662" cy="351942"/>
            </a:xfrm>
            <a:prstGeom prst="triangle">
              <a:avLst>
                <a:gd name="adj" fmla="val 100000"/>
              </a:avLst>
            </a:prstGeom>
            <a:solidFill>
              <a:srgbClr val="2DA1D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4874"/>
              <a:endParaRPr lang="uk-UA" sz="1900" dirty="0">
                <a:solidFill>
                  <a:prstClr val="white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14" name="Равнобедренный треугольник 113"/>
            <p:cNvSpPr/>
            <p:nvPr/>
          </p:nvSpPr>
          <p:spPr>
            <a:xfrm rot="10800000">
              <a:off x="7874757" y="2286"/>
              <a:ext cx="930151" cy="1228865"/>
            </a:xfrm>
            <a:prstGeom prst="triangle">
              <a:avLst>
                <a:gd name="adj" fmla="val 76243"/>
              </a:avLst>
            </a:prstGeom>
            <a:solidFill>
              <a:srgbClr val="1187C7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4874"/>
              <a:endParaRPr lang="uk-UA" sz="1900" dirty="0">
                <a:solidFill>
                  <a:prstClr val="white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17" name="Равнобедренный треугольник 116"/>
            <p:cNvSpPr/>
            <p:nvPr/>
          </p:nvSpPr>
          <p:spPr>
            <a:xfrm rot="7199866">
              <a:off x="7978208" y="477277"/>
              <a:ext cx="1408585" cy="534944"/>
            </a:xfrm>
            <a:prstGeom prst="triangle">
              <a:avLst>
                <a:gd name="adj" fmla="val 17168"/>
              </a:avLst>
            </a:prstGeom>
            <a:solidFill>
              <a:srgbClr val="1187C7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4874"/>
              <a:endParaRPr lang="uk-UA" sz="1900" dirty="0">
                <a:solidFill>
                  <a:prstClr val="white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18" name="Равнобедренный треугольник 117"/>
            <p:cNvSpPr/>
            <p:nvPr/>
          </p:nvSpPr>
          <p:spPr>
            <a:xfrm rot="3262501">
              <a:off x="8725895" y="142502"/>
              <a:ext cx="592763" cy="126149"/>
            </a:xfrm>
            <a:prstGeom prst="triangle">
              <a:avLst>
                <a:gd name="adj" fmla="val 70657"/>
              </a:avLst>
            </a:prstGeom>
            <a:solidFill>
              <a:srgbClr val="1187C7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4874"/>
              <a:endParaRPr lang="uk-UA" sz="1900" dirty="0">
                <a:solidFill>
                  <a:prstClr val="white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19" name="Равнобедренный треугольник 118"/>
            <p:cNvSpPr/>
            <p:nvPr/>
          </p:nvSpPr>
          <p:spPr>
            <a:xfrm rot="6195884">
              <a:off x="8060985" y="1252244"/>
              <a:ext cx="580045" cy="659255"/>
            </a:xfrm>
            <a:prstGeom prst="triangle">
              <a:avLst>
                <a:gd name="adj" fmla="val 81841"/>
              </a:avLst>
            </a:prstGeom>
            <a:solidFill>
              <a:srgbClr val="FFD23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4874"/>
              <a:endParaRPr lang="uk-UA" sz="1900" dirty="0">
                <a:solidFill>
                  <a:prstClr val="white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20" name="Равнобедренный треугольник 119"/>
            <p:cNvSpPr/>
            <p:nvPr/>
          </p:nvSpPr>
          <p:spPr>
            <a:xfrm rot="2969109">
              <a:off x="8443210" y="480990"/>
              <a:ext cx="811352" cy="1278494"/>
            </a:xfrm>
            <a:prstGeom prst="triangle">
              <a:avLst>
                <a:gd name="adj" fmla="val 13480"/>
              </a:avLst>
            </a:prstGeom>
            <a:solidFill>
              <a:srgbClr val="FFF283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4874"/>
              <a:endParaRPr lang="uk-UA" sz="1900" dirty="0">
                <a:solidFill>
                  <a:prstClr val="white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21" name="Равнобедренный треугольник 120"/>
            <p:cNvSpPr/>
            <p:nvPr/>
          </p:nvSpPr>
          <p:spPr>
            <a:xfrm rot="9454292">
              <a:off x="8737147" y="1707455"/>
              <a:ext cx="560130" cy="682399"/>
            </a:xfrm>
            <a:prstGeom prst="triangle">
              <a:avLst>
                <a:gd name="adj" fmla="val 50682"/>
              </a:avLst>
            </a:prstGeom>
            <a:solidFill>
              <a:srgbClr val="FFF283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4874"/>
              <a:endParaRPr lang="uk-UA" sz="1900" dirty="0">
                <a:solidFill>
                  <a:prstClr val="white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22" name="Равнобедренный треугольник 121"/>
            <p:cNvSpPr/>
            <p:nvPr/>
          </p:nvSpPr>
          <p:spPr>
            <a:xfrm rot="6641790">
              <a:off x="8294638" y="1064886"/>
              <a:ext cx="1452988" cy="291653"/>
            </a:xfrm>
            <a:prstGeom prst="triangle">
              <a:avLst>
                <a:gd name="adj" fmla="val 52535"/>
              </a:avLst>
            </a:prstGeom>
            <a:solidFill>
              <a:srgbClr val="FFD73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4874"/>
              <a:endParaRPr lang="uk-UA" sz="1900" dirty="0">
                <a:solidFill>
                  <a:prstClr val="white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23" name="Равнобедренный треугольник 122"/>
            <p:cNvSpPr/>
            <p:nvPr/>
          </p:nvSpPr>
          <p:spPr>
            <a:xfrm rot="8033601">
              <a:off x="8592493" y="1532497"/>
              <a:ext cx="751110" cy="230085"/>
            </a:xfrm>
            <a:prstGeom prst="triangle">
              <a:avLst>
                <a:gd name="adj" fmla="val 31769"/>
              </a:avLst>
            </a:prstGeom>
            <a:solidFill>
              <a:srgbClr val="FFD73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4874"/>
              <a:endParaRPr lang="uk-UA" sz="1900" dirty="0">
                <a:solidFill>
                  <a:prstClr val="white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12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727380" y="5839920"/>
            <a:ext cx="2409561" cy="382959"/>
          </a:xfrm>
        </p:spPr>
        <p:txBody>
          <a:bodyPr/>
          <a:lstStyle/>
          <a:p>
            <a:fld id="{B19B0651-EE4F-4900-A07F-96A6BFA9D0F0}" type="slidenum">
              <a:rPr lang="ru-RU" sz="1800" b="1">
                <a:solidFill>
                  <a:prstClr val="white"/>
                </a:solidFill>
              </a:rPr>
              <a:pPr/>
              <a:t>7</a:t>
            </a:fld>
            <a:endParaRPr lang="ru-RU" sz="18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77353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Streltsova\Desktop\51e82621038802e6dcdfd81622d7500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100000" l="513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7551"/>
          <a:stretch/>
        </p:blipFill>
        <p:spPr bwMode="auto">
          <a:xfrm>
            <a:off x="-48980" y="3796466"/>
            <a:ext cx="10205278" cy="31986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Группа 55"/>
          <p:cNvGrpSpPr>
            <a:grpSpLocks noChangeAspect="1"/>
          </p:cNvGrpSpPr>
          <p:nvPr/>
        </p:nvGrpSpPr>
        <p:grpSpPr>
          <a:xfrm>
            <a:off x="9727769" y="5786813"/>
            <a:ext cx="747832" cy="1423321"/>
            <a:chOff x="7874757" y="-90805"/>
            <a:chExt cx="1613376" cy="2480659"/>
          </a:xfrm>
        </p:grpSpPr>
        <p:sp>
          <p:nvSpPr>
            <p:cNvPr id="57" name="Равнобедренный треугольник 56"/>
            <p:cNvSpPr/>
            <p:nvPr/>
          </p:nvSpPr>
          <p:spPr>
            <a:xfrm rot="16200000">
              <a:off x="8830622" y="-36488"/>
              <a:ext cx="276662" cy="351942"/>
            </a:xfrm>
            <a:prstGeom prst="triangle">
              <a:avLst>
                <a:gd name="adj" fmla="val 100000"/>
              </a:avLst>
            </a:prstGeom>
            <a:solidFill>
              <a:srgbClr val="2DA1D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05707"/>
              <a:endParaRPr lang="uk-UA" sz="1900" dirty="0">
                <a:solidFill>
                  <a:prstClr val="white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8" name="Равнобедренный треугольник 57"/>
            <p:cNvSpPr/>
            <p:nvPr/>
          </p:nvSpPr>
          <p:spPr>
            <a:xfrm rot="10800000">
              <a:off x="7874757" y="2286"/>
              <a:ext cx="930151" cy="1228865"/>
            </a:xfrm>
            <a:prstGeom prst="triangle">
              <a:avLst>
                <a:gd name="adj" fmla="val 76243"/>
              </a:avLst>
            </a:prstGeom>
            <a:solidFill>
              <a:srgbClr val="1187C7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05707"/>
              <a:endParaRPr lang="uk-UA" sz="1900" dirty="0">
                <a:solidFill>
                  <a:prstClr val="white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9" name="Равнобедренный треугольник 58"/>
            <p:cNvSpPr/>
            <p:nvPr/>
          </p:nvSpPr>
          <p:spPr>
            <a:xfrm rot="7199866">
              <a:off x="7978208" y="477277"/>
              <a:ext cx="1408585" cy="534944"/>
            </a:xfrm>
            <a:prstGeom prst="triangle">
              <a:avLst>
                <a:gd name="adj" fmla="val 17168"/>
              </a:avLst>
            </a:prstGeom>
            <a:solidFill>
              <a:srgbClr val="1187C7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05707"/>
              <a:endParaRPr lang="uk-UA" sz="1900" dirty="0">
                <a:solidFill>
                  <a:prstClr val="white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0" name="Равнобедренный треугольник 59"/>
            <p:cNvSpPr/>
            <p:nvPr/>
          </p:nvSpPr>
          <p:spPr>
            <a:xfrm rot="3262501">
              <a:off x="8725895" y="142502"/>
              <a:ext cx="592763" cy="126149"/>
            </a:xfrm>
            <a:prstGeom prst="triangle">
              <a:avLst>
                <a:gd name="adj" fmla="val 70657"/>
              </a:avLst>
            </a:prstGeom>
            <a:solidFill>
              <a:srgbClr val="1187C7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05707"/>
              <a:endParaRPr lang="uk-UA" sz="1900" dirty="0">
                <a:solidFill>
                  <a:prstClr val="white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1" name="Равнобедренный треугольник 60"/>
            <p:cNvSpPr/>
            <p:nvPr/>
          </p:nvSpPr>
          <p:spPr>
            <a:xfrm rot="6195884">
              <a:off x="8060985" y="1252244"/>
              <a:ext cx="580045" cy="659255"/>
            </a:xfrm>
            <a:prstGeom prst="triangle">
              <a:avLst>
                <a:gd name="adj" fmla="val 81841"/>
              </a:avLst>
            </a:prstGeom>
            <a:solidFill>
              <a:srgbClr val="FFD23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05707"/>
              <a:endParaRPr lang="uk-UA" sz="1900" dirty="0">
                <a:solidFill>
                  <a:prstClr val="white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2" name="Равнобедренный треугольник 61"/>
            <p:cNvSpPr/>
            <p:nvPr/>
          </p:nvSpPr>
          <p:spPr>
            <a:xfrm rot="2969109">
              <a:off x="8443210" y="480990"/>
              <a:ext cx="811352" cy="1278494"/>
            </a:xfrm>
            <a:prstGeom prst="triangle">
              <a:avLst>
                <a:gd name="adj" fmla="val 13480"/>
              </a:avLst>
            </a:prstGeom>
            <a:solidFill>
              <a:srgbClr val="FFF283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05707"/>
              <a:endParaRPr lang="uk-UA" sz="1900" dirty="0">
                <a:solidFill>
                  <a:prstClr val="white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3" name="Равнобедренный треугольник 62"/>
            <p:cNvSpPr/>
            <p:nvPr/>
          </p:nvSpPr>
          <p:spPr>
            <a:xfrm rot="9454292">
              <a:off x="8737147" y="1707455"/>
              <a:ext cx="560130" cy="682399"/>
            </a:xfrm>
            <a:prstGeom prst="triangle">
              <a:avLst>
                <a:gd name="adj" fmla="val 50682"/>
              </a:avLst>
            </a:prstGeom>
            <a:solidFill>
              <a:srgbClr val="FFF283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05707"/>
              <a:endParaRPr lang="uk-UA" sz="1900" dirty="0">
                <a:solidFill>
                  <a:prstClr val="white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4" name="Равнобедренный треугольник 63"/>
            <p:cNvSpPr/>
            <p:nvPr/>
          </p:nvSpPr>
          <p:spPr>
            <a:xfrm rot="6641790">
              <a:off x="8294638" y="1064886"/>
              <a:ext cx="1452988" cy="291653"/>
            </a:xfrm>
            <a:prstGeom prst="triangle">
              <a:avLst>
                <a:gd name="adj" fmla="val 52535"/>
              </a:avLst>
            </a:prstGeom>
            <a:solidFill>
              <a:srgbClr val="FFD73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05707"/>
              <a:endParaRPr lang="uk-UA" sz="1900" dirty="0">
                <a:solidFill>
                  <a:prstClr val="white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5" name="Равнобедренный треугольник 64"/>
            <p:cNvSpPr/>
            <p:nvPr/>
          </p:nvSpPr>
          <p:spPr>
            <a:xfrm rot="8033601">
              <a:off x="8592493" y="1532497"/>
              <a:ext cx="751110" cy="230085"/>
            </a:xfrm>
            <a:prstGeom prst="triangle">
              <a:avLst>
                <a:gd name="adj" fmla="val 31769"/>
              </a:avLst>
            </a:prstGeom>
            <a:solidFill>
              <a:srgbClr val="FFD73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05707"/>
              <a:endParaRPr lang="uk-UA" sz="1900" dirty="0">
                <a:solidFill>
                  <a:prstClr val="white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72" name="Rectangle 3"/>
          <p:cNvSpPr/>
          <p:nvPr/>
        </p:nvSpPr>
        <p:spPr bwMode="auto">
          <a:xfrm>
            <a:off x="1" y="380"/>
            <a:ext cx="10325344" cy="642407"/>
          </a:xfrm>
          <a:prstGeom prst="rect">
            <a:avLst/>
          </a:prstGeom>
          <a:gradFill>
            <a:gsLst>
              <a:gs pos="41000">
                <a:schemeClr val="bg1">
                  <a:lumMod val="0"/>
                  <a:lumOff val="100000"/>
                </a:schemeClr>
              </a:gs>
              <a:gs pos="100000">
                <a:schemeClr val="accent1">
                  <a:alpha val="47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699" tIns="48841" rIns="97699" bIns="48841" anchor="ctr"/>
          <a:lstStyle/>
          <a:p>
            <a:pPr algn="ctr">
              <a:defRPr/>
            </a:pPr>
            <a:endParaRPr lang="en-US" sz="2600" dirty="0">
              <a:solidFill>
                <a:prstClr val="white"/>
              </a:solidFill>
            </a:endParaRPr>
          </a:p>
        </p:txBody>
      </p:sp>
      <p:graphicFrame>
        <p:nvGraphicFramePr>
          <p:cNvPr id="37" name="Диаграмма 36"/>
          <p:cNvGraphicFramePr/>
          <p:nvPr>
            <p:extLst>
              <p:ext uri="{D42A27DB-BD31-4B8C-83A1-F6EECF244321}">
                <p14:modId xmlns:p14="http://schemas.microsoft.com/office/powerpoint/2010/main" xmlns="" val="282101827"/>
              </p:ext>
            </p:extLst>
          </p:nvPr>
        </p:nvGraphicFramePr>
        <p:xfrm>
          <a:off x="5423584" y="1271855"/>
          <a:ext cx="4705662" cy="4240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xmlns="" val="316939334"/>
              </p:ext>
            </p:extLst>
          </p:nvPr>
        </p:nvGraphicFramePr>
        <p:xfrm>
          <a:off x="207890" y="1396176"/>
          <a:ext cx="5287829" cy="4035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239786" y="351727"/>
            <a:ext cx="8662928" cy="726500"/>
          </a:xfrm>
          <a:prstGeom prst="rect">
            <a:avLst/>
          </a:prstGeom>
          <a:noFill/>
        </p:spPr>
        <p:txBody>
          <a:bodyPr wrap="square" lIns="97699" tIns="48841" rIns="97699" bIns="48841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600" b="1" dirty="0">
                <a:solidFill>
                  <a:srgbClr val="17375E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BIOGAS CAPACITY INCREASE IN UKRAINE</a:t>
            </a:r>
            <a:endParaRPr lang="uk-UA" sz="1300" b="1" dirty="0">
              <a:solidFill>
                <a:srgbClr val="17375E"/>
              </a:solidFill>
              <a:cs typeface="Aharoni" panose="02010803020104030203" pitchFamily="2" charset="-79"/>
            </a:endParaRPr>
          </a:p>
          <a:p>
            <a:pPr algn="ctr"/>
            <a:r>
              <a:rPr lang="uk-UA" dirty="0" smtClean="0">
                <a:solidFill>
                  <a:srgbClr val="17375E"/>
                </a:solidFill>
              </a:rPr>
              <a:t>(</a:t>
            </a:r>
            <a:r>
              <a:rPr lang="en-US" b="1" dirty="0" smtClean="0">
                <a:solidFill>
                  <a:srgbClr val="17375E"/>
                </a:solidFill>
              </a:rPr>
              <a:t>biogas plants operating </a:t>
            </a:r>
            <a:r>
              <a:rPr lang="en-US" b="1" dirty="0">
                <a:solidFill>
                  <a:srgbClr val="17375E"/>
                </a:solidFill>
              </a:rPr>
              <a:t>under the  </a:t>
            </a:r>
            <a:r>
              <a:rPr lang="en-US" b="1" dirty="0" smtClean="0">
                <a:solidFill>
                  <a:srgbClr val="17375E"/>
                </a:solidFill>
              </a:rPr>
              <a:t>feed-in  tariff)</a:t>
            </a:r>
            <a:endParaRPr lang="ru-RU" b="1" dirty="0">
              <a:solidFill>
                <a:srgbClr val="17375E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146174" y="3605990"/>
            <a:ext cx="402005" cy="406412"/>
          </a:xfrm>
          <a:prstGeom prst="rect">
            <a:avLst/>
          </a:prstGeom>
          <a:solidFill>
            <a:srgbClr val="FFFFFF"/>
          </a:solidFill>
          <a:effectLst>
            <a:softEdge rad="88900"/>
          </a:effectLst>
        </p:spPr>
        <p:txBody>
          <a:bodyPr wrap="square" lIns="97699" tIns="48841" rIns="97699" bIns="48841" rtlCol="0">
            <a:spAutoFit/>
          </a:bodyPr>
          <a:lstStyle>
            <a:defPPr>
              <a:defRPr lang="ru-RU"/>
            </a:defPPr>
            <a:lvl1pPr>
              <a:defRPr b="1"/>
            </a:lvl1pPr>
          </a:lstStyle>
          <a:p>
            <a:r>
              <a:rPr lang="uk-UA" dirty="0" smtClean="0">
                <a:solidFill>
                  <a:prstClr val="black"/>
                </a:solidFill>
              </a:rPr>
              <a:t>9 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466326" y="3275872"/>
            <a:ext cx="548920" cy="406412"/>
          </a:xfrm>
          <a:prstGeom prst="rect">
            <a:avLst/>
          </a:prstGeom>
          <a:solidFill>
            <a:srgbClr val="FFFFFF"/>
          </a:solidFill>
          <a:effectLst>
            <a:softEdge rad="88900"/>
          </a:effectLst>
        </p:spPr>
        <p:txBody>
          <a:bodyPr wrap="square" lIns="97699" tIns="48841" rIns="97699" bIns="48841" rtlCol="0">
            <a:spAutoFit/>
          </a:bodyPr>
          <a:lstStyle/>
          <a:p>
            <a:r>
              <a:rPr lang="uk-UA" b="1" dirty="0" smtClean="0">
                <a:solidFill>
                  <a:prstClr val="black"/>
                </a:solidFill>
              </a:rPr>
              <a:t>12 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185241" y="3154087"/>
            <a:ext cx="487929" cy="406412"/>
          </a:xfrm>
          <a:prstGeom prst="rect">
            <a:avLst/>
          </a:prstGeom>
          <a:solidFill>
            <a:srgbClr val="FFFFFF"/>
          </a:solidFill>
          <a:effectLst>
            <a:softEdge rad="88900"/>
          </a:effectLst>
        </p:spPr>
        <p:txBody>
          <a:bodyPr wrap="square" lIns="97699" tIns="48841" rIns="97699" bIns="48841" rtlCol="0">
            <a:spAutoFit/>
          </a:bodyPr>
          <a:lstStyle>
            <a:defPPr>
              <a:defRPr lang="ru-RU"/>
            </a:defPPr>
            <a:lvl1pPr>
              <a:defRPr b="1"/>
            </a:lvl1pPr>
          </a:lstStyle>
          <a:p>
            <a:r>
              <a:rPr lang="uk-UA" dirty="0">
                <a:solidFill>
                  <a:prstClr val="black"/>
                </a:solidFill>
              </a:rPr>
              <a:t>13 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862199" y="2286687"/>
            <a:ext cx="569251" cy="406412"/>
          </a:xfrm>
          <a:prstGeom prst="rect">
            <a:avLst/>
          </a:prstGeom>
          <a:solidFill>
            <a:srgbClr val="FFFFFF"/>
          </a:solidFill>
          <a:effectLst>
            <a:softEdge rad="88900"/>
          </a:effectLst>
        </p:spPr>
        <p:txBody>
          <a:bodyPr wrap="square" lIns="97699" tIns="48841" rIns="97699" bIns="48841" rtlCol="0">
            <a:spAutoFit/>
          </a:bodyPr>
          <a:lstStyle>
            <a:defPPr>
              <a:defRPr lang="ru-RU"/>
            </a:defPPr>
            <a:lvl1pPr>
              <a:defRPr b="1"/>
            </a:lvl1pPr>
          </a:lstStyle>
          <a:p>
            <a:r>
              <a:rPr lang="uk-UA" dirty="0" smtClean="0">
                <a:solidFill>
                  <a:prstClr val="black"/>
                </a:solidFill>
              </a:rPr>
              <a:t>22 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526672" y="1221454"/>
            <a:ext cx="842505" cy="500327"/>
          </a:xfrm>
          <a:prstGeom prst="rect">
            <a:avLst/>
          </a:prstGeom>
          <a:noFill/>
        </p:spPr>
        <p:txBody>
          <a:bodyPr wrap="square" lIns="97699" tIns="48841" rIns="97699" bIns="48841" rtlCol="0">
            <a:spAutoFit/>
          </a:bodyPr>
          <a:lstStyle/>
          <a:p>
            <a:r>
              <a:rPr lang="uk-UA" sz="2600" b="1" dirty="0">
                <a:solidFill>
                  <a:srgbClr val="FF0000"/>
                </a:solidFill>
              </a:rPr>
              <a:t>33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464420" y="3154087"/>
            <a:ext cx="539093" cy="406412"/>
          </a:xfrm>
          <a:prstGeom prst="rect">
            <a:avLst/>
          </a:prstGeom>
          <a:solidFill>
            <a:srgbClr val="FFFFFF"/>
          </a:solidFill>
          <a:effectLst>
            <a:softEdge rad="88900"/>
          </a:effectLst>
        </p:spPr>
        <p:txBody>
          <a:bodyPr wrap="square" lIns="97699" tIns="48841" rIns="97699" bIns="48841" rtlCol="0">
            <a:spAutoFit/>
          </a:bodyPr>
          <a:lstStyle>
            <a:defPPr>
              <a:defRPr lang="ru-RU"/>
            </a:defPPr>
            <a:lvl1pPr>
              <a:defRPr b="1"/>
            </a:lvl1pPr>
          </a:lstStyle>
          <a:p>
            <a:r>
              <a:rPr lang="uk-UA" dirty="0">
                <a:solidFill>
                  <a:prstClr val="black"/>
                </a:solidFill>
              </a:rPr>
              <a:t>18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123795" y="2939128"/>
            <a:ext cx="517216" cy="406412"/>
          </a:xfrm>
          <a:prstGeom prst="rect">
            <a:avLst/>
          </a:prstGeom>
          <a:solidFill>
            <a:srgbClr val="FFFFFF"/>
          </a:solidFill>
          <a:effectLst>
            <a:softEdge rad="88900"/>
          </a:effectLst>
        </p:spPr>
        <p:txBody>
          <a:bodyPr wrap="square" lIns="97699" tIns="48841" rIns="97699" bIns="48841" rtlCol="0">
            <a:spAutoFit/>
          </a:bodyPr>
          <a:lstStyle>
            <a:defPPr>
              <a:defRPr lang="ru-RU"/>
            </a:defPPr>
            <a:lvl1pPr>
              <a:defRPr b="1"/>
            </a:lvl1pPr>
          </a:lstStyle>
          <a:p>
            <a:r>
              <a:rPr lang="uk-UA" dirty="0">
                <a:solidFill>
                  <a:prstClr val="black"/>
                </a:solidFill>
              </a:rPr>
              <a:t>21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6" name="TextBox 1"/>
          <p:cNvSpPr txBox="1"/>
          <p:nvPr/>
        </p:nvSpPr>
        <p:spPr>
          <a:xfrm>
            <a:off x="-292589" y="1127655"/>
            <a:ext cx="5035872" cy="697899"/>
          </a:xfrm>
          <a:prstGeom prst="rect">
            <a:avLst/>
          </a:prstGeom>
        </p:spPr>
        <p:txBody>
          <a:bodyPr wrap="square" lIns="97699" tIns="48841" rIns="97699" bIns="48841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200" b="1" dirty="0">
                <a:solidFill>
                  <a:srgbClr val="1F497D">
                    <a:lumMod val="75000"/>
                  </a:srgbClr>
                </a:solidFill>
              </a:rPr>
              <a:t>Number of biogas plants, </a:t>
            </a:r>
          </a:p>
          <a:p>
            <a:pPr algn="ctr"/>
            <a:r>
              <a:rPr lang="en-US" sz="2600" b="1" dirty="0">
                <a:solidFill>
                  <a:srgbClr val="FF0000"/>
                </a:solidFill>
              </a:rPr>
              <a:t>units</a:t>
            </a:r>
            <a:endParaRPr lang="ru-RU" sz="2600" b="1" dirty="0">
              <a:solidFill>
                <a:srgbClr val="FF0000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786825" y="3411677"/>
            <a:ext cx="572424" cy="406412"/>
          </a:xfrm>
          <a:prstGeom prst="rect">
            <a:avLst/>
          </a:prstGeom>
          <a:solidFill>
            <a:srgbClr val="FFFFFF"/>
          </a:solidFill>
          <a:effectLst>
            <a:softEdge rad="88900"/>
          </a:effectLst>
        </p:spPr>
        <p:txBody>
          <a:bodyPr wrap="square" lIns="97699" tIns="48841" rIns="97699" bIns="48841" rtlCol="0">
            <a:spAutoFit/>
          </a:bodyPr>
          <a:lstStyle>
            <a:defPPr>
              <a:defRPr lang="ru-RU"/>
            </a:defPPr>
            <a:lvl1pPr>
              <a:defRPr b="1"/>
            </a:lvl1pPr>
          </a:lstStyle>
          <a:p>
            <a:r>
              <a:rPr lang="uk-UA" dirty="0">
                <a:solidFill>
                  <a:prstClr val="black"/>
                </a:solidFill>
              </a:rPr>
              <a:t>15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8730492" y="2058430"/>
            <a:ext cx="488056" cy="406412"/>
          </a:xfrm>
          <a:prstGeom prst="rect">
            <a:avLst/>
          </a:prstGeom>
          <a:solidFill>
            <a:srgbClr val="FFFFFF"/>
          </a:solidFill>
          <a:effectLst>
            <a:softEdge rad="88900"/>
          </a:effectLst>
        </p:spPr>
        <p:txBody>
          <a:bodyPr wrap="square" lIns="97699" tIns="48841" rIns="97699" bIns="48841" rtlCol="0">
            <a:spAutoFit/>
          </a:bodyPr>
          <a:lstStyle>
            <a:defPPr>
              <a:defRPr lang="ru-RU"/>
            </a:defPPr>
            <a:lvl1pPr>
              <a:defRPr b="1"/>
            </a:lvl1pPr>
          </a:lstStyle>
          <a:p>
            <a:r>
              <a:rPr lang="uk-UA" dirty="0" smtClean="0">
                <a:solidFill>
                  <a:prstClr val="black"/>
                </a:solidFill>
              </a:rPr>
              <a:t>35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9" name="TextBox 1"/>
          <p:cNvSpPr txBox="1"/>
          <p:nvPr/>
        </p:nvSpPr>
        <p:spPr>
          <a:xfrm>
            <a:off x="5781267" y="993157"/>
            <a:ext cx="3306503" cy="837300"/>
          </a:xfrm>
          <a:prstGeom prst="rect">
            <a:avLst/>
          </a:prstGeom>
        </p:spPr>
        <p:txBody>
          <a:bodyPr wrap="square" lIns="97699" tIns="48841" rIns="97699" bIns="48841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200" b="1" dirty="0">
                <a:solidFill>
                  <a:srgbClr val="1F497D">
                    <a:lumMod val="75000"/>
                  </a:srgbClr>
                </a:solidFill>
              </a:rPr>
              <a:t>Installed capacity, </a:t>
            </a:r>
          </a:p>
          <a:p>
            <a:pPr algn="ctr"/>
            <a:r>
              <a:rPr lang="en-US" sz="2600" b="1" dirty="0">
                <a:solidFill>
                  <a:srgbClr val="FF0000"/>
                </a:solidFill>
              </a:rPr>
              <a:t>MW</a:t>
            </a:r>
            <a:endParaRPr lang="ru-RU" sz="2600" b="1" dirty="0">
              <a:solidFill>
                <a:srgbClr val="FF0000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9391907" y="1224400"/>
            <a:ext cx="761474" cy="500327"/>
          </a:xfrm>
          <a:prstGeom prst="rect">
            <a:avLst/>
          </a:prstGeom>
          <a:noFill/>
        </p:spPr>
        <p:txBody>
          <a:bodyPr wrap="square" lIns="97699" tIns="48841" rIns="97699" bIns="48841" rtlCol="0">
            <a:spAutoFit/>
          </a:bodyPr>
          <a:lstStyle/>
          <a:p>
            <a:r>
              <a:rPr lang="uk-UA" sz="2600" b="1" dirty="0">
                <a:solidFill>
                  <a:srgbClr val="FF0000"/>
                </a:solidFill>
              </a:rPr>
              <a:t>46  </a:t>
            </a:r>
            <a:endParaRPr lang="ru-RU" sz="2600" b="1" dirty="0">
              <a:solidFill>
                <a:srgbClr val="FF0000"/>
              </a:solidFill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2694656" y="5373817"/>
            <a:ext cx="285798" cy="134645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699" tIns="48841" rIns="97699" bIns="48841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8" name="Прямоугольник 97"/>
          <p:cNvSpPr/>
          <p:nvPr/>
        </p:nvSpPr>
        <p:spPr>
          <a:xfrm>
            <a:off x="4994689" y="5386956"/>
            <a:ext cx="285798" cy="134645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699" tIns="48841" rIns="97699" bIns="48841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5369023" y="5300923"/>
            <a:ext cx="4298124" cy="315661"/>
          </a:xfrm>
          <a:prstGeom prst="rect">
            <a:avLst/>
          </a:prstGeom>
          <a:noFill/>
        </p:spPr>
        <p:txBody>
          <a:bodyPr wrap="square" lIns="97699" tIns="48841" rIns="97699" bIns="48841" rtlCol="0">
            <a:spAutoFit/>
          </a:bodyPr>
          <a:lstStyle/>
          <a:p>
            <a:r>
              <a:rPr lang="uk-UA" sz="1400" dirty="0">
                <a:solidFill>
                  <a:prstClr val="black"/>
                </a:solidFill>
              </a:rPr>
              <a:t>- </a:t>
            </a:r>
            <a:r>
              <a:rPr lang="en-US" sz="1400" dirty="0">
                <a:solidFill>
                  <a:prstClr val="black"/>
                </a:solidFill>
              </a:rPr>
              <a:t>biogas from landfills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2978977" y="5287787"/>
            <a:ext cx="2671693" cy="746423"/>
          </a:xfrm>
          <a:prstGeom prst="rect">
            <a:avLst/>
          </a:prstGeom>
          <a:noFill/>
        </p:spPr>
        <p:txBody>
          <a:bodyPr wrap="square" lIns="97699" tIns="48841" rIns="97699" bIns="48841" rtlCol="0">
            <a:spAutoFit/>
          </a:bodyPr>
          <a:lstStyle/>
          <a:p>
            <a:pPr marL="306886" indent="-306886">
              <a:buFontTx/>
              <a:buChar char="-"/>
            </a:pPr>
            <a:r>
              <a:rPr lang="en-US" sz="1400" dirty="0">
                <a:solidFill>
                  <a:prstClr val="black"/>
                </a:solidFill>
              </a:rPr>
              <a:t>biogas from </a:t>
            </a:r>
          </a:p>
          <a:p>
            <a:r>
              <a:rPr lang="en-US" sz="1400" dirty="0">
                <a:solidFill>
                  <a:prstClr val="black"/>
                </a:solidFill>
              </a:rPr>
              <a:t>        agricultural waste</a:t>
            </a:r>
            <a:endParaRPr lang="ru-RU" sz="1400" dirty="0">
              <a:solidFill>
                <a:prstClr val="black"/>
              </a:solidFill>
            </a:endParaRPr>
          </a:p>
          <a:p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73" name="TextBox 24"/>
          <p:cNvSpPr txBox="1"/>
          <p:nvPr/>
        </p:nvSpPr>
        <p:spPr>
          <a:xfrm>
            <a:off x="1779923" y="3481530"/>
            <a:ext cx="487933" cy="406412"/>
          </a:xfrm>
          <a:prstGeom prst="rect">
            <a:avLst/>
          </a:prstGeom>
          <a:solidFill>
            <a:srgbClr val="FFFFFF"/>
          </a:solidFill>
          <a:effectLst>
            <a:softEdge rad="88900"/>
          </a:effectLst>
        </p:spPr>
        <p:txBody>
          <a:bodyPr wrap="square" lIns="97699" tIns="48841" rIns="97699" bIns="48841" rtlCol="0">
            <a:spAutoFit/>
          </a:bodyPr>
          <a:lstStyle>
            <a:defPPr>
              <a:defRPr lang="ru-RU"/>
            </a:defPPr>
            <a:lvl1pPr>
              <a:defRPr b="1"/>
            </a:lvl1pPr>
          </a:lstStyle>
          <a:p>
            <a:r>
              <a:rPr lang="uk-UA" dirty="0" smtClean="0">
                <a:solidFill>
                  <a:prstClr val="black"/>
                </a:solidFill>
              </a:rPr>
              <a:t>10 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213149" y="3510017"/>
            <a:ext cx="482206" cy="406412"/>
          </a:xfrm>
          <a:prstGeom prst="rect">
            <a:avLst/>
          </a:prstGeom>
          <a:solidFill>
            <a:srgbClr val="FFFFFF"/>
          </a:solidFill>
          <a:effectLst>
            <a:softEdge rad="88900"/>
          </a:effectLst>
        </p:spPr>
        <p:txBody>
          <a:bodyPr wrap="square" lIns="97699" tIns="48841" rIns="97699" bIns="48841" rtlCol="0">
            <a:spAutoFit/>
          </a:bodyPr>
          <a:lstStyle>
            <a:defPPr>
              <a:defRPr lang="ru-RU"/>
            </a:defPPr>
            <a:lvl1pPr>
              <a:defRPr b="1"/>
            </a:lvl1pPr>
          </a:lstStyle>
          <a:p>
            <a:r>
              <a:rPr lang="uk-UA" dirty="0">
                <a:solidFill>
                  <a:prstClr val="black"/>
                </a:solidFill>
              </a:rPr>
              <a:t>14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11258" y="6801524"/>
            <a:ext cx="9768918" cy="406412"/>
          </a:xfrm>
          <a:prstGeom prst="rect">
            <a:avLst/>
          </a:prstGeom>
        </p:spPr>
        <p:txBody>
          <a:bodyPr wrap="square" lIns="97699" tIns="48841" rIns="97699" bIns="48841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ru-RU" b="1" spc="11" dirty="0">
                <a:solidFill>
                  <a:srgbClr val="1F497D">
                    <a:lumMod val="75000"/>
                  </a:srgbClr>
                </a:solidFill>
                <a:cs typeface="Aharoni" panose="02010803020104030203" pitchFamily="2" charset="-79"/>
              </a:rPr>
              <a:t>From the beginning of 201</a:t>
            </a:r>
            <a:r>
              <a:rPr lang="uk-UA" altLang="ru-RU" b="1" spc="11" dirty="0">
                <a:solidFill>
                  <a:srgbClr val="1F497D">
                    <a:lumMod val="75000"/>
                  </a:srgbClr>
                </a:solidFill>
                <a:cs typeface="Aharoni" panose="02010803020104030203" pitchFamily="2" charset="-79"/>
              </a:rPr>
              <a:t>2 </a:t>
            </a:r>
            <a:r>
              <a:rPr lang="en-US" altLang="ru-RU" b="1" spc="11" dirty="0">
                <a:solidFill>
                  <a:srgbClr val="1F497D">
                    <a:lumMod val="75000"/>
                  </a:srgbClr>
                </a:solidFill>
                <a:cs typeface="Aharoni" panose="02010803020104030203" pitchFamily="2" charset="-79"/>
              </a:rPr>
              <a:t>about € </a:t>
            </a:r>
            <a:r>
              <a:rPr lang="uk-UA" altLang="ru-RU" b="1" spc="11" dirty="0">
                <a:solidFill>
                  <a:srgbClr val="1F497D">
                    <a:lumMod val="75000"/>
                  </a:srgbClr>
                </a:solidFill>
                <a:cs typeface="Aharoni" panose="02010803020104030203" pitchFamily="2" charset="-79"/>
              </a:rPr>
              <a:t>7</a:t>
            </a:r>
            <a:r>
              <a:rPr lang="en-US" altLang="ru-RU" b="1" spc="11" dirty="0">
                <a:solidFill>
                  <a:srgbClr val="1F497D">
                    <a:lumMod val="75000"/>
                  </a:srgbClr>
                </a:solidFill>
                <a:cs typeface="Aharoni" panose="02010803020104030203" pitchFamily="2" charset="-79"/>
              </a:rPr>
              <a:t>4 </a:t>
            </a:r>
            <a:r>
              <a:rPr lang="en-US" altLang="ru-RU" b="1" spc="11" dirty="0" err="1">
                <a:solidFill>
                  <a:srgbClr val="1F497D">
                    <a:lumMod val="75000"/>
                  </a:srgbClr>
                </a:solidFill>
                <a:cs typeface="Aharoni" panose="02010803020104030203" pitchFamily="2" charset="-79"/>
              </a:rPr>
              <a:t>mln</a:t>
            </a:r>
            <a:r>
              <a:rPr lang="en-US" altLang="ru-RU" b="1" spc="11" dirty="0">
                <a:solidFill>
                  <a:srgbClr val="1F497D">
                    <a:lumMod val="75000"/>
                  </a:srgbClr>
                </a:solidFill>
                <a:cs typeface="Aharoni" panose="02010803020104030203" pitchFamily="2" charset="-79"/>
              </a:rPr>
              <a:t> were invested</a:t>
            </a:r>
            <a:endParaRPr lang="uk-UA" b="1" spc="11" dirty="0">
              <a:solidFill>
                <a:srgbClr val="1F497D">
                  <a:lumMod val="75000"/>
                </a:srgbClr>
              </a:solidFill>
              <a:cs typeface="Aharoni" panose="02010803020104030203" pitchFamily="2" charset="-79"/>
            </a:endParaRPr>
          </a:p>
        </p:txBody>
      </p:sp>
      <p:sp>
        <p:nvSpPr>
          <p:cNvPr id="53" name="Номер слайда 4"/>
          <p:cNvSpPr txBox="1">
            <a:spLocks/>
          </p:cNvSpPr>
          <p:nvPr/>
        </p:nvSpPr>
        <p:spPr>
          <a:xfrm>
            <a:off x="8965775" y="6019787"/>
            <a:ext cx="2065338" cy="382959"/>
          </a:xfrm>
          <a:prstGeom prst="rect">
            <a:avLst/>
          </a:prstGeom>
        </p:spPr>
        <p:txBody>
          <a:bodyPr vert="horz" wrap="square" lIns="97699" tIns="48841" rIns="97699" bIns="48841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marL="0" algn="ctr" defTabSz="914400" rtl="0" eaLnBrk="1" latinLnBrk="0" hangingPunct="1">
              <a:defRPr sz="1200" b="1" kern="1200">
                <a:solidFill>
                  <a:srgbClr val="7F7F7F"/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AEB30724-C719-412E-BCB9-D97170B58B62}" type="slidenum">
              <a:rPr lang="ru-RU" altLang="ru-RU" sz="180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>
                <a:defRPr/>
              </a:pPr>
              <a:t>8</a:t>
            </a:fld>
            <a:endParaRPr lang="ru-RU" altLang="ru-RU" sz="180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145" y="6682086"/>
            <a:ext cx="1878212" cy="4769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" name="Picture 2" descr="C:\Users\makarov\Desktop\logo_saee_ukraine_en(1) - копия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8761" y="-1316"/>
            <a:ext cx="2389055" cy="448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95788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umstrade.com.ua/images/main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660" r="5006"/>
          <a:stretch/>
        </p:blipFill>
        <p:spPr bwMode="auto">
          <a:xfrm>
            <a:off x="800251" y="4224564"/>
            <a:ext cx="3143369" cy="28296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3"/>
          <p:cNvSpPr/>
          <p:nvPr/>
        </p:nvSpPr>
        <p:spPr bwMode="auto">
          <a:xfrm>
            <a:off x="41557" y="70918"/>
            <a:ext cx="10324895" cy="556024"/>
          </a:xfrm>
          <a:prstGeom prst="rect">
            <a:avLst/>
          </a:prstGeom>
          <a:gradFill>
            <a:gsLst>
              <a:gs pos="41000">
                <a:sysClr val="window" lastClr="FFFFFF">
                  <a:lumMod val="0"/>
                  <a:lumOff val="100000"/>
                </a:sysClr>
              </a:gs>
              <a:gs pos="100000">
                <a:srgbClr val="5B9BD5">
                  <a:alpha val="47000"/>
                </a:srgbClr>
              </a:gs>
              <a:gs pos="100000">
                <a:sysClr val="window" lastClr="FFFFFF"/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99106" tIns="49550" rIns="99106" bIns="49550" anchor="ctr"/>
          <a:lstStyle/>
          <a:p>
            <a:pPr algn="ctr" defTabSz="990759">
              <a:defRPr/>
            </a:pPr>
            <a:endParaRPr lang="uk-UA" sz="2600" kern="0" dirty="0">
              <a:solidFill>
                <a:prstClr val="white"/>
              </a:solidFill>
            </a:endParaRPr>
          </a:p>
        </p:txBody>
      </p:sp>
      <p:pic>
        <p:nvPicPr>
          <p:cNvPr id="13" name="Picture 2" descr="http://tarhouse.com.ua/public/photo/1481584626c88441c3d85c41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303"/>
          <a:stretch/>
        </p:blipFill>
        <p:spPr bwMode="auto">
          <a:xfrm>
            <a:off x="7252076" y="122387"/>
            <a:ext cx="3143767" cy="25220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326434" y="2463607"/>
            <a:ext cx="10653122" cy="1701524"/>
          </a:xfrm>
          <a:prstGeom prst="rect">
            <a:avLst/>
          </a:prstGeom>
          <a:noFill/>
        </p:spPr>
        <p:txBody>
          <a:bodyPr wrap="square" lIns="99106" tIns="49550" rIns="99106" bIns="49550" rtlCol="0">
            <a:spAutoFit/>
          </a:bodyPr>
          <a:lstStyle/>
          <a:p>
            <a:pPr algn="ctr" defTabSz="990759"/>
            <a:r>
              <a:rPr lang="en-US" sz="3900" b="1" dirty="0">
                <a:solidFill>
                  <a:srgbClr val="1F497D">
                    <a:lumMod val="75000"/>
                  </a:srgbClr>
                </a:solidFill>
              </a:rPr>
              <a:t>RENEWABLE AUCTIONS </a:t>
            </a:r>
            <a:br>
              <a:rPr lang="en-US" sz="3900" b="1" dirty="0">
                <a:solidFill>
                  <a:srgbClr val="1F497D">
                    <a:lumMod val="75000"/>
                  </a:srgbClr>
                </a:solidFill>
              </a:rPr>
            </a:br>
            <a:r>
              <a:rPr lang="en-US" sz="3900" b="1" dirty="0">
                <a:solidFill>
                  <a:srgbClr val="1F497D">
                    <a:lumMod val="75000"/>
                  </a:srgbClr>
                </a:solidFill>
              </a:rPr>
              <a:t>IMPLEMENTATION CONCEPT</a:t>
            </a:r>
          </a:p>
          <a:p>
            <a:pPr algn="ctr" defTabSz="990759"/>
            <a:r>
              <a:rPr lang="ru-RU" sz="2600" b="1" dirty="0">
                <a:solidFill>
                  <a:srgbClr val="1F497D">
                    <a:lumMod val="75000"/>
                  </a:srgbClr>
                </a:solidFill>
              </a:rPr>
              <a:t>(</a:t>
            </a:r>
            <a:r>
              <a:rPr lang="en-US" sz="2600" b="1" dirty="0">
                <a:solidFill>
                  <a:srgbClr val="1F497D">
                    <a:lumMod val="75000"/>
                  </a:srgbClr>
                </a:solidFill>
              </a:rPr>
              <a:t>draft law</a:t>
            </a:r>
            <a:r>
              <a:rPr lang="ru-RU" sz="2600" b="1" dirty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uk-UA" sz="2600" b="1" dirty="0">
                <a:solidFill>
                  <a:srgbClr val="1F497D">
                    <a:lumMod val="75000"/>
                  </a:srgbClr>
                </a:solidFill>
              </a:rPr>
              <a:t>№ 8449-</a:t>
            </a:r>
            <a:r>
              <a:rPr lang="en-US" sz="2600" b="1" dirty="0">
                <a:solidFill>
                  <a:srgbClr val="1F497D">
                    <a:lumMod val="75000"/>
                  </a:srgbClr>
                </a:solidFill>
              </a:rPr>
              <a:t>d</a:t>
            </a:r>
            <a:r>
              <a:rPr lang="uk-UA" sz="2600" b="1" dirty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en-US" sz="2600" b="1" dirty="0">
                <a:solidFill>
                  <a:srgbClr val="1F497D">
                    <a:lumMod val="75000"/>
                  </a:srgbClr>
                </a:solidFill>
              </a:rPr>
              <a:t>dated </a:t>
            </a:r>
            <a:r>
              <a:rPr lang="uk-UA" sz="2600" b="1" dirty="0">
                <a:solidFill>
                  <a:srgbClr val="1F497D">
                    <a:lumMod val="75000"/>
                  </a:srgbClr>
                </a:solidFill>
              </a:rPr>
              <a:t>05.12.2018)</a:t>
            </a:r>
          </a:p>
        </p:txBody>
      </p:sp>
      <p:sp>
        <p:nvSpPr>
          <p:cNvPr id="10" name="AutoShape 2" descr="Картинки по запросу розвиток вітроенергетики"/>
          <p:cNvSpPr>
            <a:spLocks noChangeAspect="1" noChangeArrowheads="1"/>
          </p:cNvSpPr>
          <p:nvPr/>
        </p:nvSpPr>
        <p:spPr bwMode="auto">
          <a:xfrm>
            <a:off x="175697" y="-151512"/>
            <a:ext cx="344223" cy="319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9106" tIns="49550" rIns="99106" bIns="49550" numCol="1" anchor="t" anchorCtr="0" compatLnSpc="1">
            <a:prstTxWarp prst="textNoShape">
              <a:avLst/>
            </a:prstTxWarp>
          </a:bodyPr>
          <a:lstStyle/>
          <a:p>
            <a:pPr defTabSz="990759"/>
            <a:endParaRPr lang="ru-RU">
              <a:solidFill>
                <a:prstClr val="black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94" y="6699030"/>
            <a:ext cx="1878212" cy="476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 descr="C:\Users\makarov\Desktop\logo_saee_ukraine_en(1) - копия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709" y="122379"/>
            <a:ext cx="2277003" cy="42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61495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5_Тема Office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7769</TotalTime>
  <Words>975</Words>
  <Application>Microsoft Office PowerPoint</Application>
  <PresentationFormat>Произвольный</PresentationFormat>
  <Paragraphs>305</Paragraphs>
  <Slides>13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7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20_Тема Office</vt:lpstr>
      <vt:lpstr>4_Тема Office</vt:lpstr>
      <vt:lpstr>19_Тема Office</vt:lpstr>
      <vt:lpstr>10_Тема Office</vt:lpstr>
      <vt:lpstr>5_Тема Office</vt:lpstr>
      <vt:lpstr>6_Тема Office</vt:lpstr>
      <vt:lpstr>Тема Office</vt:lpstr>
      <vt:lpstr>Слайд 1</vt:lpstr>
      <vt:lpstr>Слайд 2</vt:lpstr>
      <vt:lpstr>Слайд 3</vt:lpstr>
      <vt:lpstr>Слайд 4</vt:lpstr>
      <vt:lpstr>Слайд 5</vt:lpstr>
      <vt:lpstr>INSTALLED CAPACITY OF RENEWABLE ENERGY OBJECTS  WORKING UNDER THE "GREEN" TARIFF 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Ігор Горових</dc:creator>
  <cp:lastModifiedBy>zhukova</cp:lastModifiedBy>
  <cp:revision>634</cp:revision>
  <cp:lastPrinted>2019-02-20T12:22:25Z</cp:lastPrinted>
  <dcterms:created xsi:type="dcterms:W3CDTF">2017-06-06T11:18:19Z</dcterms:created>
  <dcterms:modified xsi:type="dcterms:W3CDTF">2019-02-20T14:50:38Z</dcterms:modified>
</cp:coreProperties>
</file>