
<file path=[Content_Types].xml><?xml version="1.0" encoding="utf-8"?>
<Types xmlns="http://schemas.openxmlformats.org/package/2006/content-types">
  <Default Extension="png" ContentType="image/png"/>
  <Default Extension="wmf" ContentType="image/x-w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slideLayouts/slideLayout150.xml" ContentType="application/vnd.openxmlformats-officedocument.presentationml.slideLayout+xml"/>
  <Override PartName="/ppt/slideLayouts/slideLayout151.xml" ContentType="application/vnd.openxmlformats-officedocument.presentationml.slideLayout+xml"/>
  <Override PartName="/ppt/slideLayouts/slideLayout152.xml" ContentType="application/vnd.openxmlformats-officedocument.presentationml.slideLayout+xml"/>
  <Override PartName="/ppt/slideLayouts/slideLayout153.xml" ContentType="application/vnd.openxmlformats-officedocument.presentationml.slideLayout+xml"/>
  <Override PartName="/ppt/slideLayouts/slideLayout154.xml" ContentType="application/vnd.openxmlformats-officedocument.presentationml.slideLayout+xml"/>
  <Override PartName="/ppt/slideLayouts/slideLayout155.xml" ContentType="application/vnd.openxmlformats-officedocument.presentationml.slideLayout+xml"/>
  <Override PartName="/ppt/slideLayouts/slideLayout156.xml" ContentType="application/vnd.openxmlformats-officedocument.presentationml.slideLayout+xml"/>
  <Override PartName="/ppt/slideLayouts/slideLayout157.xml" ContentType="application/vnd.openxmlformats-officedocument.presentationml.slideLayout+xml"/>
  <Override PartName="/ppt/slideLayouts/slideLayout158.xml" ContentType="application/vnd.openxmlformats-officedocument.presentationml.slideLayout+xml"/>
  <Override PartName="/ppt/slideLayouts/slideLayout159.xml" ContentType="application/vnd.openxmlformats-officedocument.presentationml.slideLayout+xml"/>
  <Override PartName="/ppt/slideLayouts/slideLayout160.xml" ContentType="application/vnd.openxmlformats-officedocument.presentationml.slideLayout+xml"/>
  <Override PartName="/ppt/slideLayouts/slideLayout161.xml" ContentType="application/vnd.openxmlformats-officedocument.presentationml.slideLayout+xml"/>
  <Override PartName="/ppt/slideLayouts/slideLayout162.xml" ContentType="application/vnd.openxmlformats-officedocument.presentationml.slideLayout+xml"/>
  <Override PartName="/ppt/slideLayouts/slideLayout163.xml" ContentType="application/vnd.openxmlformats-officedocument.presentationml.slideLayout+xml"/>
  <Override PartName="/ppt/slideLayouts/slideLayout164.xml" ContentType="application/vnd.openxmlformats-officedocument.presentationml.slideLayout+xml"/>
  <Override PartName="/ppt/slideLayouts/slideLayout165.xml" ContentType="application/vnd.openxmlformats-officedocument.presentationml.slideLayout+xml"/>
  <Override PartName="/ppt/slideLayouts/slideLayout166.xml" ContentType="application/vnd.openxmlformats-officedocument.presentationml.slideLayout+xml"/>
  <Override PartName="/ppt/slideLayouts/slideLayout167.xml" ContentType="application/vnd.openxmlformats-officedocument.presentationml.slideLayout+xml"/>
  <Override PartName="/ppt/slideLayouts/slideLayout168.xml" ContentType="application/vnd.openxmlformats-officedocument.presentationml.slideLayout+xml"/>
  <Override PartName="/ppt/slideLayouts/slideLayout169.xml" ContentType="application/vnd.openxmlformats-officedocument.presentationml.slideLayout+xml"/>
  <Override PartName="/ppt/theme/theme3.xml" ContentType="application/vnd.openxmlformats-officedocument.theme+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slideLayouts/slideLayout170.xml" ContentType="application/vnd.openxmlformats-officedocument.presentationml.slideLayout+xml"/>
  <Override PartName="/ppt/slideLayouts/slideLayout171.xml" ContentType="application/vnd.openxmlformats-officedocument.presentationml.slideLayout+xml"/>
  <Override PartName="/ppt/slideLayouts/slideLayout172.xml" ContentType="application/vnd.openxmlformats-officedocument.presentationml.slideLayout+xml"/>
  <Override PartName="/ppt/slideLayouts/slideLayout173.xml" ContentType="application/vnd.openxmlformats-officedocument.presentationml.slideLayout+xml"/>
  <Override PartName="/ppt/slideLayouts/slideLayout174.xml" ContentType="application/vnd.openxmlformats-officedocument.presentationml.slideLayout+xml"/>
  <Override PartName="/ppt/slideLayouts/slideLayout175.xml" ContentType="application/vnd.openxmlformats-officedocument.presentationml.slideLayout+xml"/>
  <Override PartName="/ppt/slideLayouts/slideLayout176.xml" ContentType="application/vnd.openxmlformats-officedocument.presentationml.slideLayout+xml"/>
  <Override PartName="/ppt/slideLayouts/slideLayout177.xml" ContentType="application/vnd.openxmlformats-officedocument.presentationml.slideLayout+xml"/>
  <Override PartName="/ppt/slideLayouts/slideLayout178.xml" ContentType="application/vnd.openxmlformats-officedocument.presentationml.slideLayout+xml"/>
  <Override PartName="/ppt/slideLayouts/slideLayout179.xml" ContentType="application/vnd.openxmlformats-officedocument.presentationml.slideLayout+xml"/>
  <Override PartName="/ppt/slideLayouts/slideLayout180.xml" ContentType="application/vnd.openxmlformats-officedocument.presentationml.slideLayout+xml"/>
  <Override PartName="/ppt/slideLayouts/slideLayout181.xml" ContentType="application/vnd.openxmlformats-officedocument.presentationml.slideLayout+xml"/>
  <Override PartName="/ppt/slideLayouts/slideLayout182.xml" ContentType="application/vnd.openxmlformats-officedocument.presentationml.slideLayout+xml"/>
  <Override PartName="/ppt/slideLayouts/slideLayout183.xml" ContentType="application/vnd.openxmlformats-officedocument.presentationml.slideLayout+xml"/>
  <Override PartName="/ppt/slideLayouts/slideLayout184.xml" ContentType="application/vnd.openxmlformats-officedocument.presentationml.slideLayout+xml"/>
  <Override PartName="/ppt/slideLayouts/slideLayout185.xml" ContentType="application/vnd.openxmlformats-officedocument.presentationml.slideLayout+xml"/>
  <Override PartName="/ppt/slideLayouts/slideLayout186.xml" ContentType="application/vnd.openxmlformats-officedocument.presentationml.slideLayout+xml"/>
  <Override PartName="/ppt/slideLayouts/slideLayout187.xml" ContentType="application/vnd.openxmlformats-officedocument.presentationml.slideLayout+xml"/>
  <Override PartName="/ppt/slideLayouts/slideLayout188.xml" ContentType="application/vnd.openxmlformats-officedocument.presentationml.slideLayout+xml"/>
  <Override PartName="/ppt/slideLayouts/slideLayout189.xml" ContentType="application/vnd.openxmlformats-officedocument.presentationml.slideLayout+xml"/>
  <Override PartName="/ppt/slideLayouts/slideLayout190.xml" ContentType="application/vnd.openxmlformats-officedocument.presentationml.slideLayout+xml"/>
  <Override PartName="/ppt/slideLayouts/slideLayout191.xml" ContentType="application/vnd.openxmlformats-officedocument.presentationml.slideLayout+xml"/>
  <Override PartName="/ppt/slideLayouts/slideLayout192.xml" ContentType="application/vnd.openxmlformats-officedocument.presentationml.slideLayout+xml"/>
  <Override PartName="/ppt/slideLayouts/slideLayout193.xml" ContentType="application/vnd.openxmlformats-officedocument.presentationml.slideLayout+xml"/>
  <Override PartName="/ppt/slideLayouts/slideLayout194.xml" ContentType="application/vnd.openxmlformats-officedocument.presentationml.slideLayout+xml"/>
  <Override PartName="/ppt/slideLayouts/slideLayout195.xml" ContentType="application/vnd.openxmlformats-officedocument.presentationml.slideLayout+xml"/>
  <Override PartName="/ppt/slideLayouts/slideLayout196.xml" ContentType="application/vnd.openxmlformats-officedocument.presentationml.slideLayout+xml"/>
  <Override PartName="/ppt/slideLayouts/slideLayout197.xml" ContentType="application/vnd.openxmlformats-officedocument.presentationml.slideLayout+xml"/>
  <Override PartName="/ppt/slideLayouts/slideLayout198.xml" ContentType="application/vnd.openxmlformats-officedocument.presentationml.slideLayout+xml"/>
  <Override PartName="/ppt/slideLayouts/slideLayout199.xml" ContentType="application/vnd.openxmlformats-officedocument.presentationml.slideLayout+xml"/>
  <Override PartName="/ppt/slideLayouts/slideLayout200.xml" ContentType="application/vnd.openxmlformats-officedocument.presentationml.slideLayout+xml"/>
  <Override PartName="/ppt/slideLayouts/slideLayout201.xml" ContentType="application/vnd.openxmlformats-officedocument.presentationml.slideLayout+xml"/>
  <Override PartName="/ppt/slideLayouts/slideLayout202.xml" ContentType="application/vnd.openxmlformats-officedocument.presentationml.slideLayout+xml"/>
  <Override PartName="/ppt/slideLayouts/slideLayout203.xml" ContentType="application/vnd.openxmlformats-officedocument.presentationml.slideLayout+xml"/>
  <Override PartName="/ppt/slideLayouts/slideLayout204.xml" ContentType="application/vnd.openxmlformats-officedocument.presentationml.slideLayout+xml"/>
  <Override PartName="/ppt/slideLayouts/slideLayout205.xml" ContentType="application/vnd.openxmlformats-officedocument.presentationml.slideLayout+xml"/>
  <Override PartName="/ppt/slideLayouts/slideLayout206.xml" ContentType="application/vnd.openxmlformats-officedocument.presentationml.slideLayout+xml"/>
  <Override PartName="/ppt/slideLayouts/slideLayout207.xml" ContentType="application/vnd.openxmlformats-officedocument.presentationml.slideLayout+xml"/>
  <Override PartName="/ppt/slideLayouts/slideLayout208.xml" ContentType="application/vnd.openxmlformats-officedocument.presentationml.slideLayout+xml"/>
  <Override PartName="/ppt/slideLayouts/slideLayout209.xml" ContentType="application/vnd.openxmlformats-officedocument.presentationml.slideLayout+xml"/>
  <Override PartName="/ppt/slideLayouts/slideLayout210.xml" ContentType="application/vnd.openxmlformats-officedocument.presentationml.slideLayout+xml"/>
  <Override PartName="/ppt/slideLayouts/slideLayout211.xml" ContentType="application/vnd.openxmlformats-officedocument.presentationml.slideLayout+xml"/>
  <Override PartName="/ppt/slideLayouts/slideLayout212.xml" ContentType="application/vnd.openxmlformats-officedocument.presentationml.slideLayout+xml"/>
  <Override PartName="/ppt/slideLayouts/slideLayout213.xml" ContentType="application/vnd.openxmlformats-officedocument.presentationml.slideLayout+xml"/>
  <Override PartName="/ppt/slideLayouts/slideLayout214.xml" ContentType="application/vnd.openxmlformats-officedocument.presentationml.slideLayout+xml"/>
  <Override PartName="/ppt/slideLayouts/slideLayout215.xml" ContentType="application/vnd.openxmlformats-officedocument.presentationml.slideLayout+xml"/>
  <Override PartName="/ppt/slideLayouts/slideLayout216.xml" ContentType="application/vnd.openxmlformats-officedocument.presentationml.slideLayout+xml"/>
  <Override PartName="/ppt/slideLayouts/slideLayout217.xml" ContentType="application/vnd.openxmlformats-officedocument.presentationml.slideLayout+xml"/>
  <Override PartName="/ppt/slideLayouts/slideLayout218.xml" ContentType="application/vnd.openxmlformats-officedocument.presentationml.slideLayout+xml"/>
  <Override PartName="/ppt/slideLayouts/slideLayout219.xml" ContentType="application/vnd.openxmlformats-officedocument.presentationml.slideLayout+xml"/>
  <Override PartName="/ppt/slideLayouts/slideLayout220.xml" ContentType="application/vnd.openxmlformats-officedocument.presentationml.slideLayout+xml"/>
  <Override PartName="/ppt/slideLayouts/slideLayout221.xml" ContentType="application/vnd.openxmlformats-officedocument.presentationml.slideLayout+xml"/>
  <Override PartName="/ppt/slideLayouts/slideLayout222.xml" ContentType="application/vnd.openxmlformats-officedocument.presentationml.slideLayout+xml"/>
  <Override PartName="/ppt/slideLayouts/slideLayout223.xml" ContentType="application/vnd.openxmlformats-officedocument.presentationml.slideLayout+xml"/>
  <Override PartName="/ppt/slideLayouts/slideLayout224.xml" ContentType="application/vnd.openxmlformats-officedocument.presentationml.slideLayout+xml"/>
  <Override PartName="/ppt/slideLayouts/slideLayout225.xml" ContentType="application/vnd.openxmlformats-officedocument.presentationml.slideLayout+xml"/>
  <Override PartName="/ppt/theme/theme4.xml" ContentType="application/vnd.openxmlformats-officedocument.theme+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slideLayouts/slideLayout226.xml" ContentType="application/vnd.openxmlformats-officedocument.presentationml.slideLayout+xml"/>
  <Override PartName="/ppt/slideLayouts/slideLayout227.xml" ContentType="application/vnd.openxmlformats-officedocument.presentationml.slideLayout+xml"/>
  <Override PartName="/ppt/slideLayouts/slideLayout228.xml" ContentType="application/vnd.openxmlformats-officedocument.presentationml.slideLayout+xml"/>
  <Override PartName="/ppt/slideLayouts/slideLayout229.xml" ContentType="application/vnd.openxmlformats-officedocument.presentationml.slideLayout+xml"/>
  <Override PartName="/ppt/slideLayouts/slideLayout230.xml" ContentType="application/vnd.openxmlformats-officedocument.presentationml.slideLayout+xml"/>
  <Override PartName="/ppt/slideLayouts/slideLayout231.xml" ContentType="application/vnd.openxmlformats-officedocument.presentationml.slideLayout+xml"/>
  <Override PartName="/ppt/slideLayouts/slideLayout232.xml" ContentType="application/vnd.openxmlformats-officedocument.presentationml.slideLayout+xml"/>
  <Override PartName="/ppt/theme/theme5.xml" ContentType="application/vnd.openxmlformats-officedocument.theme+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slideLayouts/slideLayout233.xml" ContentType="application/vnd.openxmlformats-officedocument.presentationml.slideLayout+xml"/>
  <Override PartName="/ppt/slideLayouts/slideLayout234.xml" ContentType="application/vnd.openxmlformats-officedocument.presentationml.slideLayout+xml"/>
  <Override PartName="/ppt/slideLayouts/slideLayout235.xml" ContentType="application/vnd.openxmlformats-officedocument.presentationml.slideLayout+xml"/>
  <Override PartName="/ppt/slideLayouts/slideLayout236.xml" ContentType="application/vnd.openxmlformats-officedocument.presentationml.slideLayout+xml"/>
  <Override PartName="/ppt/slideLayouts/slideLayout237.xml" ContentType="application/vnd.openxmlformats-officedocument.presentationml.slideLayout+xml"/>
  <Override PartName="/ppt/slideLayouts/slideLayout238.xml" ContentType="application/vnd.openxmlformats-officedocument.presentationml.slideLayout+xml"/>
  <Override PartName="/ppt/slideLayouts/slideLayout239.xml" ContentType="application/vnd.openxmlformats-officedocument.presentationml.slideLayout+xml"/>
  <Override PartName="/ppt/slideLayouts/slideLayout240.xml" ContentType="application/vnd.openxmlformats-officedocument.presentationml.slideLayout+xml"/>
  <Override PartName="/ppt/slideLayouts/slideLayout241.xml" ContentType="application/vnd.openxmlformats-officedocument.presentationml.slideLayout+xml"/>
  <Override PartName="/ppt/slideLayouts/slideLayout242.xml" ContentType="application/vnd.openxmlformats-officedocument.presentationml.slideLayout+xml"/>
  <Override PartName="/ppt/slideLayouts/slideLayout243.xml" ContentType="application/vnd.openxmlformats-officedocument.presentationml.slideLayout+xml"/>
  <Override PartName="/ppt/slideLayouts/slideLayout244.xml" ContentType="application/vnd.openxmlformats-officedocument.presentationml.slideLayout+xml"/>
  <Override PartName="/ppt/slideLayouts/slideLayout245.xml" ContentType="application/vnd.openxmlformats-officedocument.presentationml.slideLayout+xml"/>
  <Override PartName="/ppt/slideLayouts/slideLayout246.xml" ContentType="application/vnd.openxmlformats-officedocument.presentationml.slideLayout+xml"/>
  <Override PartName="/ppt/slideLayouts/slideLayout247.xml" ContentType="application/vnd.openxmlformats-officedocument.presentationml.slideLayout+xml"/>
  <Override PartName="/ppt/slideLayouts/slideLayout248.xml" ContentType="application/vnd.openxmlformats-officedocument.presentationml.slideLayout+xml"/>
  <Override PartName="/ppt/slideLayouts/slideLayout249.xml" ContentType="application/vnd.openxmlformats-officedocument.presentationml.slideLayout+xml"/>
  <Override PartName="/ppt/slideLayouts/slideLayout250.xml" ContentType="application/vnd.openxmlformats-officedocument.presentationml.slideLayout+xml"/>
  <Override PartName="/ppt/slideLayouts/slideLayout251.xml" ContentType="application/vnd.openxmlformats-officedocument.presentationml.slideLayout+xml"/>
  <Override PartName="/ppt/slideLayouts/slideLayout252.xml" ContentType="application/vnd.openxmlformats-officedocument.presentationml.slideLayout+xml"/>
  <Override PartName="/ppt/slideLayouts/slideLayout253.xml" ContentType="application/vnd.openxmlformats-officedocument.presentationml.slideLayout+xml"/>
  <Override PartName="/ppt/slideLayouts/slideLayout254.xml" ContentType="application/vnd.openxmlformats-officedocument.presentationml.slideLayout+xml"/>
  <Override PartName="/ppt/slideLayouts/slideLayout255.xml" ContentType="application/vnd.openxmlformats-officedocument.presentationml.slideLayout+xml"/>
  <Override PartName="/ppt/slideLayouts/slideLayout256.xml" ContentType="application/vnd.openxmlformats-officedocument.presentationml.slideLayout+xml"/>
  <Override PartName="/ppt/slideLayouts/slideLayout257.xml" ContentType="application/vnd.openxmlformats-officedocument.presentationml.slideLayout+xml"/>
  <Override PartName="/ppt/slideLayouts/slideLayout258.xml" ContentType="application/vnd.openxmlformats-officedocument.presentationml.slideLayout+xml"/>
  <Override PartName="/ppt/slideLayouts/slideLayout259.xml" ContentType="application/vnd.openxmlformats-officedocument.presentationml.slideLayout+xml"/>
  <Override PartName="/ppt/slideLayouts/slideLayout260.xml" ContentType="application/vnd.openxmlformats-officedocument.presentationml.slideLayout+xml"/>
  <Override PartName="/ppt/slideLayouts/slideLayout261.xml" ContentType="application/vnd.openxmlformats-officedocument.presentationml.slideLayout+xml"/>
  <Override PartName="/ppt/slideLayouts/slideLayout262.xml" ContentType="application/vnd.openxmlformats-officedocument.presentationml.slideLayout+xml"/>
  <Override PartName="/ppt/slideLayouts/slideLayout263.xml" ContentType="application/vnd.openxmlformats-officedocument.presentationml.slideLayout+xml"/>
  <Override PartName="/ppt/slideLayouts/slideLayout264.xml" ContentType="application/vnd.openxmlformats-officedocument.presentationml.slideLayout+xml"/>
  <Override PartName="/ppt/slideLayouts/slideLayout265.xml" ContentType="application/vnd.openxmlformats-officedocument.presentationml.slideLayout+xml"/>
  <Override PartName="/ppt/slideLayouts/slideLayout266.xml" ContentType="application/vnd.openxmlformats-officedocument.presentationml.slideLayout+xml"/>
  <Override PartName="/ppt/slideLayouts/slideLayout267.xml" ContentType="application/vnd.openxmlformats-officedocument.presentationml.slideLayout+xml"/>
  <Override PartName="/ppt/slideLayouts/slideLayout268.xml" ContentType="application/vnd.openxmlformats-officedocument.presentationml.slideLayout+xml"/>
  <Override PartName="/ppt/slideLayouts/slideLayout269.xml" ContentType="application/vnd.openxmlformats-officedocument.presentationml.slideLayout+xml"/>
  <Override PartName="/ppt/slideLayouts/slideLayout270.xml" ContentType="application/vnd.openxmlformats-officedocument.presentationml.slideLayout+xml"/>
  <Override PartName="/ppt/slideLayouts/slideLayout271.xml" ContentType="application/vnd.openxmlformats-officedocument.presentationml.slideLayout+xml"/>
  <Override PartName="/ppt/slideLayouts/slideLayout272.xml" ContentType="application/vnd.openxmlformats-officedocument.presentationml.slideLayout+xml"/>
  <Override PartName="/ppt/slideLayouts/slideLayout273.xml" ContentType="application/vnd.openxmlformats-officedocument.presentationml.slideLayout+xml"/>
  <Override PartName="/ppt/slideLayouts/slideLayout274.xml" ContentType="application/vnd.openxmlformats-officedocument.presentationml.slideLayout+xml"/>
  <Override PartName="/ppt/slideLayouts/slideLayout275.xml" ContentType="application/vnd.openxmlformats-officedocument.presentationml.slideLayout+xml"/>
  <Override PartName="/ppt/slideLayouts/slideLayout276.xml" ContentType="application/vnd.openxmlformats-officedocument.presentationml.slideLayout+xml"/>
  <Override PartName="/ppt/slideLayouts/slideLayout277.xml" ContentType="application/vnd.openxmlformats-officedocument.presentationml.slideLayout+xml"/>
  <Override PartName="/ppt/slideLayouts/slideLayout278.xml" ContentType="application/vnd.openxmlformats-officedocument.presentationml.slideLayout+xml"/>
  <Override PartName="/ppt/slideLayouts/slideLayout279.xml" ContentType="application/vnd.openxmlformats-officedocument.presentationml.slideLayout+xml"/>
  <Override PartName="/ppt/slideLayouts/slideLayout280.xml" ContentType="application/vnd.openxmlformats-officedocument.presentationml.slideLayout+xml"/>
  <Override PartName="/ppt/slideLayouts/slideLayout281.xml" ContentType="application/vnd.openxmlformats-officedocument.presentationml.slideLayout+xml"/>
  <Override PartName="/ppt/slideLayouts/slideLayout282.xml" ContentType="application/vnd.openxmlformats-officedocument.presentationml.slideLayout+xml"/>
  <Override PartName="/ppt/slideLayouts/slideLayout283.xml" ContentType="application/vnd.openxmlformats-officedocument.presentationml.slideLayout+xml"/>
  <Override PartName="/ppt/slideLayouts/slideLayout284.xml" ContentType="application/vnd.openxmlformats-officedocument.presentationml.slideLayout+xml"/>
  <Override PartName="/ppt/slideLayouts/slideLayout285.xml" ContentType="application/vnd.openxmlformats-officedocument.presentationml.slideLayout+xml"/>
  <Override PartName="/ppt/slideLayouts/slideLayout286.xml" ContentType="application/vnd.openxmlformats-officedocument.presentationml.slideLayout+xml"/>
  <Override PartName="/ppt/slideLayouts/slideLayout287.xml" ContentType="application/vnd.openxmlformats-officedocument.presentationml.slideLayout+xml"/>
  <Override PartName="/ppt/slideLayouts/slideLayout288.xml" ContentType="application/vnd.openxmlformats-officedocument.presentationml.slideLayout+xml"/>
  <Override PartName="/ppt/theme/theme6.xml" ContentType="application/vnd.openxmlformats-officedocument.theme+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slideLayouts/slideLayout289.xml" ContentType="application/vnd.openxmlformats-officedocument.presentationml.slideLayout+xml"/>
  <Override PartName="/ppt/slideLayouts/slideLayout290.xml" ContentType="application/vnd.openxmlformats-officedocument.presentationml.slideLayout+xml"/>
  <Override PartName="/ppt/slideLayouts/slideLayout291.xml" ContentType="application/vnd.openxmlformats-officedocument.presentationml.slideLayout+xml"/>
  <Override PartName="/ppt/theme/theme7.xml" ContentType="application/vnd.openxmlformats-officedocument.theme+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heme/theme8.xml" ContentType="application/vnd.openxmlformats-officedocument.theme+xml"/>
  <Override PartName="/ppt/theme/theme9.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charts/chart1.xml" ContentType="application/vnd.openxmlformats-officedocument.drawingml.chart+xml"/>
  <Override PartName="/ppt/notesSlides/notesSlide7.xml" ContentType="application/vnd.openxmlformats-officedocument.presentationml.notesSlide+xml"/>
  <Override PartName="/ppt/charts/chart2.xml" ContentType="application/vnd.openxmlformats-officedocument.drawingml.chart+xml"/>
  <Override PartName="/ppt/notesSlides/notesSlide8.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9.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10.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11.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notesSlides/notesSlide15.xml" ContentType="application/vnd.openxmlformats-officedocument.presentationml.notesSlide+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notesSlides/notesSlide16.xml" ContentType="application/vnd.openxmlformats-officedocument.presentationml.notesSlide+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notesSlides/notesSlide17.xml" ContentType="application/vnd.openxmlformats-officedocument.presentationml.notesSlide+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notesSlides/notesSlide18.xml" ContentType="application/vnd.openxmlformats-officedocument.presentationml.notesSlide+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notesSlides/notesSlide19.xml" ContentType="application/vnd.openxmlformats-officedocument.presentationml.notesSlide+xml"/>
  <Override PartName="/ppt/diagrams/data11.xml" ContentType="application/vnd.openxmlformats-officedocument.drawingml.diagramData+xml"/>
  <Override PartName="/ppt/diagrams/layout11.xml" ContentType="application/vnd.openxmlformats-officedocument.drawingml.diagramLayout+xml"/>
  <Override PartName="/ppt/diagrams/quickStyle11.xml" ContentType="application/vnd.openxmlformats-officedocument.drawingml.diagramStyle+xml"/>
  <Override PartName="/ppt/diagrams/colors11.xml" ContentType="application/vnd.openxmlformats-officedocument.drawingml.diagramColors+xml"/>
  <Override PartName="/ppt/diagrams/drawing11.xml" ContentType="application/vnd.ms-office.drawingml.diagramDrawing+xml"/>
  <Override PartName="/ppt/notesSlides/notesSlide20.xml" ContentType="application/vnd.openxmlformats-officedocument.presentationml.notesSlide+xml"/>
  <Override PartName="/ppt/diagrams/data12.xml" ContentType="application/vnd.openxmlformats-officedocument.drawingml.diagramData+xml"/>
  <Override PartName="/ppt/diagrams/layout12.xml" ContentType="application/vnd.openxmlformats-officedocument.drawingml.diagramLayout+xml"/>
  <Override PartName="/ppt/diagrams/quickStyle12.xml" ContentType="application/vnd.openxmlformats-officedocument.drawingml.diagramStyle+xml"/>
  <Override PartName="/ppt/diagrams/colors12.xml" ContentType="application/vnd.openxmlformats-officedocument.drawingml.diagramColors+xml"/>
  <Override PartName="/ppt/diagrams/drawing12.xml" ContentType="application/vnd.ms-office.drawingml.diagramDrawing+xml"/>
  <Override PartName="/ppt/notesSlides/notesSlide21.xml" ContentType="application/vnd.openxmlformats-officedocument.presentationml.notesSlide+xml"/>
  <Override PartName="/ppt/diagrams/data13.xml" ContentType="application/vnd.openxmlformats-officedocument.drawingml.diagramData+xml"/>
  <Override PartName="/ppt/diagrams/layout13.xml" ContentType="application/vnd.openxmlformats-officedocument.drawingml.diagramLayout+xml"/>
  <Override PartName="/ppt/diagrams/quickStyle13.xml" ContentType="application/vnd.openxmlformats-officedocument.drawingml.diagramStyle+xml"/>
  <Override PartName="/ppt/diagrams/colors13.xml" ContentType="application/vnd.openxmlformats-officedocument.drawingml.diagramColors+xml"/>
  <Override PartName="/ppt/diagrams/drawing13.xml" ContentType="application/vnd.ms-office.drawingml.diagramDrawing+xml"/>
  <Override PartName="/ppt/notesSlides/notesSlide2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53" r:id="rId2"/>
    <p:sldMasterId id="2147484364" r:id="rId3"/>
    <p:sldMasterId id="2147484307" r:id="rId4"/>
    <p:sldMasterId id="2147484250" r:id="rId5"/>
    <p:sldMasterId id="2147484007" r:id="rId6"/>
    <p:sldMasterId id="2147484421" r:id="rId7"/>
    <p:sldMasterId id="2147484486" r:id="rId8"/>
  </p:sldMasterIdLst>
  <p:notesMasterIdLst>
    <p:notesMasterId r:id="rId31"/>
  </p:notesMasterIdLst>
  <p:handoutMasterIdLst>
    <p:handoutMasterId r:id="rId32"/>
  </p:handoutMasterIdLst>
  <p:sldIdLst>
    <p:sldId id="522" r:id="rId9"/>
    <p:sldId id="688" r:id="rId10"/>
    <p:sldId id="699" r:id="rId11"/>
    <p:sldId id="700" r:id="rId12"/>
    <p:sldId id="623" r:id="rId13"/>
    <p:sldId id="697" r:id="rId14"/>
    <p:sldId id="704" r:id="rId15"/>
    <p:sldId id="701" r:id="rId16"/>
    <p:sldId id="658" r:id="rId17"/>
    <p:sldId id="689" r:id="rId18"/>
    <p:sldId id="698" r:id="rId19"/>
    <p:sldId id="703" r:id="rId20"/>
    <p:sldId id="664" r:id="rId21"/>
    <p:sldId id="684" r:id="rId22"/>
    <p:sldId id="702" r:id="rId23"/>
    <p:sldId id="691" r:id="rId24"/>
    <p:sldId id="693" r:id="rId25"/>
    <p:sldId id="694" r:id="rId26"/>
    <p:sldId id="692" r:id="rId27"/>
    <p:sldId id="696" r:id="rId28"/>
    <p:sldId id="705" r:id="rId29"/>
    <p:sldId id="663" r:id="rId30"/>
  </p:sldIdLst>
  <p:sldSz cx="9144000" cy="6858000" type="screen4x3"/>
  <p:notesSz cx="6797675" cy="9926638"/>
  <p:defaultTextStyle>
    <a:defPPr>
      <a:defRPr lang="en-GB"/>
    </a:defPPr>
    <a:lvl1pPr algn="l" rtl="0" fontAlgn="base">
      <a:spcBef>
        <a:spcPct val="0"/>
      </a:spcBef>
      <a:spcAft>
        <a:spcPct val="0"/>
      </a:spcAft>
      <a:defRPr sz="1200" kern="1200">
        <a:solidFill>
          <a:schemeClr val="bg1"/>
        </a:solidFill>
        <a:latin typeface="Arial" charset="0"/>
        <a:ea typeface="ＭＳ Ｐゴシック" charset="0"/>
        <a:cs typeface="Arial" charset="0"/>
      </a:defRPr>
    </a:lvl1pPr>
    <a:lvl2pPr marL="457200" algn="l" rtl="0" fontAlgn="base">
      <a:spcBef>
        <a:spcPct val="0"/>
      </a:spcBef>
      <a:spcAft>
        <a:spcPct val="0"/>
      </a:spcAft>
      <a:defRPr sz="1200" kern="1200">
        <a:solidFill>
          <a:schemeClr val="bg1"/>
        </a:solidFill>
        <a:latin typeface="Arial" charset="0"/>
        <a:ea typeface="ＭＳ Ｐゴシック" charset="0"/>
        <a:cs typeface="Arial" charset="0"/>
      </a:defRPr>
    </a:lvl2pPr>
    <a:lvl3pPr marL="914400" algn="l" rtl="0" fontAlgn="base">
      <a:spcBef>
        <a:spcPct val="0"/>
      </a:spcBef>
      <a:spcAft>
        <a:spcPct val="0"/>
      </a:spcAft>
      <a:defRPr sz="1200" kern="1200">
        <a:solidFill>
          <a:schemeClr val="bg1"/>
        </a:solidFill>
        <a:latin typeface="Arial" charset="0"/>
        <a:ea typeface="ＭＳ Ｐゴシック" charset="0"/>
        <a:cs typeface="Arial" charset="0"/>
      </a:defRPr>
    </a:lvl3pPr>
    <a:lvl4pPr marL="1371600" algn="l" rtl="0" fontAlgn="base">
      <a:spcBef>
        <a:spcPct val="0"/>
      </a:spcBef>
      <a:spcAft>
        <a:spcPct val="0"/>
      </a:spcAft>
      <a:defRPr sz="1200" kern="1200">
        <a:solidFill>
          <a:schemeClr val="bg1"/>
        </a:solidFill>
        <a:latin typeface="Arial" charset="0"/>
        <a:ea typeface="ＭＳ Ｐゴシック" charset="0"/>
        <a:cs typeface="Arial" charset="0"/>
      </a:defRPr>
    </a:lvl4pPr>
    <a:lvl5pPr marL="1828800" algn="l" rtl="0" fontAlgn="base">
      <a:spcBef>
        <a:spcPct val="0"/>
      </a:spcBef>
      <a:spcAft>
        <a:spcPct val="0"/>
      </a:spcAft>
      <a:defRPr sz="1200" kern="1200">
        <a:solidFill>
          <a:schemeClr val="bg1"/>
        </a:solidFill>
        <a:latin typeface="Arial" charset="0"/>
        <a:ea typeface="ＭＳ Ｐゴシック" charset="0"/>
        <a:cs typeface="Arial" charset="0"/>
      </a:defRPr>
    </a:lvl5pPr>
    <a:lvl6pPr marL="2286000" algn="l" defTabSz="457200" rtl="0" eaLnBrk="1" latinLnBrk="0" hangingPunct="1">
      <a:defRPr sz="1200" kern="1200">
        <a:solidFill>
          <a:schemeClr val="bg1"/>
        </a:solidFill>
        <a:latin typeface="Arial" charset="0"/>
        <a:ea typeface="ＭＳ Ｐゴシック" charset="0"/>
        <a:cs typeface="Arial" charset="0"/>
      </a:defRPr>
    </a:lvl6pPr>
    <a:lvl7pPr marL="2743200" algn="l" defTabSz="457200" rtl="0" eaLnBrk="1" latinLnBrk="0" hangingPunct="1">
      <a:defRPr sz="1200" kern="1200">
        <a:solidFill>
          <a:schemeClr val="bg1"/>
        </a:solidFill>
        <a:latin typeface="Arial" charset="0"/>
        <a:ea typeface="ＭＳ Ｐゴシック" charset="0"/>
        <a:cs typeface="Arial" charset="0"/>
      </a:defRPr>
    </a:lvl7pPr>
    <a:lvl8pPr marL="3200400" algn="l" defTabSz="457200" rtl="0" eaLnBrk="1" latinLnBrk="0" hangingPunct="1">
      <a:defRPr sz="1200" kern="1200">
        <a:solidFill>
          <a:schemeClr val="bg1"/>
        </a:solidFill>
        <a:latin typeface="Arial" charset="0"/>
        <a:ea typeface="ＭＳ Ｐゴシック" charset="0"/>
        <a:cs typeface="Arial" charset="0"/>
      </a:defRPr>
    </a:lvl8pPr>
    <a:lvl9pPr marL="3657600" algn="l" defTabSz="457200" rtl="0" eaLnBrk="1" latinLnBrk="0" hangingPunct="1">
      <a:defRPr sz="1200" kern="1200">
        <a:solidFill>
          <a:schemeClr val="bg1"/>
        </a:solidFill>
        <a:latin typeface="Arial" charset="0"/>
        <a:ea typeface="ＭＳ Ｐゴシック" charset="0"/>
        <a:cs typeface="Arial" charset="0"/>
      </a:defRPr>
    </a:lvl9pPr>
  </p:defaultTextStyle>
  <p:extLst>
    <p:ext uri="{EFAFB233-063F-42B5-8137-9DF3F51BA10A}">
      <p15:sldGuideLst xmlns:p15="http://schemas.microsoft.com/office/powerpoint/2012/main">
        <p15:guide id="1" orient="horz" pos="1136">
          <p15:clr>
            <a:srgbClr val="A4A3A4"/>
          </p15:clr>
        </p15:guide>
        <p15:guide id="2" orient="horz" pos="4086">
          <p15:clr>
            <a:srgbClr val="A4A3A4"/>
          </p15:clr>
        </p15:guide>
        <p15:guide id="3" orient="horz" pos="1366">
          <p15:clr>
            <a:srgbClr val="A4A3A4"/>
          </p15:clr>
        </p15:guide>
        <p15:guide id="4" orient="horz" pos="1592">
          <p15:clr>
            <a:srgbClr val="A4A3A4"/>
          </p15:clr>
        </p15:guide>
        <p15:guide id="5" orient="horz" pos="1818">
          <p15:clr>
            <a:srgbClr val="A4A3A4"/>
          </p15:clr>
        </p15:guide>
        <p15:guide id="6" orient="horz" pos="2044">
          <p15:clr>
            <a:srgbClr val="A4A3A4"/>
          </p15:clr>
        </p15:guide>
        <p15:guide id="7" orient="horz" pos="2270">
          <p15:clr>
            <a:srgbClr val="A4A3A4"/>
          </p15:clr>
        </p15:guide>
        <p15:guide id="8" orient="horz" pos="2496">
          <p15:clr>
            <a:srgbClr val="A4A3A4"/>
          </p15:clr>
        </p15:guide>
        <p15:guide id="9" orient="horz" pos="2722">
          <p15:clr>
            <a:srgbClr val="A4A3A4"/>
          </p15:clr>
        </p15:guide>
        <p15:guide id="10" orient="horz" pos="2954">
          <p15:clr>
            <a:srgbClr val="A4A3A4"/>
          </p15:clr>
        </p15:guide>
        <p15:guide id="11" orient="horz" pos="3180">
          <p15:clr>
            <a:srgbClr val="A4A3A4"/>
          </p15:clr>
        </p15:guide>
        <p15:guide id="12" orient="horz" pos="3414">
          <p15:clr>
            <a:srgbClr val="A4A3A4"/>
          </p15:clr>
        </p15:guide>
        <p15:guide id="13" orient="horz" pos="3632">
          <p15:clr>
            <a:srgbClr val="A4A3A4"/>
          </p15:clr>
        </p15:guide>
        <p15:guide id="14" orient="horz" pos="3858">
          <p15:clr>
            <a:srgbClr val="A4A3A4"/>
          </p15:clr>
        </p15:guide>
        <p15:guide id="15" orient="horz" pos="911">
          <p15:clr>
            <a:srgbClr val="A4A3A4"/>
          </p15:clr>
        </p15:guide>
        <p15:guide id="16" orient="horz" pos="685">
          <p15:clr>
            <a:srgbClr val="A4A3A4"/>
          </p15:clr>
        </p15:guide>
        <p15:guide id="17" orient="horz" pos="459">
          <p15:clr>
            <a:srgbClr val="A4A3A4"/>
          </p15:clr>
        </p15:guide>
        <p15:guide id="18" orient="horz" pos="233">
          <p15:clr>
            <a:srgbClr val="A4A3A4"/>
          </p15:clr>
        </p15:guide>
        <p15:guide id="19" orient="horz" pos="7">
          <p15:clr>
            <a:srgbClr val="A4A3A4"/>
          </p15:clr>
        </p15:guide>
        <p15:guide id="20" pos="5307">
          <p15:clr>
            <a:srgbClr val="A4A3A4"/>
          </p15:clr>
        </p15:guide>
        <p15:guide id="21" pos="3261">
          <p15:clr>
            <a:srgbClr val="A4A3A4"/>
          </p15:clr>
        </p15:guide>
        <p15:guide id="22" pos="237">
          <p15:clr>
            <a:srgbClr val="A4A3A4"/>
          </p15:clr>
        </p15:guide>
        <p15:guide id="23" pos="3036">
          <p15:clr>
            <a:srgbClr val="A4A3A4"/>
          </p15:clr>
        </p15:guide>
        <p15:guide id="24" pos="909">
          <p15:clr>
            <a:srgbClr val="A4A3A4"/>
          </p15:clr>
        </p15:guide>
        <p15:guide id="25" pos="678">
          <p15:clr>
            <a:srgbClr val="A4A3A4"/>
          </p15:clr>
        </p15:guide>
        <p15:guide id="26" pos="5533">
          <p15:clr>
            <a:srgbClr val="A4A3A4"/>
          </p15:clr>
        </p15:guide>
        <p15:guide id="27" pos="5759">
          <p15:clr>
            <a:srgbClr val="A4A3A4"/>
          </p15:clr>
        </p15:guide>
        <p15:guide id="28" pos="5079">
          <p15:clr>
            <a:srgbClr val="A4A3A4"/>
          </p15:clr>
        </p15:guide>
        <p15:guide id="29" pos="4621">
          <p15:clr>
            <a:srgbClr val="A4A3A4"/>
          </p15:clr>
        </p15:guide>
        <p15:guide id="30" pos="4849">
          <p15:clr>
            <a:srgbClr val="A4A3A4"/>
          </p15:clr>
        </p15:guide>
        <p15:guide id="31" pos="4401">
          <p15:clr>
            <a:srgbClr val="A4A3A4"/>
          </p15:clr>
        </p15:guide>
        <p15:guide id="32" pos="4173">
          <p15:clr>
            <a:srgbClr val="A4A3A4"/>
          </p15:clr>
        </p15:guide>
        <p15:guide id="33" pos="3945">
          <p15:clr>
            <a:srgbClr val="A4A3A4"/>
          </p15:clr>
        </p15:guide>
        <p15:guide id="34" pos="3717">
          <p15:clr>
            <a:srgbClr val="A4A3A4"/>
          </p15:clr>
        </p15:guide>
        <p15:guide id="35" pos="3487">
          <p15:clr>
            <a:srgbClr val="A4A3A4"/>
          </p15:clr>
        </p15:guide>
        <p15:guide id="36" pos="2724">
          <p15:clr>
            <a:srgbClr val="A4A3A4"/>
          </p15:clr>
        </p15:guide>
        <p15:guide id="37" pos="2496">
          <p15:clr>
            <a:srgbClr val="A4A3A4"/>
          </p15:clr>
        </p15:guide>
        <p15:guide id="38" pos="2274">
          <p15:clr>
            <a:srgbClr val="A4A3A4"/>
          </p15:clr>
        </p15:guide>
        <p15:guide id="39" pos="2046">
          <p15:clr>
            <a:srgbClr val="A4A3A4"/>
          </p15:clr>
        </p15:guide>
        <p15:guide id="40" pos="1818">
          <p15:clr>
            <a:srgbClr val="A4A3A4"/>
          </p15:clr>
        </p15:guide>
        <p15:guide id="41" pos="1590">
          <p15:clr>
            <a:srgbClr val="A4A3A4"/>
          </p15:clr>
        </p15:guide>
        <p15:guide id="42" pos="1368">
          <p15:clr>
            <a:srgbClr val="A4A3A4"/>
          </p15:clr>
        </p15:guide>
        <p15:guide id="43" pos="1140">
          <p15:clr>
            <a:srgbClr val="A4A3A4"/>
          </p15:clr>
        </p15:guide>
        <p15:guide id="44" pos="4063">
          <p15:clr>
            <a:srgbClr val="A4A3A4"/>
          </p15:clr>
        </p15:guide>
        <p15:guide id="45" pos="453">
          <p15:clr>
            <a:srgbClr val="A4A3A4"/>
          </p15:clr>
        </p15:guide>
      </p15:sldGuideLst>
    </p:ext>
    <p:ext uri="{2D200454-40CA-4A62-9FC3-DE9A4176ACB9}">
      <p15:notesGuideLst xmlns:p15="http://schemas.microsoft.com/office/powerpoint/2012/main">
        <p15:guide id="1" orient="horz" pos="3134" userDrawn="1">
          <p15:clr>
            <a:srgbClr val="A4A3A4"/>
          </p15:clr>
        </p15:guide>
        <p15:guide id="2" pos="2142" userDrawn="1">
          <p15:clr>
            <a:srgbClr val="A4A3A4"/>
          </p15:clr>
        </p15:guide>
        <p15:guide id="3" orient="horz" pos="3127" userDrawn="1">
          <p15:clr>
            <a:srgbClr val="A4A3A4"/>
          </p15:clr>
        </p15:guide>
        <p15:guide id="4" pos="2141" userDrawn="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Oliveira, Tiago" initials="TO" lastIdx="2"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D500"/>
    <a:srgbClr val="005BBB"/>
    <a:srgbClr val="009900"/>
    <a:srgbClr val="E3DBD6"/>
    <a:srgbClr val="EDDBD6"/>
    <a:srgbClr val="E8E3DF"/>
    <a:srgbClr val="D77700"/>
    <a:srgbClr val="00AE9E"/>
    <a:srgbClr val="DDDDDD"/>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8EC20E35-A176-4012-BC5E-935CFFF8708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8EC20E35-A176-4012-BC5E-935CFFF8708E}" styleName="Medium Style 3">
    <a:wholeTbl>
      <a:tcTxStyle>
        <a:fontRef idx="minor"/>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dk1"/>
          </a:solidFill>
        </a:fill>
      </a:tcStyle>
    </a:lastCol>
    <a:firstCol>
      <a:tcTxStyle b="on">
        <a:fontRef idx="minor">
          <a:scrgbClr r="0" g="0" b="0"/>
        </a:fontRef>
        <a:schemeClr val="lt1"/>
      </a:tcTxStyle>
      <a:tcStyle>
        <a:tcBdr/>
        <a:fill>
          <a:solidFill>
            <a:schemeClr val="dk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dk1"/>
          </a:solidFill>
        </a:fill>
      </a:tcStyle>
    </a:firstRow>
  </a:tblStyle>
  <a:tblStyle styleId="{85BE263C-DBD7-4A20-BB59-AAB30ACAA65A}" styleName="Medium Style 3 - Accent 2">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2"/>
          </a:solidFill>
        </a:fill>
      </a:tcStyle>
    </a:lastCol>
    <a:firstCol>
      <a:tcTxStyle b="on">
        <a:fontRef idx="minor">
          <a:scrgbClr r="0" g="0" b="0"/>
        </a:fontRef>
        <a:schemeClr val="lt1"/>
      </a:tcTxStyle>
      <a:tcStyle>
        <a:tcBdr/>
        <a:fill>
          <a:solidFill>
            <a:schemeClr val="accent2"/>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2"/>
          </a:solidFill>
        </a:fill>
      </a:tcStyle>
    </a:firstRow>
  </a:tblStyle>
  <a:tblStyle styleId="{EB344D84-9AFB-497E-A393-DC336BA19D2E}" styleName="Medium Style 3 - Accent 3">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3"/>
          </a:solidFill>
        </a:fill>
      </a:tcStyle>
    </a:lastCol>
    <a:firstCol>
      <a:tcTxStyle b="on">
        <a:fontRef idx="minor">
          <a:scrgbClr r="0" g="0" b="0"/>
        </a:fontRef>
        <a:schemeClr val="lt1"/>
      </a:tcTxStyle>
      <a:tcStyle>
        <a:tcBdr/>
        <a:fill>
          <a:solidFill>
            <a:schemeClr val="accent3"/>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3"/>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1E171933-4619-4E11-9A3F-F7608DF75F80}" styleName="Medium Style 1 - Accent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a:noFill/>
            </a:ln>
          </a:insideV>
        </a:tcBdr>
        <a:fill>
          <a:solidFill>
            <a:schemeClr val="lt1"/>
          </a:solidFill>
        </a:fill>
      </a:tcStyle>
    </a:wholeTbl>
    <a:band1H>
      <a:tcStyle>
        <a:tcBdr/>
        <a:fill>
          <a:solidFill>
            <a:schemeClr val="accent4">
              <a:tint val="20000"/>
            </a:schemeClr>
          </a:solidFill>
        </a:fill>
      </a:tcStyle>
    </a:band1H>
    <a:band1V>
      <a:tcStyle>
        <a:tcBdr/>
        <a:fill>
          <a:solidFill>
            <a:schemeClr val="accent4">
              <a:tint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solidFill>
            <a:schemeClr val="lt1"/>
          </a:solidFill>
        </a:fill>
      </a:tcStyle>
    </a:lastRow>
    <a:firstRow>
      <a:tcTxStyle b="on">
        <a:fontRef idx="minor">
          <a:scrgbClr r="0" g="0" b="0"/>
        </a:fontRef>
        <a:schemeClr val="lt1"/>
      </a:tcTxStyle>
      <a:tcStyle>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3753" autoAdjust="0"/>
    <p:restoredTop sz="82831" autoAdjust="0"/>
  </p:normalViewPr>
  <p:slideViewPr>
    <p:cSldViewPr snapToGrid="0" snapToObjects="1">
      <p:cViewPr varScale="1">
        <p:scale>
          <a:sx n="85" d="100"/>
          <a:sy n="85" d="100"/>
        </p:scale>
        <p:origin x="2394" y="84"/>
      </p:cViewPr>
      <p:guideLst>
        <p:guide orient="horz" pos="1136"/>
        <p:guide orient="horz" pos="4086"/>
        <p:guide orient="horz" pos="1366"/>
        <p:guide orient="horz" pos="1592"/>
        <p:guide orient="horz" pos="1818"/>
        <p:guide orient="horz" pos="2044"/>
        <p:guide orient="horz" pos="2270"/>
        <p:guide orient="horz" pos="2496"/>
        <p:guide orient="horz" pos="2722"/>
        <p:guide orient="horz" pos="2954"/>
        <p:guide orient="horz" pos="3180"/>
        <p:guide orient="horz" pos="3414"/>
        <p:guide orient="horz" pos="3632"/>
        <p:guide orient="horz" pos="3858"/>
        <p:guide orient="horz" pos="911"/>
        <p:guide orient="horz" pos="685"/>
        <p:guide orient="horz" pos="459"/>
        <p:guide orient="horz" pos="233"/>
        <p:guide orient="horz" pos="7"/>
        <p:guide pos="5307"/>
        <p:guide pos="3261"/>
        <p:guide pos="237"/>
        <p:guide pos="3036"/>
        <p:guide pos="909"/>
        <p:guide pos="678"/>
        <p:guide pos="5533"/>
        <p:guide pos="5759"/>
        <p:guide pos="5079"/>
        <p:guide pos="4621"/>
        <p:guide pos="4849"/>
        <p:guide pos="4401"/>
        <p:guide pos="4173"/>
        <p:guide pos="3945"/>
        <p:guide pos="3717"/>
        <p:guide pos="3487"/>
        <p:guide pos="2724"/>
        <p:guide pos="2496"/>
        <p:guide pos="2274"/>
        <p:guide pos="2046"/>
        <p:guide pos="1818"/>
        <p:guide pos="1590"/>
        <p:guide pos="1368"/>
        <p:guide pos="1140"/>
        <p:guide pos="4063"/>
        <p:guide pos="453"/>
      </p:guideLst>
    </p:cSldViewPr>
  </p:slideViewPr>
  <p:outlineViewPr>
    <p:cViewPr>
      <p:scale>
        <a:sx n="33" d="100"/>
        <a:sy n="33" d="100"/>
      </p:scale>
      <p:origin x="0" y="288"/>
    </p:cViewPr>
  </p:outlineViewPr>
  <p:notesTextViewPr>
    <p:cViewPr>
      <p:scale>
        <a:sx n="100" d="100"/>
        <a:sy n="100" d="100"/>
      </p:scale>
      <p:origin x="0" y="0"/>
    </p:cViewPr>
  </p:notesTextViewPr>
  <p:sorterViewPr>
    <p:cViewPr>
      <p:scale>
        <a:sx n="100" d="100"/>
        <a:sy n="100" d="100"/>
      </p:scale>
      <p:origin x="0" y="499"/>
    </p:cViewPr>
  </p:sorterViewPr>
  <p:notesViewPr>
    <p:cSldViewPr snapToGrid="0" snapToObjects="1">
      <p:cViewPr>
        <p:scale>
          <a:sx n="100" d="100"/>
          <a:sy n="100" d="100"/>
        </p:scale>
        <p:origin x="-1566" y="1572"/>
      </p:cViewPr>
      <p:guideLst>
        <p:guide orient="horz" pos="3134"/>
        <p:guide pos="2142"/>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7.xml"/><Relationship Id="rId13" Type="http://schemas.openxmlformats.org/officeDocument/2006/relationships/slide" Target="slides/slide5.xml"/><Relationship Id="rId18" Type="http://schemas.openxmlformats.org/officeDocument/2006/relationships/slide" Target="slides/slide10.xml"/><Relationship Id="rId26" Type="http://schemas.openxmlformats.org/officeDocument/2006/relationships/slide" Target="slides/slide18.xml"/><Relationship Id="rId3" Type="http://schemas.openxmlformats.org/officeDocument/2006/relationships/slideMaster" Target="slideMasters/slideMaster2.xml"/><Relationship Id="rId21" Type="http://schemas.openxmlformats.org/officeDocument/2006/relationships/slide" Target="slides/slide13.xml"/><Relationship Id="rId34" Type="http://schemas.openxmlformats.org/officeDocument/2006/relationships/presProps" Target="presProps.xml"/><Relationship Id="rId50" Type="http://schemas.microsoft.com/office/2015/10/relationships/revisionInfo" Target="revisionInfo.xml"/><Relationship Id="rId7" Type="http://schemas.openxmlformats.org/officeDocument/2006/relationships/slideMaster" Target="slideMasters/slideMaster6.xml"/><Relationship Id="rId12" Type="http://schemas.openxmlformats.org/officeDocument/2006/relationships/slide" Target="slides/slide4.xml"/><Relationship Id="rId17" Type="http://schemas.openxmlformats.org/officeDocument/2006/relationships/slide" Target="slides/slide9.xml"/><Relationship Id="rId25" Type="http://schemas.openxmlformats.org/officeDocument/2006/relationships/slide" Target="slides/slide17.xml"/><Relationship Id="rId33" Type="http://schemas.openxmlformats.org/officeDocument/2006/relationships/commentAuthors" Target="commentAuthors.xml"/><Relationship Id="rId2" Type="http://schemas.openxmlformats.org/officeDocument/2006/relationships/slideMaster" Target="slideMasters/slideMaster1.xml"/><Relationship Id="rId16" Type="http://schemas.openxmlformats.org/officeDocument/2006/relationships/slide" Target="slides/slide8.xml"/><Relationship Id="rId20" Type="http://schemas.openxmlformats.org/officeDocument/2006/relationships/slide" Target="slides/slide12.xml"/><Relationship Id="rId29" Type="http://schemas.openxmlformats.org/officeDocument/2006/relationships/slide" Target="slides/slide21.xml"/><Relationship Id="rId1" Type="http://schemas.openxmlformats.org/officeDocument/2006/relationships/customXml" Target="../customXml/item1.xml"/><Relationship Id="rId6" Type="http://schemas.openxmlformats.org/officeDocument/2006/relationships/slideMaster" Target="slideMasters/slideMaster5.xml"/><Relationship Id="rId11" Type="http://schemas.openxmlformats.org/officeDocument/2006/relationships/slide" Target="slides/slide3.xml"/><Relationship Id="rId24" Type="http://schemas.openxmlformats.org/officeDocument/2006/relationships/slide" Target="slides/slide16.xml"/><Relationship Id="rId32" Type="http://schemas.openxmlformats.org/officeDocument/2006/relationships/handoutMaster" Target="handoutMasters/handoutMaster1.xml"/><Relationship Id="rId37" Type="http://schemas.openxmlformats.org/officeDocument/2006/relationships/tableStyles" Target="tableStyles.xml"/><Relationship Id="rId5" Type="http://schemas.openxmlformats.org/officeDocument/2006/relationships/slideMaster" Target="slideMasters/slideMaster4.xml"/><Relationship Id="rId15" Type="http://schemas.openxmlformats.org/officeDocument/2006/relationships/slide" Target="slides/slide7.xml"/><Relationship Id="rId23" Type="http://schemas.openxmlformats.org/officeDocument/2006/relationships/slide" Target="slides/slide15.xml"/><Relationship Id="rId28" Type="http://schemas.openxmlformats.org/officeDocument/2006/relationships/slide" Target="slides/slide20.xml"/><Relationship Id="rId36" Type="http://schemas.openxmlformats.org/officeDocument/2006/relationships/theme" Target="theme/theme1.xml"/><Relationship Id="rId10" Type="http://schemas.openxmlformats.org/officeDocument/2006/relationships/slide" Target="slides/slide2.xml"/><Relationship Id="rId19" Type="http://schemas.openxmlformats.org/officeDocument/2006/relationships/slide" Target="slides/slide11.xml"/><Relationship Id="rId31" Type="http://schemas.openxmlformats.org/officeDocument/2006/relationships/notesMaster" Target="notesMasters/notesMaster1.xml"/><Relationship Id="rId4" Type="http://schemas.openxmlformats.org/officeDocument/2006/relationships/slideMaster" Target="slideMasters/slideMaster3.xml"/><Relationship Id="rId9" Type="http://schemas.openxmlformats.org/officeDocument/2006/relationships/slide" Target="slides/slide1.xml"/><Relationship Id="rId14" Type="http://schemas.openxmlformats.org/officeDocument/2006/relationships/slide" Target="slides/slide6.xml"/><Relationship Id="rId22" Type="http://schemas.openxmlformats.org/officeDocument/2006/relationships/slide" Target="slides/slide14.xml"/><Relationship Id="rId27" Type="http://schemas.openxmlformats.org/officeDocument/2006/relationships/slide" Target="slides/slide19.xml"/><Relationship Id="rId30" Type="http://schemas.openxmlformats.org/officeDocument/2006/relationships/slide" Target="slides/slide22.xml"/><Relationship Id="rId35" Type="http://schemas.openxmlformats.org/officeDocument/2006/relationships/viewProps" Target="viewProps.xml"/></Relationships>
</file>

<file path=ppt/charts/_rels/chart1.xml.rels><?xml version="1.0" encoding="UTF-8" standalone="yes"?>
<Relationships xmlns="http://schemas.openxmlformats.org/package/2006/relationships"><Relationship Id="rId1" Type="http://schemas.openxmlformats.org/officeDocument/2006/relationships/oleObject" Target="file:///\\LDN1DMV3\ICGroup\Energy%20Front%20Office\Tiago%20Oliveira\3.%20RES%20Auctions%20Guidelines%20&amp;%20Support%20Schemes\SolarPrices.xlsx" TargetMode="External"/></Relationships>
</file>

<file path=ppt/charts/_rels/chart2.xml.rels><?xml version="1.0" encoding="UTF-8" standalone="yes"?>
<Relationships xmlns="http://schemas.openxmlformats.org/package/2006/relationships"><Relationship Id="rId1" Type="http://schemas.openxmlformats.org/officeDocument/2006/relationships/oleObject" Target="file:///\\LDN1DMV3\ICGroup\Energy%20Front%20Office\Tiago%20Oliveira\3.%20RES%20Auctions%20Guidelines%20&amp;%20Support%20Schemes\WindPrices.xlsx" TargetMode="Externa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9.3085739282589675E-2"/>
          <c:y val="5.1400554097404488E-2"/>
          <c:w val="0.8675767716535433"/>
          <c:h val="0.51449254186847204"/>
        </c:manualLayout>
      </c:layout>
      <c:barChart>
        <c:barDir val="col"/>
        <c:grouping val="clustered"/>
        <c:varyColors val="0"/>
        <c:ser>
          <c:idx val="0"/>
          <c:order val="0"/>
          <c:invertIfNegative val="0"/>
          <c:dPt>
            <c:idx val="12"/>
            <c:invertIfNegative val="0"/>
            <c:bubble3D val="0"/>
            <c:spPr>
              <a:solidFill>
                <a:srgbClr val="FF0000"/>
              </a:solidFill>
            </c:spPr>
            <c:extLst>
              <c:ext xmlns:c16="http://schemas.microsoft.com/office/drawing/2014/chart" uri="{C3380CC4-5D6E-409C-BE32-E72D297353CC}">
                <c16:uniqueId val="{00000001-EF50-4F2F-B2DB-748E41BD5D42}"/>
              </c:ext>
            </c:extLst>
          </c:dPt>
          <c:dPt>
            <c:idx val="19"/>
            <c:invertIfNegative val="0"/>
            <c:bubble3D val="0"/>
            <c:spPr>
              <a:solidFill>
                <a:srgbClr val="FF0000"/>
              </a:solidFill>
            </c:spPr>
            <c:extLst>
              <c:ext xmlns:c16="http://schemas.microsoft.com/office/drawing/2014/chart" uri="{C3380CC4-5D6E-409C-BE32-E72D297353CC}">
                <c16:uniqueId val="{00000003-EF50-4F2F-B2DB-748E41BD5D42}"/>
              </c:ext>
            </c:extLst>
          </c:dPt>
          <c:dPt>
            <c:idx val="31"/>
            <c:invertIfNegative val="0"/>
            <c:bubble3D val="0"/>
            <c:spPr>
              <a:solidFill>
                <a:srgbClr val="FF0000"/>
              </a:solidFill>
            </c:spPr>
            <c:extLst>
              <c:ext xmlns:c16="http://schemas.microsoft.com/office/drawing/2014/chart" uri="{C3380CC4-5D6E-409C-BE32-E72D297353CC}">
                <c16:uniqueId val="{00000005-EF50-4F2F-B2DB-748E41BD5D42}"/>
              </c:ext>
            </c:extLst>
          </c:dPt>
          <c:dPt>
            <c:idx val="40"/>
            <c:invertIfNegative val="0"/>
            <c:bubble3D val="0"/>
            <c:spPr>
              <a:solidFill>
                <a:srgbClr val="FF0000"/>
              </a:solidFill>
            </c:spPr>
            <c:extLst>
              <c:ext xmlns:c16="http://schemas.microsoft.com/office/drawing/2014/chart" uri="{C3380CC4-5D6E-409C-BE32-E72D297353CC}">
                <c16:uniqueId val="{00000007-EF50-4F2F-B2DB-748E41BD5D42}"/>
              </c:ext>
            </c:extLst>
          </c:dPt>
          <c:dPt>
            <c:idx val="41"/>
            <c:invertIfNegative val="0"/>
            <c:bubble3D val="0"/>
            <c:spPr>
              <a:solidFill>
                <a:srgbClr val="FF0000"/>
              </a:solidFill>
            </c:spPr>
            <c:extLst>
              <c:ext xmlns:c16="http://schemas.microsoft.com/office/drawing/2014/chart" uri="{C3380CC4-5D6E-409C-BE32-E72D297353CC}">
                <c16:uniqueId val="{00000009-EF50-4F2F-B2DB-748E41BD5D42}"/>
              </c:ext>
            </c:extLst>
          </c:dPt>
          <c:dLbls>
            <c:spPr>
              <a:noFill/>
              <a:ln>
                <a:noFill/>
              </a:ln>
              <a:effectLst/>
            </c:spPr>
            <c:txPr>
              <a:bodyPr/>
              <a:lstStyle/>
              <a:p>
                <a:pPr>
                  <a:defRPr sz="800"/>
                </a:pPr>
                <a:endParaRPr lang="en-US"/>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trendline>
            <c:spPr>
              <a:ln>
                <a:solidFill>
                  <a:srgbClr val="FF0000"/>
                </a:solidFill>
                <a:prstDash val="sysDot"/>
              </a:ln>
            </c:spPr>
            <c:trendlineType val="exp"/>
            <c:dispRSqr val="0"/>
            <c:dispEq val="0"/>
          </c:trendline>
          <c:cat>
            <c:multiLvlStrRef>
              <c:f>Sheet1!$A$2:$B$43</c:f>
              <c:multiLvlStrCache>
                <c:ptCount val="42"/>
                <c:lvl>
                  <c:pt idx="0">
                    <c:v>Indonesia</c:v>
                  </c:pt>
                  <c:pt idx="1">
                    <c:v>India - Uttar Pradesh</c:v>
                  </c:pt>
                  <c:pt idx="2">
                    <c:v>Brazil Pernambuco</c:v>
                  </c:pt>
                  <c:pt idx="3">
                    <c:v>India - Karnataka (Phase II)</c:v>
                  </c:pt>
                  <c:pt idx="4">
                    <c:v>South Africa REIPP (Round 3)</c:v>
                  </c:pt>
                  <c:pt idx="5">
                    <c:v>Ugandan Get FiT</c:v>
                  </c:pt>
                  <c:pt idx="6">
                    <c:v>Guatemalan 3rd Tender</c:v>
                  </c:pt>
                  <c:pt idx="7">
                    <c:v>India  - Karnataka 500 MW</c:v>
                  </c:pt>
                  <c:pt idx="8">
                    <c:v>El Salvador</c:v>
                  </c:pt>
                  <c:pt idx="9">
                    <c:v>India JNNSM (Phase II Batch 1)</c:v>
                  </c:pt>
                  <c:pt idx="10">
                    <c:v>Brazil 6th Auction</c:v>
                  </c:pt>
                  <c:pt idx="11">
                    <c:v>UAE Dubai (Phase II)</c:v>
                  </c:pt>
                  <c:pt idx="12">
                    <c:v>Jordan Round 1 FiT</c:v>
                  </c:pt>
                  <c:pt idx="13">
                    <c:v>India - Punjab</c:v>
                  </c:pt>
                  <c:pt idx="14">
                    <c:v>Brazil 7th Auction</c:v>
                  </c:pt>
                  <c:pt idx="15">
                    <c:v>Brazil 8th Auction</c:v>
                  </c:pt>
                  <c:pt idx="16">
                    <c:v>India - Andhra Pradesh NTPC 350 MW</c:v>
                  </c:pt>
                  <c:pt idx="17">
                    <c:v>Chile "2015/02"</c:v>
                  </c:pt>
                  <c:pt idx="18">
                    <c:v>South Africa REIPPP (Round 4)</c:v>
                  </c:pt>
                  <c:pt idx="19">
                    <c:v>Jordan Round 2</c:v>
                  </c:pt>
                  <c:pt idx="20">
                    <c:v>Peru 4th RE Auction (Round 1)</c:v>
                  </c:pt>
                  <c:pt idx="21">
                    <c:v>Jamaica</c:v>
                  </c:pt>
                  <c:pt idx="22">
                    <c:v>India Jharkhand 1200 MWIndia Rajasthan NTPC 420 MWZambia</c:v>
                  </c:pt>
                  <c:pt idx="23">
                    <c:v>India Rajasthan NTPC 420 MW</c:v>
                  </c:pt>
                  <c:pt idx="24">
                    <c:v>Zambia</c:v>
                  </c:pt>
                  <c:pt idx="25">
                    <c:v>Argentina</c:v>
                  </c:pt>
                  <c:pt idx="26">
                    <c:v>Peru 4th RE Auction (Round 2)</c:v>
                  </c:pt>
                  <c:pt idx="27">
                    <c:v>Mexico</c:v>
                  </c:pt>
                  <c:pt idx="28">
                    <c:v>Uae Duabi (Phase II 200 MW)</c:v>
                  </c:pt>
                  <c:pt idx="29">
                    <c:v>Chile "2015/01"</c:v>
                  </c:pt>
                  <c:pt idx="30">
                    <c:v>UAE Abu Dhabi</c:v>
                  </c:pt>
                  <c:pt idx="31">
                    <c:v>Egypt - FiT</c:v>
                  </c:pt>
                  <c:pt idx="32">
                    <c:v>Germany 201MW</c:v>
                  </c:pt>
                  <c:pt idx="33">
                    <c:v>Poland</c:v>
                  </c:pt>
                  <c:pt idx="34">
                    <c:v>El Salvador 100MW</c:v>
                  </c:pt>
                  <c:pt idx="35">
                    <c:v>Brazil 574MW</c:v>
                  </c:pt>
                  <c:pt idx="36">
                    <c:v>Saudi Arabia</c:v>
                  </c:pt>
                  <c:pt idx="37">
                    <c:v>Senegal - Kahone</c:v>
                  </c:pt>
                  <c:pt idx="38">
                    <c:v>Senegal - Touba</c:v>
                  </c:pt>
                  <c:pt idx="39">
                    <c:v>Armenia - Gegharkunik</c:v>
                  </c:pt>
                  <c:pt idx="40">
                    <c:v>Egypt - Kom Ombo 200MW</c:v>
                  </c:pt>
                  <c:pt idx="41">
                    <c:v>Jordan - Round 3 150MW</c:v>
                  </c:pt>
                </c:lvl>
                <c:lvl>
                  <c:pt idx="0">
                    <c:v>2013</c:v>
                  </c:pt>
                  <c:pt idx="5">
                    <c:v>2014</c:v>
                  </c:pt>
                  <c:pt idx="13">
                    <c:v>2015</c:v>
                  </c:pt>
                  <c:pt idx="21">
                    <c:v>2016</c:v>
                  </c:pt>
                  <c:pt idx="31">
                    <c:v>2017</c:v>
                  </c:pt>
                  <c:pt idx="37">
                    <c:v>2018</c:v>
                  </c:pt>
                </c:lvl>
              </c:multiLvlStrCache>
            </c:multiLvlStrRef>
          </c:cat>
          <c:val>
            <c:numRef>
              <c:f>Sheet1!$C$2:$C$43</c:f>
              <c:numCache>
                <c:formatCode>0.0</c:formatCode>
                <c:ptCount val="42"/>
                <c:pt idx="0">
                  <c:v>18.399999999999999</c:v>
                </c:pt>
                <c:pt idx="1">
                  <c:v>14.1</c:v>
                </c:pt>
                <c:pt idx="2">
                  <c:v>10.3</c:v>
                </c:pt>
                <c:pt idx="3">
                  <c:v>8.6999999999999993</c:v>
                </c:pt>
                <c:pt idx="4">
                  <c:v>8.5</c:v>
                </c:pt>
                <c:pt idx="5">
                  <c:v>16.399999999999999</c:v>
                </c:pt>
                <c:pt idx="6">
                  <c:v>10.9</c:v>
                </c:pt>
                <c:pt idx="7">
                  <c:v>10.9</c:v>
                </c:pt>
                <c:pt idx="8">
                  <c:v>10.199999999999999</c:v>
                </c:pt>
                <c:pt idx="9">
                  <c:v>8.8000000000000007</c:v>
                </c:pt>
                <c:pt idx="10">
                  <c:v>8.1999999999999993</c:v>
                </c:pt>
                <c:pt idx="11">
                  <c:v>5.9</c:v>
                </c:pt>
                <c:pt idx="12">
                  <c:v>16.899999999999999</c:v>
                </c:pt>
                <c:pt idx="13">
                  <c:v>11.1</c:v>
                </c:pt>
                <c:pt idx="14">
                  <c:v>8.5</c:v>
                </c:pt>
                <c:pt idx="15">
                  <c:v>7.5</c:v>
                </c:pt>
                <c:pt idx="16">
                  <c:v>7</c:v>
                </c:pt>
                <c:pt idx="17">
                  <c:v>6.5</c:v>
                </c:pt>
                <c:pt idx="18">
                  <c:v>6.4</c:v>
                </c:pt>
                <c:pt idx="19">
                  <c:v>6.1</c:v>
                </c:pt>
                <c:pt idx="20">
                  <c:v>4.8</c:v>
                </c:pt>
                <c:pt idx="21">
                  <c:v>8.5</c:v>
                </c:pt>
                <c:pt idx="22">
                  <c:v>7.6</c:v>
                </c:pt>
                <c:pt idx="23">
                  <c:v>6.5</c:v>
                </c:pt>
                <c:pt idx="24">
                  <c:v>6</c:v>
                </c:pt>
                <c:pt idx="25">
                  <c:v>5.9</c:v>
                </c:pt>
                <c:pt idx="26">
                  <c:v>4.9000000000000004</c:v>
                </c:pt>
                <c:pt idx="27">
                  <c:v>3.6</c:v>
                </c:pt>
                <c:pt idx="28">
                  <c:v>3</c:v>
                </c:pt>
                <c:pt idx="29">
                  <c:v>2.9</c:v>
                </c:pt>
                <c:pt idx="30">
                  <c:v>2.4</c:v>
                </c:pt>
                <c:pt idx="31">
                  <c:v>7.2</c:v>
                </c:pt>
                <c:pt idx="32" formatCode="General">
                  <c:v>6.4</c:v>
                </c:pt>
                <c:pt idx="33" formatCode="General">
                  <c:v>5.3</c:v>
                </c:pt>
                <c:pt idx="34" formatCode="General">
                  <c:v>5</c:v>
                </c:pt>
                <c:pt idx="35" formatCode="General">
                  <c:v>4.4000000000000004</c:v>
                </c:pt>
                <c:pt idx="36">
                  <c:v>2.2999999999999998</c:v>
                </c:pt>
                <c:pt idx="37" formatCode="General">
                  <c:v>4.9000000000000004</c:v>
                </c:pt>
                <c:pt idx="38" formatCode="General">
                  <c:v>4.7</c:v>
                </c:pt>
                <c:pt idx="39" formatCode="General">
                  <c:v>4.2</c:v>
                </c:pt>
                <c:pt idx="40">
                  <c:v>2.7</c:v>
                </c:pt>
                <c:pt idx="41" formatCode="General">
                  <c:v>2.5</c:v>
                </c:pt>
              </c:numCache>
            </c:numRef>
          </c:val>
          <c:extLst>
            <c:ext xmlns:c16="http://schemas.microsoft.com/office/drawing/2014/chart" uri="{C3380CC4-5D6E-409C-BE32-E72D297353CC}">
              <c16:uniqueId val="{0000000A-EF50-4F2F-B2DB-748E41BD5D42}"/>
            </c:ext>
          </c:extLst>
        </c:ser>
        <c:dLbls>
          <c:showLegendKey val="0"/>
          <c:showVal val="1"/>
          <c:showCatName val="0"/>
          <c:showSerName val="0"/>
          <c:showPercent val="0"/>
          <c:showBubbleSize val="0"/>
        </c:dLbls>
        <c:gapWidth val="150"/>
        <c:axId val="489320832"/>
        <c:axId val="489322368"/>
      </c:barChart>
      <c:catAx>
        <c:axId val="489320832"/>
        <c:scaling>
          <c:orientation val="minMax"/>
        </c:scaling>
        <c:delete val="0"/>
        <c:axPos val="b"/>
        <c:numFmt formatCode="General" sourceLinked="0"/>
        <c:majorTickMark val="none"/>
        <c:minorTickMark val="none"/>
        <c:tickLblPos val="nextTo"/>
        <c:spPr>
          <a:ln w="9525" cmpd="sng">
            <a:solidFill>
              <a:schemeClr val="tx1"/>
            </a:solidFill>
          </a:ln>
        </c:spPr>
        <c:crossAx val="489322368"/>
        <c:crosses val="autoZero"/>
        <c:auto val="1"/>
        <c:lblAlgn val="ctr"/>
        <c:lblOffset val="100"/>
        <c:noMultiLvlLbl val="0"/>
      </c:catAx>
      <c:valAx>
        <c:axId val="489322368"/>
        <c:scaling>
          <c:orientation val="minMax"/>
        </c:scaling>
        <c:delete val="0"/>
        <c:axPos val="l"/>
        <c:majorGridlines>
          <c:spPr>
            <a:ln>
              <a:noFill/>
            </a:ln>
          </c:spPr>
        </c:majorGridlines>
        <c:numFmt formatCode="0.0" sourceLinked="1"/>
        <c:majorTickMark val="out"/>
        <c:minorTickMark val="none"/>
        <c:tickLblPos val="nextTo"/>
        <c:spPr>
          <a:noFill/>
          <a:ln>
            <a:noFill/>
          </a:ln>
        </c:spPr>
        <c:txPr>
          <a:bodyPr/>
          <a:lstStyle/>
          <a:p>
            <a:pPr>
              <a:defRPr sz="800"/>
            </a:pPr>
            <a:endParaRPr lang="en-US"/>
          </a:p>
        </c:txPr>
        <c:crossAx val="489320832"/>
        <c:crosses val="autoZero"/>
        <c:crossBetween val="between"/>
      </c:valAx>
    </c:plotArea>
    <c:plotVisOnly val="1"/>
    <c:dispBlanksAs val="gap"/>
    <c:showDLblsOverMax val="0"/>
  </c:chart>
  <c:spPr>
    <a:ln>
      <a:noFill/>
    </a:ln>
  </c:sp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9.3085739282589675E-2"/>
          <c:y val="5.1400554097404488E-2"/>
          <c:w val="0.8675767716535433"/>
          <c:h val="0.51449254186847204"/>
        </c:manualLayout>
      </c:layout>
      <c:barChart>
        <c:barDir val="col"/>
        <c:grouping val="clustered"/>
        <c:varyColors val="0"/>
        <c:ser>
          <c:idx val="0"/>
          <c:order val="0"/>
          <c:spPr>
            <a:solidFill>
              <a:schemeClr val="accent1"/>
            </a:solidFill>
          </c:spPr>
          <c:invertIfNegative val="0"/>
          <c:dPt>
            <c:idx val="12"/>
            <c:invertIfNegative val="0"/>
            <c:bubble3D val="0"/>
            <c:extLst>
              <c:ext xmlns:c16="http://schemas.microsoft.com/office/drawing/2014/chart" uri="{C3380CC4-5D6E-409C-BE32-E72D297353CC}">
                <c16:uniqueId val="{00000000-A754-43AC-8FC3-E531B0ED8484}"/>
              </c:ext>
            </c:extLst>
          </c:dPt>
          <c:dPt>
            <c:idx val="19"/>
            <c:invertIfNegative val="0"/>
            <c:bubble3D val="0"/>
            <c:extLst>
              <c:ext xmlns:c16="http://schemas.microsoft.com/office/drawing/2014/chart" uri="{C3380CC4-5D6E-409C-BE32-E72D297353CC}">
                <c16:uniqueId val="{00000001-A754-43AC-8FC3-E531B0ED8484}"/>
              </c:ext>
            </c:extLst>
          </c:dPt>
          <c:dPt>
            <c:idx val="31"/>
            <c:invertIfNegative val="0"/>
            <c:bubble3D val="0"/>
            <c:extLst>
              <c:ext xmlns:c16="http://schemas.microsoft.com/office/drawing/2014/chart" uri="{C3380CC4-5D6E-409C-BE32-E72D297353CC}">
                <c16:uniqueId val="{00000002-A754-43AC-8FC3-E531B0ED8484}"/>
              </c:ext>
            </c:extLst>
          </c:dPt>
          <c:dPt>
            <c:idx val="40"/>
            <c:invertIfNegative val="0"/>
            <c:bubble3D val="0"/>
            <c:extLst>
              <c:ext xmlns:c16="http://schemas.microsoft.com/office/drawing/2014/chart" uri="{C3380CC4-5D6E-409C-BE32-E72D297353CC}">
                <c16:uniqueId val="{00000003-A754-43AC-8FC3-E531B0ED8484}"/>
              </c:ext>
            </c:extLst>
          </c:dPt>
          <c:dLbls>
            <c:spPr>
              <a:noFill/>
              <a:ln>
                <a:noFill/>
              </a:ln>
              <a:effectLst/>
            </c:spPr>
            <c:txPr>
              <a:bodyPr/>
              <a:lstStyle/>
              <a:p>
                <a:pPr>
                  <a:defRPr sz="800"/>
                </a:pPr>
                <a:endParaRPr lang="en-US"/>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trendline>
            <c:spPr>
              <a:ln>
                <a:solidFill>
                  <a:srgbClr val="FF0000"/>
                </a:solidFill>
                <a:prstDash val="sysDot"/>
              </a:ln>
            </c:spPr>
            <c:trendlineType val="exp"/>
            <c:dispRSqr val="0"/>
            <c:dispEq val="0"/>
          </c:trendline>
          <c:cat>
            <c:multiLvlStrRef>
              <c:f>Sheet1!$A$2:$B$25</c:f>
              <c:multiLvlStrCache>
                <c:ptCount val="24"/>
                <c:lvl>
                  <c:pt idx="0">
                    <c:v>Italy - Onshore wind   </c:v>
                  </c:pt>
                  <c:pt idx="1">
                    <c:v>Italy - Onshore wind   </c:v>
                  </c:pt>
                  <c:pt idx="2">
                    <c:v>South Africa - Round 3</c:v>
                  </c:pt>
                  <c:pt idx="3">
                    <c:v>Brazil - 17th energy auction</c:v>
                  </c:pt>
                  <c:pt idx="4">
                    <c:v>Brazil - 5th capacity auction</c:v>
                  </c:pt>
                  <c:pt idx="5">
                    <c:v>Panama - 2nd wind auction </c:v>
                  </c:pt>
                  <c:pt idx="6">
                    <c:v>Brazil - 19th energy auction</c:v>
                  </c:pt>
                  <c:pt idx="7">
                    <c:v>UK - Onshore Wind 2016/17 delivery</c:v>
                  </c:pt>
                  <c:pt idx="8">
                    <c:v>Australia - ACT Wind Round 1</c:v>
                  </c:pt>
                  <c:pt idx="9">
                    <c:v>South Africa - Round 4</c:v>
                  </c:pt>
                  <c:pt idx="10">
                    <c:v>Italy - 800MW</c:v>
                  </c:pt>
                  <c:pt idx="11">
                    <c:v>Canada</c:v>
                  </c:pt>
                  <c:pt idx="12">
                    <c:v>Denmark - Kriegers Flak 600MW</c:v>
                  </c:pt>
                  <c:pt idx="13">
                    <c:v>Mexico - 394 MW</c:v>
                  </c:pt>
                  <c:pt idx="14">
                    <c:v>Peru - 4th RE auction Round 1</c:v>
                  </c:pt>
                  <c:pt idx="15">
                    <c:v>Morocco - 850MW </c:v>
                  </c:pt>
                  <c:pt idx="16">
                    <c:v>Germany - 807 MW</c:v>
                  </c:pt>
                  <c:pt idx="17">
                    <c:v>Spain - 3GW</c:v>
                  </c:pt>
                  <c:pt idx="18">
                    <c:v>Germany - 1GW</c:v>
                  </c:pt>
                  <c:pt idx="19">
                    <c:v>India - Solar Energy Corp.</c:v>
                  </c:pt>
                  <c:pt idx="20">
                    <c:v>Turkey - YEKA Round 2 </c:v>
                  </c:pt>
                  <c:pt idx="21">
                    <c:v>France - 508MW</c:v>
                  </c:pt>
                  <c:pt idx="22">
                    <c:v>Argentina - 708MW Round 1</c:v>
                  </c:pt>
                  <c:pt idx="23">
                    <c:v>Germany - 709MW</c:v>
                  </c:pt>
                </c:lvl>
                <c:lvl>
                  <c:pt idx="0">
                    <c:v>2013</c:v>
                  </c:pt>
                  <c:pt idx="5">
                    <c:v>2014</c:v>
                  </c:pt>
                  <c:pt idx="7">
                    <c:v>2015</c:v>
                  </c:pt>
                  <c:pt idx="10">
                    <c:v>2016</c:v>
                  </c:pt>
                  <c:pt idx="16">
                    <c:v>2017</c:v>
                  </c:pt>
                  <c:pt idx="21">
                    <c:v>2018</c:v>
                  </c:pt>
                </c:lvl>
              </c:multiLvlStrCache>
            </c:multiLvlStrRef>
          </c:cat>
          <c:val>
            <c:numRef>
              <c:f>Sheet1!$C$2:$C$25</c:f>
              <c:numCache>
                <c:formatCode>0.0</c:formatCode>
                <c:ptCount val="24"/>
                <c:pt idx="0">
                  <c:v>14.1</c:v>
                </c:pt>
                <c:pt idx="1">
                  <c:v>13.28</c:v>
                </c:pt>
                <c:pt idx="2">
                  <c:v>6.2</c:v>
                </c:pt>
                <c:pt idx="3">
                  <c:v>4.51</c:v>
                </c:pt>
                <c:pt idx="4">
                  <c:v>4</c:v>
                </c:pt>
                <c:pt idx="5">
                  <c:v>9.6690000000000005</c:v>
                </c:pt>
                <c:pt idx="6">
                  <c:v>4.3579999999999997</c:v>
                </c:pt>
                <c:pt idx="7">
                  <c:v>11.06</c:v>
                </c:pt>
                <c:pt idx="8">
                  <c:v>6.7119999999999997</c:v>
                </c:pt>
                <c:pt idx="9">
                  <c:v>4.5890000000000004</c:v>
                </c:pt>
                <c:pt idx="10">
                  <c:v>6.6</c:v>
                </c:pt>
                <c:pt idx="11">
                  <c:v>6.5</c:v>
                </c:pt>
                <c:pt idx="12">
                  <c:v>4.99</c:v>
                </c:pt>
                <c:pt idx="13">
                  <c:v>4.5149999999999997</c:v>
                </c:pt>
                <c:pt idx="14">
                  <c:v>3.78</c:v>
                </c:pt>
                <c:pt idx="15">
                  <c:v>3.1</c:v>
                </c:pt>
                <c:pt idx="16">
                  <c:v>5.71</c:v>
                </c:pt>
                <c:pt idx="17">
                  <c:v>4.3</c:v>
                </c:pt>
                <c:pt idx="18">
                  <c:v>4.28</c:v>
                </c:pt>
                <c:pt idx="19">
                  <c:v>4.0640000000000001</c:v>
                </c:pt>
                <c:pt idx="20">
                  <c:v>3.48</c:v>
                </c:pt>
                <c:pt idx="21">
                  <c:v>6.5</c:v>
                </c:pt>
                <c:pt idx="22">
                  <c:v>5.94</c:v>
                </c:pt>
                <c:pt idx="23">
                  <c:v>4.5999999999999996</c:v>
                </c:pt>
              </c:numCache>
            </c:numRef>
          </c:val>
          <c:extLst>
            <c:ext xmlns:c16="http://schemas.microsoft.com/office/drawing/2014/chart" uri="{C3380CC4-5D6E-409C-BE32-E72D297353CC}">
              <c16:uniqueId val="{00000004-A754-43AC-8FC3-E531B0ED8484}"/>
            </c:ext>
          </c:extLst>
        </c:ser>
        <c:dLbls>
          <c:showLegendKey val="0"/>
          <c:showVal val="1"/>
          <c:showCatName val="0"/>
          <c:showSerName val="0"/>
          <c:showPercent val="0"/>
          <c:showBubbleSize val="0"/>
        </c:dLbls>
        <c:gapWidth val="150"/>
        <c:axId val="89929600"/>
        <c:axId val="89952256"/>
      </c:barChart>
      <c:catAx>
        <c:axId val="89929600"/>
        <c:scaling>
          <c:orientation val="minMax"/>
        </c:scaling>
        <c:delete val="0"/>
        <c:axPos val="b"/>
        <c:numFmt formatCode="General" sourceLinked="0"/>
        <c:majorTickMark val="none"/>
        <c:minorTickMark val="none"/>
        <c:tickLblPos val="nextTo"/>
        <c:spPr>
          <a:ln w="9525" cmpd="sng">
            <a:solidFill>
              <a:schemeClr val="tx1"/>
            </a:solidFill>
          </a:ln>
        </c:spPr>
        <c:crossAx val="89952256"/>
        <c:crosses val="autoZero"/>
        <c:auto val="1"/>
        <c:lblAlgn val="ctr"/>
        <c:lblOffset val="100"/>
        <c:noMultiLvlLbl val="0"/>
      </c:catAx>
      <c:valAx>
        <c:axId val="89952256"/>
        <c:scaling>
          <c:orientation val="minMax"/>
        </c:scaling>
        <c:delete val="0"/>
        <c:axPos val="l"/>
        <c:majorGridlines>
          <c:spPr>
            <a:ln>
              <a:noFill/>
            </a:ln>
          </c:spPr>
        </c:majorGridlines>
        <c:numFmt formatCode="0.0" sourceLinked="1"/>
        <c:majorTickMark val="out"/>
        <c:minorTickMark val="none"/>
        <c:tickLblPos val="nextTo"/>
        <c:spPr>
          <a:noFill/>
          <a:ln>
            <a:noFill/>
          </a:ln>
        </c:spPr>
        <c:txPr>
          <a:bodyPr/>
          <a:lstStyle/>
          <a:p>
            <a:pPr>
              <a:defRPr sz="800"/>
            </a:pPr>
            <a:endParaRPr lang="en-US"/>
          </a:p>
        </c:txPr>
        <c:crossAx val="89929600"/>
        <c:crosses val="autoZero"/>
        <c:crossBetween val="between"/>
      </c:valAx>
    </c:plotArea>
    <c:plotVisOnly val="1"/>
    <c:dispBlanksAs val="gap"/>
    <c:showDLblsOverMax val="0"/>
  </c:chart>
  <c:spPr>
    <a:ln>
      <a:noFill/>
    </a:ln>
  </c:spPr>
  <c:externalData r:id="rId1">
    <c:autoUpdate val="0"/>
  </c:externalData>
</c:chartSpace>
</file>

<file path=ppt/diagrams/colors1.xml><?xml version="1.0" encoding="utf-8"?>
<dgm:colorsDef xmlns:dgm="http://schemas.openxmlformats.org/drawingml/2006/diagram" xmlns:a="http://schemas.openxmlformats.org/drawingml/2006/main" uniqueId="urn:microsoft.com/office/officeart/2005/8/colors/accent1_3">
  <dgm:title val=""/>
  <dgm:desc val=""/>
  <dgm:catLst>
    <dgm:cat type="accent1" pri="11300"/>
  </dgm:catLst>
  <dgm:styleLbl name="node0">
    <dgm:fillClrLst meth="repeat">
      <a:schemeClr val="accent1">
        <a:shade val="80000"/>
      </a:schemeClr>
    </dgm:fillClrLst>
    <dgm:linClrLst meth="repeat">
      <a:schemeClr val="lt1"/>
    </dgm:linClrLst>
    <dgm:effectClrLst/>
    <dgm:txLinClrLst/>
    <dgm:txFillClrLst/>
    <dgm:txEffectClrLst/>
  </dgm:styleLbl>
  <dgm:styleLbl name="alignNode1">
    <dgm:fillClrLst>
      <a:schemeClr val="accent1">
        <a:shade val="80000"/>
      </a:schemeClr>
      <a:schemeClr val="accent1">
        <a:tint val="70000"/>
      </a:schemeClr>
    </dgm:fillClrLst>
    <dgm:linClrLst>
      <a:schemeClr val="accent1">
        <a:shade val="80000"/>
      </a:schemeClr>
      <a:schemeClr val="accent1">
        <a:tint val="70000"/>
      </a:schemeClr>
    </dgm:linClrLst>
    <dgm:effectClrLst/>
    <dgm:txLinClrLst/>
    <dgm:txFillClrLst/>
    <dgm:txEffectClrLst/>
  </dgm:styleLbl>
  <dgm:styleLbl name="node1">
    <dgm:fillClrLst>
      <a:schemeClr val="accent1">
        <a:shade val="80000"/>
      </a:schemeClr>
      <a:schemeClr val="accent1">
        <a:tint val="70000"/>
      </a:schemeClr>
    </dgm:fillClrLst>
    <dgm:linClrLst meth="repeat">
      <a:schemeClr val="lt1"/>
    </dgm:linClrLst>
    <dgm:effectClrLst/>
    <dgm:txLinClrLst/>
    <dgm:txFillClrLst/>
    <dgm:txEffectClrLst/>
  </dgm:styleLbl>
  <dgm:styleLbl name="lnNode1">
    <dgm:fillClrLst>
      <a:schemeClr val="accent1">
        <a:shade val="80000"/>
      </a:schemeClr>
      <a:schemeClr val="accent1">
        <a:tint val="70000"/>
      </a:schemeClr>
    </dgm:fillClrLst>
    <dgm:linClrLst meth="repeat">
      <a:schemeClr val="lt1"/>
    </dgm:linClrLst>
    <dgm:effectClrLst/>
    <dgm:txLinClrLst/>
    <dgm:txFillClrLst/>
    <dgm:txEffectClrLst/>
  </dgm:styleLbl>
  <dgm:styleLbl name="vennNode1">
    <dgm:fillClrLst>
      <a:schemeClr val="accent1">
        <a:shade val="80000"/>
        <a:alpha val="50000"/>
      </a:schemeClr>
      <a:schemeClr val="accent1">
        <a:tint val="70000"/>
        <a:alpha val="50000"/>
      </a:schemeClr>
    </dgm:fillClrLst>
    <dgm:linClrLst meth="repeat">
      <a:schemeClr val="lt1"/>
    </dgm:linClrLst>
    <dgm:effectClrLst/>
    <dgm:txLinClrLst/>
    <dgm:txFillClrLst/>
    <dgm:txEffectClrLst/>
  </dgm:styleLbl>
  <dgm:styleLbl name="node2">
    <dgm:fillClrLst>
      <a:schemeClr val="accent1">
        <a:tint val="99000"/>
      </a:schemeClr>
    </dgm:fillClrLst>
    <dgm:linClrLst meth="repeat">
      <a:schemeClr val="lt1"/>
    </dgm:linClrLst>
    <dgm:effectClrLst/>
    <dgm:txLinClrLst/>
    <dgm:txFillClrLst/>
    <dgm:txEffectClrLst/>
  </dgm:styleLbl>
  <dgm:styleLbl name="node3">
    <dgm:fillClrLst>
      <a:schemeClr val="accent1">
        <a:tint val="80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dgm:txEffectClrLst/>
  </dgm:styleLbl>
  <dgm:styleLbl name="f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b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sibTrans1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9000"/>
      </a:schemeClr>
    </dgm:fillClrLst>
    <dgm:linClrLst meth="repeat">
      <a:schemeClr val="lt1"/>
    </dgm:linClrLst>
    <dgm:effectClrLst/>
    <dgm:txLinClrLst/>
    <dgm:txFillClrLst/>
    <dgm:txEffectClrLst/>
  </dgm:styleLbl>
  <dgm:styleLbl name="asst3">
    <dgm:fillClrLst>
      <a:schemeClr val="accent1">
        <a:tint val="80000"/>
      </a:schemeClr>
    </dgm:fillClrLst>
    <dgm:linClrLst meth="repeat">
      <a:schemeClr val="lt1"/>
    </dgm:linClrLst>
    <dgm:effectClrLst/>
    <dgm:txLinClrLst/>
    <dgm:txFillClrLst/>
    <dgm:txEffectClrLst/>
  </dgm:styleLbl>
  <dgm:styleLbl name="asst4">
    <dgm:fillClrLst>
      <a:schemeClr val="accent1">
        <a:tint val="7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lt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9000"/>
      </a:schemeClr>
    </dgm:fillClrLst>
    <dgm:linClrLst meth="repeat">
      <a:schemeClr val="accent1">
        <a:tint val="99000"/>
      </a:schemeClr>
    </dgm:linClrLst>
    <dgm:effectClrLst/>
    <dgm:txLinClrLst/>
    <dgm:txFillClrLst meth="repeat">
      <a:schemeClr val="tx1"/>
    </dgm:txFillClrLst>
    <dgm:txEffectClrLst/>
  </dgm:styleLbl>
  <dgm:styleLbl name="parChTrans1D3">
    <dgm:fillClrLst meth="repeat">
      <a:schemeClr val="accent1">
        <a:tint val="80000"/>
      </a:schemeClr>
    </dgm:fillClrLst>
    <dgm:linClrLst meth="repeat">
      <a:schemeClr val="accent1">
        <a:tint val="80000"/>
      </a:schemeClr>
    </dgm:linClrLst>
    <dgm:effectClrLst/>
    <dgm:txLinClrLst/>
    <dgm:txFillClrLst meth="repeat">
      <a:schemeClr val="tx1"/>
    </dgm:txFillClrLst>
    <dgm:txEffectClrLst/>
  </dgm:styleLbl>
  <dgm:styleLbl name="parChTrans1D4">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6621D3DE-A511-41E3-8DF4-E88E8B0B5812}" type="doc">
      <dgm:prSet loTypeId="urn:microsoft.com/office/officeart/2005/8/layout/gear1" loCatId="cycle" qsTypeId="urn:microsoft.com/office/officeart/2005/8/quickstyle/simple1" qsCatId="simple" csTypeId="urn:microsoft.com/office/officeart/2005/8/colors/accent1_3" csCatId="accent1" phldr="1"/>
      <dgm:spPr/>
    </dgm:pt>
    <dgm:pt modelId="{AE19E3F0-AA1F-45D3-9677-4633D7764FC7}">
      <dgm:prSet phldrT="[Text]" custT="1"/>
      <dgm:spPr/>
      <dgm:t>
        <a:bodyPr/>
        <a:lstStyle/>
        <a:p>
          <a:r>
            <a:rPr lang="en-GB" sz="1600" dirty="0" smtClean="0">
              <a:latin typeface="Franklin Gothic Book" panose="020B0503020102020204" pitchFamily="34" charset="0"/>
            </a:rPr>
            <a:t>Investment</a:t>
          </a:r>
          <a:endParaRPr lang="en-GB" sz="1400" dirty="0">
            <a:latin typeface="Franklin Gothic Book" panose="020B0503020102020204" pitchFamily="34" charset="0"/>
          </a:endParaRPr>
        </a:p>
      </dgm:t>
    </dgm:pt>
    <dgm:pt modelId="{99903667-B1C7-4DDB-9EA3-5D4CB9487C67}" type="parTrans" cxnId="{00AA216A-AD4E-4440-B610-9BF830092010}">
      <dgm:prSet/>
      <dgm:spPr/>
      <dgm:t>
        <a:bodyPr/>
        <a:lstStyle/>
        <a:p>
          <a:endParaRPr lang="en-GB"/>
        </a:p>
      </dgm:t>
    </dgm:pt>
    <dgm:pt modelId="{3A3B6C1F-0443-4ACE-ADBE-08D30AEF5A1D}" type="sibTrans" cxnId="{00AA216A-AD4E-4440-B610-9BF830092010}">
      <dgm:prSet/>
      <dgm:spPr/>
      <dgm:t>
        <a:bodyPr/>
        <a:lstStyle/>
        <a:p>
          <a:endParaRPr lang="en-GB"/>
        </a:p>
      </dgm:t>
    </dgm:pt>
    <dgm:pt modelId="{9552B4DE-F8E8-45D6-9077-3B74B88C488A}">
      <dgm:prSet phldrT="[Text]" custT="1"/>
      <dgm:spPr/>
      <dgm:t>
        <a:bodyPr/>
        <a:lstStyle/>
        <a:p>
          <a:r>
            <a:rPr lang="en-GB" sz="1600" dirty="0" smtClean="0">
              <a:latin typeface="Franklin Gothic Book" panose="020B0503020102020204" pitchFamily="34" charset="0"/>
            </a:rPr>
            <a:t>Technical cooperation</a:t>
          </a:r>
          <a:endParaRPr lang="en-GB" sz="1600" dirty="0">
            <a:latin typeface="Franklin Gothic Book" panose="020B0503020102020204" pitchFamily="34" charset="0"/>
          </a:endParaRPr>
        </a:p>
      </dgm:t>
    </dgm:pt>
    <dgm:pt modelId="{7944F79B-5970-4D9B-9D37-BF647109ACCC}" type="parTrans" cxnId="{9CF5F1A6-3036-4240-A82E-F859E3782579}">
      <dgm:prSet/>
      <dgm:spPr/>
      <dgm:t>
        <a:bodyPr/>
        <a:lstStyle/>
        <a:p>
          <a:endParaRPr lang="en-GB"/>
        </a:p>
      </dgm:t>
    </dgm:pt>
    <dgm:pt modelId="{96E81F53-CE44-4FFC-A4D4-EAEA4F86446B}" type="sibTrans" cxnId="{9CF5F1A6-3036-4240-A82E-F859E3782579}">
      <dgm:prSet/>
      <dgm:spPr/>
      <dgm:t>
        <a:bodyPr/>
        <a:lstStyle/>
        <a:p>
          <a:endParaRPr lang="en-GB"/>
        </a:p>
      </dgm:t>
    </dgm:pt>
    <dgm:pt modelId="{62568C12-B187-4D7F-9E72-172FA8C83BCB}">
      <dgm:prSet phldrT="[Text]" custT="1"/>
      <dgm:spPr/>
      <dgm:t>
        <a:bodyPr/>
        <a:lstStyle/>
        <a:p>
          <a:r>
            <a:rPr lang="en-GB" sz="1600" dirty="0" smtClean="0">
              <a:latin typeface="Franklin Gothic Book" panose="020B0503020102020204" pitchFamily="34" charset="0"/>
            </a:rPr>
            <a:t>Policy dialogue</a:t>
          </a:r>
          <a:endParaRPr lang="en-GB" sz="1600" dirty="0">
            <a:latin typeface="Franklin Gothic Book" panose="020B0503020102020204" pitchFamily="34" charset="0"/>
          </a:endParaRPr>
        </a:p>
      </dgm:t>
    </dgm:pt>
    <dgm:pt modelId="{89A1C69E-B51D-43F4-B42F-178BB624D83B}" type="parTrans" cxnId="{FEB63782-DC68-4355-A3FD-0756E6BA513B}">
      <dgm:prSet/>
      <dgm:spPr/>
      <dgm:t>
        <a:bodyPr/>
        <a:lstStyle/>
        <a:p>
          <a:endParaRPr lang="en-GB"/>
        </a:p>
      </dgm:t>
    </dgm:pt>
    <dgm:pt modelId="{80BDCEA0-03B8-4FEA-8CC0-6FEC9FAB98B4}" type="sibTrans" cxnId="{FEB63782-DC68-4355-A3FD-0756E6BA513B}">
      <dgm:prSet/>
      <dgm:spPr/>
      <dgm:t>
        <a:bodyPr/>
        <a:lstStyle/>
        <a:p>
          <a:endParaRPr lang="en-GB"/>
        </a:p>
      </dgm:t>
    </dgm:pt>
    <dgm:pt modelId="{68B6F88A-3664-449D-A157-5C24C7D7B033}" type="pres">
      <dgm:prSet presAssocID="{6621D3DE-A511-41E3-8DF4-E88E8B0B5812}" presName="composite" presStyleCnt="0">
        <dgm:presLayoutVars>
          <dgm:chMax val="3"/>
          <dgm:animLvl val="lvl"/>
          <dgm:resizeHandles val="exact"/>
        </dgm:presLayoutVars>
      </dgm:prSet>
      <dgm:spPr/>
    </dgm:pt>
    <dgm:pt modelId="{847DE68B-C9BA-4CE6-A2B1-FA54B4DDAFAD}" type="pres">
      <dgm:prSet presAssocID="{AE19E3F0-AA1F-45D3-9677-4633D7764FC7}" presName="gear1" presStyleLbl="node1" presStyleIdx="0" presStyleCnt="3" custLinFactNeighborX="-30331" custLinFactNeighborY="-1785">
        <dgm:presLayoutVars>
          <dgm:chMax val="1"/>
          <dgm:bulletEnabled val="1"/>
        </dgm:presLayoutVars>
      </dgm:prSet>
      <dgm:spPr/>
      <dgm:t>
        <a:bodyPr/>
        <a:lstStyle/>
        <a:p>
          <a:endParaRPr lang="en-GB"/>
        </a:p>
      </dgm:t>
    </dgm:pt>
    <dgm:pt modelId="{589AA5C7-4765-4F38-BC88-B1924B7D36DE}" type="pres">
      <dgm:prSet presAssocID="{AE19E3F0-AA1F-45D3-9677-4633D7764FC7}" presName="gear1srcNode" presStyleLbl="node1" presStyleIdx="0" presStyleCnt="3"/>
      <dgm:spPr/>
      <dgm:t>
        <a:bodyPr/>
        <a:lstStyle/>
        <a:p>
          <a:endParaRPr lang="en-GB"/>
        </a:p>
      </dgm:t>
    </dgm:pt>
    <dgm:pt modelId="{444BA675-2DCA-4615-AB18-1C397E9CA6EC}" type="pres">
      <dgm:prSet presAssocID="{AE19E3F0-AA1F-45D3-9677-4633D7764FC7}" presName="gear1dstNode" presStyleLbl="node1" presStyleIdx="0" presStyleCnt="3"/>
      <dgm:spPr/>
      <dgm:t>
        <a:bodyPr/>
        <a:lstStyle/>
        <a:p>
          <a:endParaRPr lang="en-GB"/>
        </a:p>
      </dgm:t>
    </dgm:pt>
    <dgm:pt modelId="{2E7BC500-E869-4032-BF6A-F60B21F440A0}" type="pres">
      <dgm:prSet presAssocID="{9552B4DE-F8E8-45D6-9077-3B74B88C488A}" presName="gear2" presStyleLbl="node1" presStyleIdx="1" presStyleCnt="3" custScaleX="107912" custScaleY="108249" custLinFactNeighborX="-41704" custLinFactNeighborY="-2455">
        <dgm:presLayoutVars>
          <dgm:chMax val="1"/>
          <dgm:bulletEnabled val="1"/>
        </dgm:presLayoutVars>
      </dgm:prSet>
      <dgm:spPr/>
      <dgm:t>
        <a:bodyPr/>
        <a:lstStyle/>
        <a:p>
          <a:endParaRPr lang="en-GB"/>
        </a:p>
      </dgm:t>
    </dgm:pt>
    <dgm:pt modelId="{53C2E046-CD8F-40E8-A26A-4064D014AE99}" type="pres">
      <dgm:prSet presAssocID="{9552B4DE-F8E8-45D6-9077-3B74B88C488A}" presName="gear2srcNode" presStyleLbl="node1" presStyleIdx="1" presStyleCnt="3"/>
      <dgm:spPr/>
      <dgm:t>
        <a:bodyPr/>
        <a:lstStyle/>
        <a:p>
          <a:endParaRPr lang="en-GB"/>
        </a:p>
      </dgm:t>
    </dgm:pt>
    <dgm:pt modelId="{FA53EDF7-A758-4754-AED1-D8FB83003606}" type="pres">
      <dgm:prSet presAssocID="{9552B4DE-F8E8-45D6-9077-3B74B88C488A}" presName="gear2dstNode" presStyleLbl="node1" presStyleIdx="1" presStyleCnt="3"/>
      <dgm:spPr/>
      <dgm:t>
        <a:bodyPr/>
        <a:lstStyle/>
        <a:p>
          <a:endParaRPr lang="en-GB"/>
        </a:p>
      </dgm:t>
    </dgm:pt>
    <dgm:pt modelId="{E4C63135-8DDC-4F90-AE34-80D564EF5D1C}" type="pres">
      <dgm:prSet presAssocID="{62568C12-B187-4D7F-9E72-172FA8C83BCB}" presName="gear3" presStyleLbl="node1" presStyleIdx="2" presStyleCnt="3" custLinFactNeighborX="-34753"/>
      <dgm:spPr/>
      <dgm:t>
        <a:bodyPr/>
        <a:lstStyle/>
        <a:p>
          <a:endParaRPr lang="en-GB"/>
        </a:p>
      </dgm:t>
    </dgm:pt>
    <dgm:pt modelId="{43A82341-52A1-4757-AD3B-526BE8C9FABF}" type="pres">
      <dgm:prSet presAssocID="{62568C12-B187-4D7F-9E72-172FA8C83BCB}" presName="gear3tx" presStyleLbl="node1" presStyleIdx="2" presStyleCnt="3">
        <dgm:presLayoutVars>
          <dgm:chMax val="1"/>
          <dgm:bulletEnabled val="1"/>
        </dgm:presLayoutVars>
      </dgm:prSet>
      <dgm:spPr/>
      <dgm:t>
        <a:bodyPr/>
        <a:lstStyle/>
        <a:p>
          <a:endParaRPr lang="en-GB"/>
        </a:p>
      </dgm:t>
    </dgm:pt>
    <dgm:pt modelId="{16B92DD8-74BE-49DF-B5EC-99F3E298CD84}" type="pres">
      <dgm:prSet presAssocID="{62568C12-B187-4D7F-9E72-172FA8C83BCB}" presName="gear3srcNode" presStyleLbl="node1" presStyleIdx="2" presStyleCnt="3"/>
      <dgm:spPr/>
      <dgm:t>
        <a:bodyPr/>
        <a:lstStyle/>
        <a:p>
          <a:endParaRPr lang="en-GB"/>
        </a:p>
      </dgm:t>
    </dgm:pt>
    <dgm:pt modelId="{7A4BCD38-6608-426D-9BC9-8179F76D5AF1}" type="pres">
      <dgm:prSet presAssocID="{62568C12-B187-4D7F-9E72-172FA8C83BCB}" presName="gear3dstNode" presStyleLbl="node1" presStyleIdx="2" presStyleCnt="3"/>
      <dgm:spPr/>
      <dgm:t>
        <a:bodyPr/>
        <a:lstStyle/>
        <a:p>
          <a:endParaRPr lang="en-GB"/>
        </a:p>
      </dgm:t>
    </dgm:pt>
    <dgm:pt modelId="{DC254D27-CE30-4035-BA16-4BC35639EAA8}" type="pres">
      <dgm:prSet presAssocID="{3A3B6C1F-0443-4ACE-ADBE-08D30AEF5A1D}" presName="connector1" presStyleLbl="sibTrans2D1" presStyleIdx="0" presStyleCnt="3" custLinFactNeighborX="-23696" custLinFactNeighborY="-1395"/>
      <dgm:spPr/>
      <dgm:t>
        <a:bodyPr/>
        <a:lstStyle/>
        <a:p>
          <a:endParaRPr lang="en-GB"/>
        </a:p>
      </dgm:t>
    </dgm:pt>
    <dgm:pt modelId="{37B3F05E-C17F-4BA2-88F0-524E2388424C}" type="pres">
      <dgm:prSet presAssocID="{96E81F53-CE44-4FFC-A4D4-EAEA4F86446B}" presName="connector2" presStyleLbl="sibTrans2D1" presStyleIdx="1" presStyleCnt="3" custLinFactNeighborX="-32613" custLinFactNeighborY="-1920"/>
      <dgm:spPr/>
      <dgm:t>
        <a:bodyPr/>
        <a:lstStyle/>
        <a:p>
          <a:endParaRPr lang="en-GB"/>
        </a:p>
      </dgm:t>
    </dgm:pt>
    <dgm:pt modelId="{C745F7BA-AD70-485F-A0BB-4EF90270CD26}" type="pres">
      <dgm:prSet presAssocID="{80BDCEA0-03B8-4FEA-8CC0-6FEC9FAB98B4}" presName="connector3" presStyleLbl="sibTrans2D1" presStyleIdx="2" presStyleCnt="3" custLinFactNeighborX="-30248" custLinFactNeighborY="-1781"/>
      <dgm:spPr/>
      <dgm:t>
        <a:bodyPr/>
        <a:lstStyle/>
        <a:p>
          <a:endParaRPr lang="en-GB"/>
        </a:p>
      </dgm:t>
    </dgm:pt>
  </dgm:ptLst>
  <dgm:cxnLst>
    <dgm:cxn modelId="{0323C542-F1AE-4B32-A718-747F91BA8E61}" type="presOf" srcId="{AE19E3F0-AA1F-45D3-9677-4633D7764FC7}" destId="{589AA5C7-4765-4F38-BC88-B1924B7D36DE}" srcOrd="1" destOrd="0" presId="urn:microsoft.com/office/officeart/2005/8/layout/gear1"/>
    <dgm:cxn modelId="{740EF679-57D8-4322-B052-1BA0B3BF0ED9}" type="presOf" srcId="{AE19E3F0-AA1F-45D3-9677-4633D7764FC7}" destId="{847DE68B-C9BA-4CE6-A2B1-FA54B4DDAFAD}" srcOrd="0" destOrd="0" presId="urn:microsoft.com/office/officeart/2005/8/layout/gear1"/>
    <dgm:cxn modelId="{21CBBF0B-F0EF-43D5-BD94-83967CDDA587}" type="presOf" srcId="{9552B4DE-F8E8-45D6-9077-3B74B88C488A}" destId="{FA53EDF7-A758-4754-AED1-D8FB83003606}" srcOrd="2" destOrd="0" presId="urn:microsoft.com/office/officeart/2005/8/layout/gear1"/>
    <dgm:cxn modelId="{33D0E92F-8BEF-4C77-9387-8BDA19A60F8E}" type="presOf" srcId="{62568C12-B187-4D7F-9E72-172FA8C83BCB}" destId="{E4C63135-8DDC-4F90-AE34-80D564EF5D1C}" srcOrd="0" destOrd="0" presId="urn:microsoft.com/office/officeart/2005/8/layout/gear1"/>
    <dgm:cxn modelId="{FEB63782-DC68-4355-A3FD-0756E6BA513B}" srcId="{6621D3DE-A511-41E3-8DF4-E88E8B0B5812}" destId="{62568C12-B187-4D7F-9E72-172FA8C83BCB}" srcOrd="2" destOrd="0" parTransId="{89A1C69E-B51D-43F4-B42F-178BB624D83B}" sibTransId="{80BDCEA0-03B8-4FEA-8CC0-6FEC9FAB98B4}"/>
    <dgm:cxn modelId="{6E9A558B-6A88-4C98-AA4A-3F23969837F6}" type="presOf" srcId="{AE19E3F0-AA1F-45D3-9677-4633D7764FC7}" destId="{444BA675-2DCA-4615-AB18-1C397E9CA6EC}" srcOrd="2" destOrd="0" presId="urn:microsoft.com/office/officeart/2005/8/layout/gear1"/>
    <dgm:cxn modelId="{5ED88887-461F-4E41-8EAA-9A0979D821B2}" type="presOf" srcId="{62568C12-B187-4D7F-9E72-172FA8C83BCB}" destId="{16B92DD8-74BE-49DF-B5EC-99F3E298CD84}" srcOrd="2" destOrd="0" presId="urn:microsoft.com/office/officeart/2005/8/layout/gear1"/>
    <dgm:cxn modelId="{9CF5F1A6-3036-4240-A82E-F859E3782579}" srcId="{6621D3DE-A511-41E3-8DF4-E88E8B0B5812}" destId="{9552B4DE-F8E8-45D6-9077-3B74B88C488A}" srcOrd="1" destOrd="0" parTransId="{7944F79B-5970-4D9B-9D37-BF647109ACCC}" sibTransId="{96E81F53-CE44-4FFC-A4D4-EAEA4F86446B}"/>
    <dgm:cxn modelId="{B3B3FCA9-05DB-46A0-B3DF-88AC9037BF83}" type="presOf" srcId="{6621D3DE-A511-41E3-8DF4-E88E8B0B5812}" destId="{68B6F88A-3664-449D-A157-5C24C7D7B033}" srcOrd="0" destOrd="0" presId="urn:microsoft.com/office/officeart/2005/8/layout/gear1"/>
    <dgm:cxn modelId="{5DDD79AB-EFC8-42DC-B620-95141F17CDDC}" type="presOf" srcId="{3A3B6C1F-0443-4ACE-ADBE-08D30AEF5A1D}" destId="{DC254D27-CE30-4035-BA16-4BC35639EAA8}" srcOrd="0" destOrd="0" presId="urn:microsoft.com/office/officeart/2005/8/layout/gear1"/>
    <dgm:cxn modelId="{9480F87B-63FD-4899-A164-C7B17A75ECEA}" type="presOf" srcId="{62568C12-B187-4D7F-9E72-172FA8C83BCB}" destId="{7A4BCD38-6608-426D-9BC9-8179F76D5AF1}" srcOrd="3" destOrd="0" presId="urn:microsoft.com/office/officeart/2005/8/layout/gear1"/>
    <dgm:cxn modelId="{00AA216A-AD4E-4440-B610-9BF830092010}" srcId="{6621D3DE-A511-41E3-8DF4-E88E8B0B5812}" destId="{AE19E3F0-AA1F-45D3-9677-4633D7764FC7}" srcOrd="0" destOrd="0" parTransId="{99903667-B1C7-4DDB-9EA3-5D4CB9487C67}" sibTransId="{3A3B6C1F-0443-4ACE-ADBE-08D30AEF5A1D}"/>
    <dgm:cxn modelId="{993056FA-B8D2-4645-ACE4-BDB4ED85C8FE}" type="presOf" srcId="{80BDCEA0-03B8-4FEA-8CC0-6FEC9FAB98B4}" destId="{C745F7BA-AD70-485F-A0BB-4EF90270CD26}" srcOrd="0" destOrd="0" presId="urn:microsoft.com/office/officeart/2005/8/layout/gear1"/>
    <dgm:cxn modelId="{8731F64F-E8AC-4D2D-BE87-6105F9D7B352}" type="presOf" srcId="{62568C12-B187-4D7F-9E72-172FA8C83BCB}" destId="{43A82341-52A1-4757-AD3B-526BE8C9FABF}" srcOrd="1" destOrd="0" presId="urn:microsoft.com/office/officeart/2005/8/layout/gear1"/>
    <dgm:cxn modelId="{7D09BE31-B3A4-47EE-A047-7D7BEFB1F676}" type="presOf" srcId="{96E81F53-CE44-4FFC-A4D4-EAEA4F86446B}" destId="{37B3F05E-C17F-4BA2-88F0-524E2388424C}" srcOrd="0" destOrd="0" presId="urn:microsoft.com/office/officeart/2005/8/layout/gear1"/>
    <dgm:cxn modelId="{CB5684A4-0E2B-4FDF-BBEC-B7AC875DDF38}" type="presOf" srcId="{9552B4DE-F8E8-45D6-9077-3B74B88C488A}" destId="{2E7BC500-E869-4032-BF6A-F60B21F440A0}" srcOrd="0" destOrd="0" presId="urn:microsoft.com/office/officeart/2005/8/layout/gear1"/>
    <dgm:cxn modelId="{D31EF625-3AD5-48A0-B207-31A2CA0C3914}" type="presOf" srcId="{9552B4DE-F8E8-45D6-9077-3B74B88C488A}" destId="{53C2E046-CD8F-40E8-A26A-4064D014AE99}" srcOrd="1" destOrd="0" presId="urn:microsoft.com/office/officeart/2005/8/layout/gear1"/>
    <dgm:cxn modelId="{71AB56B6-EECB-4882-B99D-BE54F528F944}" type="presParOf" srcId="{68B6F88A-3664-449D-A157-5C24C7D7B033}" destId="{847DE68B-C9BA-4CE6-A2B1-FA54B4DDAFAD}" srcOrd="0" destOrd="0" presId="urn:microsoft.com/office/officeart/2005/8/layout/gear1"/>
    <dgm:cxn modelId="{AE3B2C0C-95F5-4F28-B498-95357DED019D}" type="presParOf" srcId="{68B6F88A-3664-449D-A157-5C24C7D7B033}" destId="{589AA5C7-4765-4F38-BC88-B1924B7D36DE}" srcOrd="1" destOrd="0" presId="urn:microsoft.com/office/officeart/2005/8/layout/gear1"/>
    <dgm:cxn modelId="{960F279F-DF57-498A-A31B-C76C7430C653}" type="presParOf" srcId="{68B6F88A-3664-449D-A157-5C24C7D7B033}" destId="{444BA675-2DCA-4615-AB18-1C397E9CA6EC}" srcOrd="2" destOrd="0" presId="urn:microsoft.com/office/officeart/2005/8/layout/gear1"/>
    <dgm:cxn modelId="{A7E0678F-54BA-4F76-AD3D-7970E79A5732}" type="presParOf" srcId="{68B6F88A-3664-449D-A157-5C24C7D7B033}" destId="{2E7BC500-E869-4032-BF6A-F60B21F440A0}" srcOrd="3" destOrd="0" presId="urn:microsoft.com/office/officeart/2005/8/layout/gear1"/>
    <dgm:cxn modelId="{3C3FAD19-ADBE-44AC-A215-888D04588505}" type="presParOf" srcId="{68B6F88A-3664-449D-A157-5C24C7D7B033}" destId="{53C2E046-CD8F-40E8-A26A-4064D014AE99}" srcOrd="4" destOrd="0" presId="urn:microsoft.com/office/officeart/2005/8/layout/gear1"/>
    <dgm:cxn modelId="{5653F016-49BF-4E34-939F-4E16B6F021E4}" type="presParOf" srcId="{68B6F88A-3664-449D-A157-5C24C7D7B033}" destId="{FA53EDF7-A758-4754-AED1-D8FB83003606}" srcOrd="5" destOrd="0" presId="urn:microsoft.com/office/officeart/2005/8/layout/gear1"/>
    <dgm:cxn modelId="{BBDEB61D-8CFB-4D36-BBCF-5B0B0FFB8044}" type="presParOf" srcId="{68B6F88A-3664-449D-A157-5C24C7D7B033}" destId="{E4C63135-8DDC-4F90-AE34-80D564EF5D1C}" srcOrd="6" destOrd="0" presId="urn:microsoft.com/office/officeart/2005/8/layout/gear1"/>
    <dgm:cxn modelId="{A24B906F-4053-4194-B416-3C736B93D29B}" type="presParOf" srcId="{68B6F88A-3664-449D-A157-5C24C7D7B033}" destId="{43A82341-52A1-4757-AD3B-526BE8C9FABF}" srcOrd="7" destOrd="0" presId="urn:microsoft.com/office/officeart/2005/8/layout/gear1"/>
    <dgm:cxn modelId="{FA28F599-8934-49A8-BEB2-4EC563C531C5}" type="presParOf" srcId="{68B6F88A-3664-449D-A157-5C24C7D7B033}" destId="{16B92DD8-74BE-49DF-B5EC-99F3E298CD84}" srcOrd="8" destOrd="0" presId="urn:microsoft.com/office/officeart/2005/8/layout/gear1"/>
    <dgm:cxn modelId="{6F4D1D62-6F1A-431C-8BB1-0F601C5C294E}" type="presParOf" srcId="{68B6F88A-3664-449D-A157-5C24C7D7B033}" destId="{7A4BCD38-6608-426D-9BC9-8179F76D5AF1}" srcOrd="9" destOrd="0" presId="urn:microsoft.com/office/officeart/2005/8/layout/gear1"/>
    <dgm:cxn modelId="{489312B9-458E-4641-8596-7D92E1584E52}" type="presParOf" srcId="{68B6F88A-3664-449D-A157-5C24C7D7B033}" destId="{DC254D27-CE30-4035-BA16-4BC35639EAA8}" srcOrd="10" destOrd="0" presId="urn:microsoft.com/office/officeart/2005/8/layout/gear1"/>
    <dgm:cxn modelId="{5350ED89-4962-415D-8609-C822011693C1}" type="presParOf" srcId="{68B6F88A-3664-449D-A157-5C24C7D7B033}" destId="{37B3F05E-C17F-4BA2-88F0-524E2388424C}" srcOrd="11" destOrd="0" presId="urn:microsoft.com/office/officeart/2005/8/layout/gear1"/>
    <dgm:cxn modelId="{1985C1BE-A846-407F-AEBA-159258653452}" type="presParOf" srcId="{68B6F88A-3664-449D-A157-5C24C7D7B033}" destId="{C745F7BA-AD70-485F-A0BB-4EF90270CD26}" srcOrd="12" destOrd="0" presId="urn:microsoft.com/office/officeart/2005/8/layout/gear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A744281E-7D05-4389-8757-C8BA170E23B2}" type="doc">
      <dgm:prSet loTypeId="urn:microsoft.com/office/officeart/2005/8/layout/list1" loCatId="list" qsTypeId="urn:microsoft.com/office/officeart/2005/8/quickstyle/simple1" qsCatId="simple" csTypeId="urn:microsoft.com/office/officeart/2005/8/colors/accent1_2" csCatId="accent1" phldr="1"/>
      <dgm:spPr/>
      <dgm:t>
        <a:bodyPr/>
        <a:lstStyle/>
        <a:p>
          <a:endParaRPr lang="en-US"/>
        </a:p>
      </dgm:t>
    </dgm:pt>
    <dgm:pt modelId="{C65FB7A1-CA69-4EE4-A5A0-F8BF9DFEA0D4}">
      <dgm:prSet phldrT="[Text]" custT="1"/>
      <dgm:spPr/>
      <dgm:t>
        <a:bodyPr/>
        <a:lstStyle/>
        <a:p>
          <a:r>
            <a:rPr lang="en-US" sz="1800" dirty="0"/>
            <a:t>Issue</a:t>
          </a:r>
        </a:p>
      </dgm:t>
    </dgm:pt>
    <dgm:pt modelId="{EFD21CDC-A1E2-4E76-9109-FA554D01C190}" type="parTrans" cxnId="{CE91C0ED-01B4-4D29-BDBF-724572D28650}">
      <dgm:prSet/>
      <dgm:spPr/>
      <dgm:t>
        <a:bodyPr/>
        <a:lstStyle/>
        <a:p>
          <a:endParaRPr lang="en-US"/>
        </a:p>
      </dgm:t>
    </dgm:pt>
    <dgm:pt modelId="{D6EF7A4F-7E13-482A-B634-4ADEEC71D28A}" type="sibTrans" cxnId="{CE91C0ED-01B4-4D29-BDBF-724572D28650}">
      <dgm:prSet/>
      <dgm:spPr/>
      <dgm:t>
        <a:bodyPr/>
        <a:lstStyle/>
        <a:p>
          <a:endParaRPr lang="en-US"/>
        </a:p>
      </dgm:t>
    </dgm:pt>
    <dgm:pt modelId="{607BAF58-3F6E-4AA2-BD2F-0A72EEAD2999}">
      <dgm:prSet phldrT="[Text]" custT="1"/>
      <dgm:spPr/>
      <dgm:t>
        <a:bodyPr/>
        <a:lstStyle/>
        <a:p>
          <a:r>
            <a:rPr lang="en-US" sz="1800" dirty="0"/>
            <a:t>Discussion</a:t>
          </a:r>
        </a:p>
      </dgm:t>
    </dgm:pt>
    <dgm:pt modelId="{51CADC1D-398E-4652-B1C3-0C42A9F340BE}" type="parTrans" cxnId="{AB805131-638A-4C59-88CA-DE8AF1C49E9F}">
      <dgm:prSet/>
      <dgm:spPr/>
      <dgm:t>
        <a:bodyPr/>
        <a:lstStyle/>
        <a:p>
          <a:endParaRPr lang="en-US"/>
        </a:p>
      </dgm:t>
    </dgm:pt>
    <dgm:pt modelId="{2A97DD0F-6D7B-4BC2-92A8-0C9ED43E6059}" type="sibTrans" cxnId="{AB805131-638A-4C59-88CA-DE8AF1C49E9F}">
      <dgm:prSet/>
      <dgm:spPr/>
      <dgm:t>
        <a:bodyPr/>
        <a:lstStyle/>
        <a:p>
          <a:endParaRPr lang="en-US"/>
        </a:p>
      </dgm:t>
    </dgm:pt>
    <dgm:pt modelId="{4EAD2B12-A983-48E9-A29E-FAF0891948F4}">
      <dgm:prSet custT="1"/>
      <dgm:spPr/>
      <dgm:t>
        <a:bodyPr/>
        <a:lstStyle/>
        <a:p>
          <a:r>
            <a:rPr lang="en-GB" sz="2000" dirty="0" smtClean="0"/>
            <a:t>How should support be provided to projects?</a:t>
          </a:r>
          <a:endParaRPr lang="en-US" sz="2000" dirty="0"/>
        </a:p>
      </dgm:t>
    </dgm:pt>
    <dgm:pt modelId="{43CF8BB0-46FE-4826-B2FF-76C1CCA9382A}" type="parTrans" cxnId="{3079E01E-BDB5-4548-9A46-D8A7900D18C2}">
      <dgm:prSet/>
      <dgm:spPr/>
      <dgm:t>
        <a:bodyPr/>
        <a:lstStyle/>
        <a:p>
          <a:endParaRPr lang="en-US"/>
        </a:p>
      </dgm:t>
    </dgm:pt>
    <dgm:pt modelId="{9E926239-9944-4061-B056-CC1B919F4A81}" type="sibTrans" cxnId="{3079E01E-BDB5-4548-9A46-D8A7900D18C2}">
      <dgm:prSet/>
      <dgm:spPr/>
      <dgm:t>
        <a:bodyPr/>
        <a:lstStyle/>
        <a:p>
          <a:endParaRPr lang="en-US"/>
        </a:p>
      </dgm:t>
    </dgm:pt>
    <dgm:pt modelId="{3B067C83-C1DC-4304-B8A9-9024B05323B9}">
      <dgm:prSet custT="1"/>
      <dgm:spPr/>
      <dgm:t>
        <a:bodyPr/>
        <a:lstStyle/>
        <a:p>
          <a:r>
            <a:rPr lang="en-US" sz="2000" dirty="0" smtClean="0"/>
            <a:t>Interaction with market reform</a:t>
          </a:r>
          <a:endParaRPr lang="en-US" sz="2000" dirty="0"/>
        </a:p>
      </dgm:t>
    </dgm:pt>
    <dgm:pt modelId="{5E59D812-63EB-4255-B826-FB0740199664}" type="parTrans" cxnId="{03D20CE0-782F-42B3-B89F-775937852FC4}">
      <dgm:prSet/>
      <dgm:spPr/>
      <dgm:t>
        <a:bodyPr/>
        <a:lstStyle/>
        <a:p>
          <a:endParaRPr lang="en-US"/>
        </a:p>
      </dgm:t>
    </dgm:pt>
    <dgm:pt modelId="{6F18C37D-CC13-4C4A-888E-9B20B5638F46}" type="sibTrans" cxnId="{03D20CE0-782F-42B3-B89F-775937852FC4}">
      <dgm:prSet/>
      <dgm:spPr/>
      <dgm:t>
        <a:bodyPr/>
        <a:lstStyle/>
        <a:p>
          <a:endParaRPr lang="en-US"/>
        </a:p>
      </dgm:t>
    </dgm:pt>
    <dgm:pt modelId="{16F63E09-D39F-40EA-ABB4-2370D4FFDDA5}">
      <dgm:prSet phldrT="[Text]" custT="1"/>
      <dgm:spPr/>
      <dgm:t>
        <a:bodyPr/>
        <a:lstStyle/>
        <a:p>
          <a:r>
            <a:rPr lang="en-US" sz="1800" dirty="0" smtClean="0"/>
            <a:t>Recommendation</a:t>
          </a:r>
          <a:endParaRPr lang="en-US" sz="1800" dirty="0"/>
        </a:p>
      </dgm:t>
    </dgm:pt>
    <dgm:pt modelId="{A32190CC-2549-4C20-A9E9-2A24B867D405}" type="parTrans" cxnId="{53C7B3DA-6E8D-4DB5-922E-C6B92AF8904D}">
      <dgm:prSet/>
      <dgm:spPr/>
      <dgm:t>
        <a:bodyPr/>
        <a:lstStyle/>
        <a:p>
          <a:endParaRPr lang="en-GB"/>
        </a:p>
      </dgm:t>
    </dgm:pt>
    <dgm:pt modelId="{AC79DCD1-83C1-4D58-9090-C6F779173EED}" type="sibTrans" cxnId="{53C7B3DA-6E8D-4DB5-922E-C6B92AF8904D}">
      <dgm:prSet/>
      <dgm:spPr/>
      <dgm:t>
        <a:bodyPr/>
        <a:lstStyle/>
        <a:p>
          <a:endParaRPr lang="en-GB"/>
        </a:p>
      </dgm:t>
    </dgm:pt>
    <dgm:pt modelId="{7A056B43-5C6C-4E6E-8D10-532AC0DBF0BA}">
      <dgm:prSet custT="1"/>
      <dgm:spPr/>
      <dgm:t>
        <a:bodyPr/>
        <a:lstStyle/>
        <a:p>
          <a:r>
            <a:rPr lang="en-GB" sz="2000" dirty="0" smtClean="0">
              <a:solidFill>
                <a:schemeClr val="tx1"/>
              </a:solidFill>
            </a:rPr>
            <a:t>Support: PPA with fixed price per delivered kWh</a:t>
          </a:r>
          <a:endParaRPr lang="en-US" sz="2000" dirty="0">
            <a:solidFill>
              <a:schemeClr val="tx1"/>
            </a:solidFill>
          </a:endParaRPr>
        </a:p>
      </dgm:t>
    </dgm:pt>
    <dgm:pt modelId="{E847C3BE-F7E4-4860-B568-9CFE0BF90BF5}" type="parTrans" cxnId="{51596976-D55E-40B3-8A05-7693A259539D}">
      <dgm:prSet/>
      <dgm:spPr/>
      <dgm:t>
        <a:bodyPr/>
        <a:lstStyle/>
        <a:p>
          <a:endParaRPr lang="en-GB"/>
        </a:p>
      </dgm:t>
    </dgm:pt>
    <dgm:pt modelId="{9256C58E-1B16-43D9-93A1-57ED3757B1CF}" type="sibTrans" cxnId="{51596976-D55E-40B3-8A05-7693A259539D}">
      <dgm:prSet/>
      <dgm:spPr/>
      <dgm:t>
        <a:bodyPr/>
        <a:lstStyle/>
        <a:p>
          <a:endParaRPr lang="en-GB"/>
        </a:p>
      </dgm:t>
    </dgm:pt>
    <dgm:pt modelId="{9F69F295-8365-4C48-9048-1CD51B879FB1}">
      <dgm:prSet custT="1"/>
      <dgm:spPr/>
      <dgm:t>
        <a:bodyPr/>
        <a:lstStyle/>
        <a:p>
          <a:r>
            <a:rPr lang="en-US" sz="2000" dirty="0" smtClean="0">
              <a:solidFill>
                <a:schemeClr val="tx1"/>
              </a:solidFill>
            </a:rPr>
            <a:t>Ensure bidders have visibility over transition arrangements</a:t>
          </a:r>
        </a:p>
      </dgm:t>
    </dgm:pt>
    <dgm:pt modelId="{EE71ABD6-63AD-482B-BB4E-24848805BCE2}" type="parTrans" cxnId="{88C970A5-2412-4532-8CB2-E559815E9DD2}">
      <dgm:prSet/>
      <dgm:spPr/>
      <dgm:t>
        <a:bodyPr/>
        <a:lstStyle/>
        <a:p>
          <a:endParaRPr lang="en-US"/>
        </a:p>
      </dgm:t>
    </dgm:pt>
    <dgm:pt modelId="{FD75C404-B53B-4525-9994-5DCE64848B2E}" type="sibTrans" cxnId="{88C970A5-2412-4532-8CB2-E559815E9DD2}">
      <dgm:prSet/>
      <dgm:spPr/>
      <dgm:t>
        <a:bodyPr/>
        <a:lstStyle/>
        <a:p>
          <a:endParaRPr lang="en-US"/>
        </a:p>
      </dgm:t>
    </dgm:pt>
    <dgm:pt modelId="{B236C310-39C8-4FA0-AAAE-0027F6E2C3FA}">
      <dgm:prSet custT="1"/>
      <dgm:spPr/>
      <dgm:t>
        <a:bodyPr/>
        <a:lstStyle/>
        <a:p>
          <a:r>
            <a:rPr lang="en-US" sz="2000" dirty="0" smtClean="0"/>
            <a:t>Adoption of </a:t>
          </a:r>
          <a:r>
            <a:rPr lang="en-US" sz="2000" dirty="0" err="1" smtClean="0"/>
            <a:t>CfDs</a:t>
          </a:r>
          <a:endParaRPr lang="en-US" sz="2000" dirty="0"/>
        </a:p>
      </dgm:t>
    </dgm:pt>
    <dgm:pt modelId="{6E66974B-75F1-4E02-A54A-7CED1683EDB8}" type="parTrans" cxnId="{ED5954DA-7D86-4235-A0E4-9E047415AB9F}">
      <dgm:prSet/>
      <dgm:spPr/>
      <dgm:t>
        <a:bodyPr/>
        <a:lstStyle/>
        <a:p>
          <a:endParaRPr lang="en-US"/>
        </a:p>
      </dgm:t>
    </dgm:pt>
    <dgm:pt modelId="{769FA448-E469-4EA3-BA60-3B40ED3E5F03}" type="sibTrans" cxnId="{ED5954DA-7D86-4235-A0E4-9E047415AB9F}">
      <dgm:prSet/>
      <dgm:spPr/>
      <dgm:t>
        <a:bodyPr/>
        <a:lstStyle/>
        <a:p>
          <a:endParaRPr lang="en-US"/>
        </a:p>
      </dgm:t>
    </dgm:pt>
    <dgm:pt modelId="{3F011DA2-8E50-402B-A4C1-83A920B00045}">
      <dgm:prSet custT="1"/>
      <dgm:spPr/>
      <dgm:t>
        <a:bodyPr/>
        <a:lstStyle/>
        <a:p>
          <a:r>
            <a:rPr lang="en-US" sz="2000" dirty="0" smtClean="0">
              <a:solidFill>
                <a:schemeClr val="tx1"/>
              </a:solidFill>
            </a:rPr>
            <a:t>Transition to </a:t>
          </a:r>
          <a:r>
            <a:rPr lang="en-US" sz="2000" dirty="0" err="1" smtClean="0">
              <a:solidFill>
                <a:schemeClr val="tx1"/>
              </a:solidFill>
            </a:rPr>
            <a:t>CfDs</a:t>
          </a:r>
          <a:r>
            <a:rPr lang="en-US" sz="2000" dirty="0" smtClean="0">
              <a:solidFill>
                <a:schemeClr val="tx1"/>
              </a:solidFill>
            </a:rPr>
            <a:t> when electricity markets are liquid and accessible to market participants</a:t>
          </a:r>
          <a:endParaRPr lang="en-US" sz="2000" dirty="0">
            <a:solidFill>
              <a:schemeClr val="tx1"/>
            </a:solidFill>
          </a:endParaRPr>
        </a:p>
      </dgm:t>
    </dgm:pt>
    <dgm:pt modelId="{B7C287E0-7387-4EFB-BBB9-E345FD911BA2}" type="parTrans" cxnId="{3ABC240F-E311-4817-B0F9-A71873EC4159}">
      <dgm:prSet/>
      <dgm:spPr/>
      <dgm:t>
        <a:bodyPr/>
        <a:lstStyle/>
        <a:p>
          <a:endParaRPr lang="en-US"/>
        </a:p>
      </dgm:t>
    </dgm:pt>
    <dgm:pt modelId="{D56DA5F5-01ED-473B-9D68-89E0EE427E88}" type="sibTrans" cxnId="{3ABC240F-E311-4817-B0F9-A71873EC4159}">
      <dgm:prSet/>
      <dgm:spPr/>
      <dgm:t>
        <a:bodyPr/>
        <a:lstStyle/>
        <a:p>
          <a:endParaRPr lang="en-US"/>
        </a:p>
      </dgm:t>
    </dgm:pt>
    <dgm:pt modelId="{F2A68BE3-794D-4D97-AF93-8A02BED33380}" type="pres">
      <dgm:prSet presAssocID="{A744281E-7D05-4389-8757-C8BA170E23B2}" presName="linear" presStyleCnt="0">
        <dgm:presLayoutVars>
          <dgm:dir/>
          <dgm:animLvl val="lvl"/>
          <dgm:resizeHandles val="exact"/>
        </dgm:presLayoutVars>
      </dgm:prSet>
      <dgm:spPr/>
      <dgm:t>
        <a:bodyPr/>
        <a:lstStyle/>
        <a:p>
          <a:endParaRPr lang="en-GB"/>
        </a:p>
      </dgm:t>
    </dgm:pt>
    <dgm:pt modelId="{88A85E69-2F26-4E03-A3CD-E6FBDF7F3686}" type="pres">
      <dgm:prSet presAssocID="{C65FB7A1-CA69-4EE4-A5A0-F8BF9DFEA0D4}" presName="parentLin" presStyleCnt="0"/>
      <dgm:spPr/>
    </dgm:pt>
    <dgm:pt modelId="{2DE9065A-9583-4B4F-966B-27E57EA8EA47}" type="pres">
      <dgm:prSet presAssocID="{C65FB7A1-CA69-4EE4-A5A0-F8BF9DFEA0D4}" presName="parentLeftMargin" presStyleLbl="node1" presStyleIdx="0" presStyleCnt="3"/>
      <dgm:spPr/>
      <dgm:t>
        <a:bodyPr/>
        <a:lstStyle/>
        <a:p>
          <a:endParaRPr lang="en-GB"/>
        </a:p>
      </dgm:t>
    </dgm:pt>
    <dgm:pt modelId="{A135EB42-FE59-41C0-94FF-B8A0656DE146}" type="pres">
      <dgm:prSet presAssocID="{C65FB7A1-CA69-4EE4-A5A0-F8BF9DFEA0D4}" presName="parentText" presStyleLbl="node1" presStyleIdx="0" presStyleCnt="3" custScaleX="44622">
        <dgm:presLayoutVars>
          <dgm:chMax val="0"/>
          <dgm:bulletEnabled val="1"/>
        </dgm:presLayoutVars>
      </dgm:prSet>
      <dgm:spPr/>
      <dgm:t>
        <a:bodyPr/>
        <a:lstStyle/>
        <a:p>
          <a:endParaRPr lang="en-GB"/>
        </a:p>
      </dgm:t>
    </dgm:pt>
    <dgm:pt modelId="{8880FAD9-CC2C-4111-BEC7-25D3D5CB6CDF}" type="pres">
      <dgm:prSet presAssocID="{C65FB7A1-CA69-4EE4-A5A0-F8BF9DFEA0D4}" presName="negativeSpace" presStyleCnt="0"/>
      <dgm:spPr/>
    </dgm:pt>
    <dgm:pt modelId="{861767B9-BB50-4C8D-8D35-C2C49E7CCEA4}" type="pres">
      <dgm:prSet presAssocID="{C65FB7A1-CA69-4EE4-A5A0-F8BF9DFEA0D4}" presName="childText" presStyleLbl="conFgAcc1" presStyleIdx="0" presStyleCnt="3" custLinFactNeighborY="3753">
        <dgm:presLayoutVars>
          <dgm:bulletEnabled val="1"/>
        </dgm:presLayoutVars>
      </dgm:prSet>
      <dgm:spPr/>
      <dgm:t>
        <a:bodyPr/>
        <a:lstStyle/>
        <a:p>
          <a:endParaRPr lang="en-GB"/>
        </a:p>
      </dgm:t>
    </dgm:pt>
    <dgm:pt modelId="{61095381-EE98-4D78-BD81-68F732DC947E}" type="pres">
      <dgm:prSet presAssocID="{D6EF7A4F-7E13-482A-B634-4ADEEC71D28A}" presName="spaceBetweenRectangles" presStyleCnt="0"/>
      <dgm:spPr/>
    </dgm:pt>
    <dgm:pt modelId="{A2D1B09C-B7CD-4A66-A6B9-220746B1165D}" type="pres">
      <dgm:prSet presAssocID="{607BAF58-3F6E-4AA2-BD2F-0A72EEAD2999}" presName="parentLin" presStyleCnt="0"/>
      <dgm:spPr/>
    </dgm:pt>
    <dgm:pt modelId="{EE59FAA5-05A3-4FC8-9C86-7D662FE271DC}" type="pres">
      <dgm:prSet presAssocID="{607BAF58-3F6E-4AA2-BD2F-0A72EEAD2999}" presName="parentLeftMargin" presStyleLbl="node1" presStyleIdx="0" presStyleCnt="3"/>
      <dgm:spPr/>
      <dgm:t>
        <a:bodyPr/>
        <a:lstStyle/>
        <a:p>
          <a:endParaRPr lang="en-GB"/>
        </a:p>
      </dgm:t>
    </dgm:pt>
    <dgm:pt modelId="{0742DA44-EC37-4841-B5A0-808FB9BFEAF5}" type="pres">
      <dgm:prSet presAssocID="{607BAF58-3F6E-4AA2-BD2F-0A72EEAD2999}" presName="parentText" presStyleLbl="node1" presStyleIdx="1" presStyleCnt="3" custFlipHor="1" custScaleX="44343">
        <dgm:presLayoutVars>
          <dgm:chMax val="0"/>
          <dgm:bulletEnabled val="1"/>
        </dgm:presLayoutVars>
      </dgm:prSet>
      <dgm:spPr/>
      <dgm:t>
        <a:bodyPr/>
        <a:lstStyle/>
        <a:p>
          <a:endParaRPr lang="en-GB"/>
        </a:p>
      </dgm:t>
    </dgm:pt>
    <dgm:pt modelId="{71228DDF-E0D3-4D44-A26F-E2B342CB0E75}" type="pres">
      <dgm:prSet presAssocID="{607BAF58-3F6E-4AA2-BD2F-0A72EEAD2999}" presName="negativeSpace" presStyleCnt="0"/>
      <dgm:spPr/>
    </dgm:pt>
    <dgm:pt modelId="{61CFE312-C52F-488F-9A84-C3CA0C7EAFAE}" type="pres">
      <dgm:prSet presAssocID="{607BAF58-3F6E-4AA2-BD2F-0A72EEAD2999}" presName="childText" presStyleLbl="conFgAcc1" presStyleIdx="1" presStyleCnt="3">
        <dgm:presLayoutVars>
          <dgm:bulletEnabled val="1"/>
        </dgm:presLayoutVars>
      </dgm:prSet>
      <dgm:spPr/>
      <dgm:t>
        <a:bodyPr/>
        <a:lstStyle/>
        <a:p>
          <a:endParaRPr lang="en-GB"/>
        </a:p>
      </dgm:t>
    </dgm:pt>
    <dgm:pt modelId="{4A82D1B7-53C5-4490-8AE5-30D86203B2D4}" type="pres">
      <dgm:prSet presAssocID="{2A97DD0F-6D7B-4BC2-92A8-0C9ED43E6059}" presName="spaceBetweenRectangles" presStyleCnt="0"/>
      <dgm:spPr/>
    </dgm:pt>
    <dgm:pt modelId="{481505DD-1201-4D3E-B3B5-ACB6E0F25718}" type="pres">
      <dgm:prSet presAssocID="{16F63E09-D39F-40EA-ABB4-2370D4FFDDA5}" presName="parentLin" presStyleCnt="0"/>
      <dgm:spPr/>
    </dgm:pt>
    <dgm:pt modelId="{68387DE6-AD0D-478D-B6A3-ACD7E812FB2E}" type="pres">
      <dgm:prSet presAssocID="{16F63E09-D39F-40EA-ABB4-2370D4FFDDA5}" presName="parentLeftMargin" presStyleLbl="node1" presStyleIdx="1" presStyleCnt="3" custFlipHor="1" custScaleX="37302"/>
      <dgm:spPr/>
      <dgm:t>
        <a:bodyPr/>
        <a:lstStyle/>
        <a:p>
          <a:endParaRPr lang="en-GB"/>
        </a:p>
      </dgm:t>
    </dgm:pt>
    <dgm:pt modelId="{A266084C-FA88-4DA2-A0AC-CA0F5363A76A}" type="pres">
      <dgm:prSet presAssocID="{16F63E09-D39F-40EA-ABB4-2370D4FFDDA5}" presName="parentText" presStyleLbl="node1" presStyleIdx="2" presStyleCnt="3" custScaleX="44761" custLinFactNeighborX="64783" custLinFactNeighborY="-3586">
        <dgm:presLayoutVars>
          <dgm:chMax val="0"/>
          <dgm:bulletEnabled val="1"/>
        </dgm:presLayoutVars>
      </dgm:prSet>
      <dgm:spPr/>
      <dgm:t>
        <a:bodyPr/>
        <a:lstStyle/>
        <a:p>
          <a:endParaRPr lang="en-GB"/>
        </a:p>
      </dgm:t>
    </dgm:pt>
    <dgm:pt modelId="{9DD40CCC-C423-4602-B705-54BC32C6FD63}" type="pres">
      <dgm:prSet presAssocID="{16F63E09-D39F-40EA-ABB4-2370D4FFDDA5}" presName="negativeSpace" presStyleCnt="0"/>
      <dgm:spPr/>
    </dgm:pt>
    <dgm:pt modelId="{AB1CF2C9-2701-428A-BAF0-BDB2C5D1A932}" type="pres">
      <dgm:prSet presAssocID="{16F63E09-D39F-40EA-ABB4-2370D4FFDDA5}" presName="childText" presStyleLbl="conFgAcc1" presStyleIdx="2" presStyleCnt="3">
        <dgm:presLayoutVars>
          <dgm:bulletEnabled val="1"/>
        </dgm:presLayoutVars>
      </dgm:prSet>
      <dgm:spPr/>
      <dgm:t>
        <a:bodyPr/>
        <a:lstStyle/>
        <a:p>
          <a:endParaRPr lang="en-GB"/>
        </a:p>
      </dgm:t>
    </dgm:pt>
  </dgm:ptLst>
  <dgm:cxnLst>
    <dgm:cxn modelId="{CE91C0ED-01B4-4D29-BDBF-724572D28650}" srcId="{A744281E-7D05-4389-8757-C8BA170E23B2}" destId="{C65FB7A1-CA69-4EE4-A5A0-F8BF9DFEA0D4}" srcOrd="0" destOrd="0" parTransId="{EFD21CDC-A1E2-4E76-9109-FA554D01C190}" sibTransId="{D6EF7A4F-7E13-482A-B634-4ADEEC71D28A}"/>
    <dgm:cxn modelId="{D201D569-C848-461D-BB04-5F0EE36116D8}" type="presOf" srcId="{607BAF58-3F6E-4AA2-BD2F-0A72EEAD2999}" destId="{0742DA44-EC37-4841-B5A0-808FB9BFEAF5}" srcOrd="1" destOrd="0" presId="urn:microsoft.com/office/officeart/2005/8/layout/list1"/>
    <dgm:cxn modelId="{F1F78BB8-4BA0-4BA8-A8C0-296AB47B875F}" type="presOf" srcId="{4EAD2B12-A983-48E9-A29E-FAF0891948F4}" destId="{861767B9-BB50-4C8D-8D35-C2C49E7CCEA4}" srcOrd="0" destOrd="0" presId="urn:microsoft.com/office/officeart/2005/8/layout/list1"/>
    <dgm:cxn modelId="{EC06A434-FBB7-421A-8C79-CA198B6D9A15}" type="presOf" srcId="{9F69F295-8365-4C48-9048-1CD51B879FB1}" destId="{AB1CF2C9-2701-428A-BAF0-BDB2C5D1A932}" srcOrd="0" destOrd="2" presId="urn:microsoft.com/office/officeart/2005/8/layout/list1"/>
    <dgm:cxn modelId="{502888C2-9A10-4BA5-B0DC-C0FEF95AD0F1}" type="presOf" srcId="{3B067C83-C1DC-4304-B8A9-9024B05323B9}" destId="{61CFE312-C52F-488F-9A84-C3CA0C7EAFAE}" srcOrd="0" destOrd="0" presId="urn:microsoft.com/office/officeart/2005/8/layout/list1"/>
    <dgm:cxn modelId="{51596976-D55E-40B3-8A05-7693A259539D}" srcId="{16F63E09-D39F-40EA-ABB4-2370D4FFDDA5}" destId="{7A056B43-5C6C-4E6E-8D10-532AC0DBF0BA}" srcOrd="0" destOrd="0" parTransId="{E847C3BE-F7E4-4860-B568-9CFE0BF90BF5}" sibTransId="{9256C58E-1B16-43D9-93A1-57ED3757B1CF}"/>
    <dgm:cxn modelId="{ED5954DA-7D86-4235-A0E4-9E047415AB9F}" srcId="{607BAF58-3F6E-4AA2-BD2F-0A72EEAD2999}" destId="{B236C310-39C8-4FA0-AAAE-0027F6E2C3FA}" srcOrd="1" destOrd="0" parTransId="{6E66974B-75F1-4E02-A54A-7CED1683EDB8}" sibTransId="{769FA448-E469-4EA3-BA60-3B40ED3E5F03}"/>
    <dgm:cxn modelId="{6FECE1AA-929A-4542-8665-7E540B0EF864}" type="presOf" srcId="{3F011DA2-8E50-402B-A4C1-83A920B00045}" destId="{AB1CF2C9-2701-428A-BAF0-BDB2C5D1A932}" srcOrd="0" destOrd="1" presId="urn:microsoft.com/office/officeart/2005/8/layout/list1"/>
    <dgm:cxn modelId="{3ABC240F-E311-4817-B0F9-A71873EC4159}" srcId="{16F63E09-D39F-40EA-ABB4-2370D4FFDDA5}" destId="{3F011DA2-8E50-402B-A4C1-83A920B00045}" srcOrd="1" destOrd="0" parTransId="{B7C287E0-7387-4EFB-BBB9-E345FD911BA2}" sibTransId="{D56DA5F5-01ED-473B-9D68-89E0EE427E88}"/>
    <dgm:cxn modelId="{3079E01E-BDB5-4548-9A46-D8A7900D18C2}" srcId="{C65FB7A1-CA69-4EE4-A5A0-F8BF9DFEA0D4}" destId="{4EAD2B12-A983-48E9-A29E-FAF0891948F4}" srcOrd="0" destOrd="0" parTransId="{43CF8BB0-46FE-4826-B2FF-76C1CCA9382A}" sibTransId="{9E926239-9944-4061-B056-CC1B919F4A81}"/>
    <dgm:cxn modelId="{6CE8B7BB-AB10-41A8-92A9-8D182710EBB3}" type="presOf" srcId="{C65FB7A1-CA69-4EE4-A5A0-F8BF9DFEA0D4}" destId="{A135EB42-FE59-41C0-94FF-B8A0656DE146}" srcOrd="1" destOrd="0" presId="urn:microsoft.com/office/officeart/2005/8/layout/list1"/>
    <dgm:cxn modelId="{9F1EA023-834B-43D3-AFD9-56B3C4AD0D85}" type="presOf" srcId="{16F63E09-D39F-40EA-ABB4-2370D4FFDDA5}" destId="{A266084C-FA88-4DA2-A0AC-CA0F5363A76A}" srcOrd="1" destOrd="0" presId="urn:microsoft.com/office/officeart/2005/8/layout/list1"/>
    <dgm:cxn modelId="{6FBA2DC9-EFBD-4A07-8451-ABC3EE53B462}" type="presOf" srcId="{16F63E09-D39F-40EA-ABB4-2370D4FFDDA5}" destId="{68387DE6-AD0D-478D-B6A3-ACD7E812FB2E}" srcOrd="0" destOrd="0" presId="urn:microsoft.com/office/officeart/2005/8/layout/list1"/>
    <dgm:cxn modelId="{E3E73708-222C-4B6D-B563-B8C439181012}" type="presOf" srcId="{C65FB7A1-CA69-4EE4-A5A0-F8BF9DFEA0D4}" destId="{2DE9065A-9583-4B4F-966B-27E57EA8EA47}" srcOrd="0" destOrd="0" presId="urn:microsoft.com/office/officeart/2005/8/layout/list1"/>
    <dgm:cxn modelId="{56248C96-B8C3-4112-AA50-6B0B21B53EA1}" type="presOf" srcId="{A744281E-7D05-4389-8757-C8BA170E23B2}" destId="{F2A68BE3-794D-4D97-AF93-8A02BED33380}" srcOrd="0" destOrd="0" presId="urn:microsoft.com/office/officeart/2005/8/layout/list1"/>
    <dgm:cxn modelId="{53C7B3DA-6E8D-4DB5-922E-C6B92AF8904D}" srcId="{A744281E-7D05-4389-8757-C8BA170E23B2}" destId="{16F63E09-D39F-40EA-ABB4-2370D4FFDDA5}" srcOrd="2" destOrd="0" parTransId="{A32190CC-2549-4C20-A9E9-2A24B867D405}" sibTransId="{AC79DCD1-83C1-4D58-9090-C6F779173EED}"/>
    <dgm:cxn modelId="{88C970A5-2412-4532-8CB2-E559815E9DD2}" srcId="{16F63E09-D39F-40EA-ABB4-2370D4FFDDA5}" destId="{9F69F295-8365-4C48-9048-1CD51B879FB1}" srcOrd="2" destOrd="0" parTransId="{EE71ABD6-63AD-482B-BB4E-24848805BCE2}" sibTransId="{FD75C404-B53B-4525-9994-5DCE64848B2E}"/>
    <dgm:cxn modelId="{03D20CE0-782F-42B3-B89F-775937852FC4}" srcId="{607BAF58-3F6E-4AA2-BD2F-0A72EEAD2999}" destId="{3B067C83-C1DC-4304-B8A9-9024B05323B9}" srcOrd="0" destOrd="0" parTransId="{5E59D812-63EB-4255-B826-FB0740199664}" sibTransId="{6F18C37D-CC13-4C4A-888E-9B20B5638F46}"/>
    <dgm:cxn modelId="{4E5529BE-419B-4588-8A64-2D2C2ED4611A}" type="presOf" srcId="{B236C310-39C8-4FA0-AAAE-0027F6E2C3FA}" destId="{61CFE312-C52F-488F-9A84-C3CA0C7EAFAE}" srcOrd="0" destOrd="1" presId="urn:microsoft.com/office/officeart/2005/8/layout/list1"/>
    <dgm:cxn modelId="{AB805131-638A-4C59-88CA-DE8AF1C49E9F}" srcId="{A744281E-7D05-4389-8757-C8BA170E23B2}" destId="{607BAF58-3F6E-4AA2-BD2F-0A72EEAD2999}" srcOrd="1" destOrd="0" parTransId="{51CADC1D-398E-4652-B1C3-0C42A9F340BE}" sibTransId="{2A97DD0F-6D7B-4BC2-92A8-0C9ED43E6059}"/>
    <dgm:cxn modelId="{33F02535-1A23-410A-8AD1-84B837E33099}" type="presOf" srcId="{7A056B43-5C6C-4E6E-8D10-532AC0DBF0BA}" destId="{AB1CF2C9-2701-428A-BAF0-BDB2C5D1A932}" srcOrd="0" destOrd="0" presId="urn:microsoft.com/office/officeart/2005/8/layout/list1"/>
    <dgm:cxn modelId="{68C2FED3-2BA3-4BB9-B17F-A3C3FC2F0640}" type="presOf" srcId="{607BAF58-3F6E-4AA2-BD2F-0A72EEAD2999}" destId="{EE59FAA5-05A3-4FC8-9C86-7D662FE271DC}" srcOrd="0" destOrd="0" presId="urn:microsoft.com/office/officeart/2005/8/layout/list1"/>
    <dgm:cxn modelId="{DED4836E-259D-475C-9267-574E3E69637F}" type="presParOf" srcId="{F2A68BE3-794D-4D97-AF93-8A02BED33380}" destId="{88A85E69-2F26-4E03-A3CD-E6FBDF7F3686}" srcOrd="0" destOrd="0" presId="urn:microsoft.com/office/officeart/2005/8/layout/list1"/>
    <dgm:cxn modelId="{0A82D53B-380E-4E68-AA1A-37DB081108FF}" type="presParOf" srcId="{88A85E69-2F26-4E03-A3CD-E6FBDF7F3686}" destId="{2DE9065A-9583-4B4F-966B-27E57EA8EA47}" srcOrd="0" destOrd="0" presId="urn:microsoft.com/office/officeart/2005/8/layout/list1"/>
    <dgm:cxn modelId="{AFD37670-091F-4CDD-B95B-BECE0E8A3A70}" type="presParOf" srcId="{88A85E69-2F26-4E03-A3CD-E6FBDF7F3686}" destId="{A135EB42-FE59-41C0-94FF-B8A0656DE146}" srcOrd="1" destOrd="0" presId="urn:microsoft.com/office/officeart/2005/8/layout/list1"/>
    <dgm:cxn modelId="{712B5361-793F-400D-B0CE-EC65AAD4CFD8}" type="presParOf" srcId="{F2A68BE3-794D-4D97-AF93-8A02BED33380}" destId="{8880FAD9-CC2C-4111-BEC7-25D3D5CB6CDF}" srcOrd="1" destOrd="0" presId="urn:microsoft.com/office/officeart/2005/8/layout/list1"/>
    <dgm:cxn modelId="{1EE28EFB-2F5B-491C-BBCE-C85140DF8C22}" type="presParOf" srcId="{F2A68BE3-794D-4D97-AF93-8A02BED33380}" destId="{861767B9-BB50-4C8D-8D35-C2C49E7CCEA4}" srcOrd="2" destOrd="0" presId="urn:microsoft.com/office/officeart/2005/8/layout/list1"/>
    <dgm:cxn modelId="{029FE907-9AA3-473A-8C42-0E351B34B2A3}" type="presParOf" srcId="{F2A68BE3-794D-4D97-AF93-8A02BED33380}" destId="{61095381-EE98-4D78-BD81-68F732DC947E}" srcOrd="3" destOrd="0" presId="urn:microsoft.com/office/officeart/2005/8/layout/list1"/>
    <dgm:cxn modelId="{0C67424E-2F35-4E55-856F-1D928D2E6C4D}" type="presParOf" srcId="{F2A68BE3-794D-4D97-AF93-8A02BED33380}" destId="{A2D1B09C-B7CD-4A66-A6B9-220746B1165D}" srcOrd="4" destOrd="0" presId="urn:microsoft.com/office/officeart/2005/8/layout/list1"/>
    <dgm:cxn modelId="{7EC986D9-BFEC-4CAD-903F-7AD9E7C63221}" type="presParOf" srcId="{A2D1B09C-B7CD-4A66-A6B9-220746B1165D}" destId="{EE59FAA5-05A3-4FC8-9C86-7D662FE271DC}" srcOrd="0" destOrd="0" presId="urn:microsoft.com/office/officeart/2005/8/layout/list1"/>
    <dgm:cxn modelId="{A154BC8B-0A95-48A0-B6E5-C8ABF6C1B044}" type="presParOf" srcId="{A2D1B09C-B7CD-4A66-A6B9-220746B1165D}" destId="{0742DA44-EC37-4841-B5A0-808FB9BFEAF5}" srcOrd="1" destOrd="0" presId="urn:microsoft.com/office/officeart/2005/8/layout/list1"/>
    <dgm:cxn modelId="{6CE1F6BD-1E7B-48A7-BBFA-43AEB0134793}" type="presParOf" srcId="{F2A68BE3-794D-4D97-AF93-8A02BED33380}" destId="{71228DDF-E0D3-4D44-A26F-E2B342CB0E75}" srcOrd="5" destOrd="0" presId="urn:microsoft.com/office/officeart/2005/8/layout/list1"/>
    <dgm:cxn modelId="{787060AA-BCA9-48B6-8C27-339FF081CE83}" type="presParOf" srcId="{F2A68BE3-794D-4D97-AF93-8A02BED33380}" destId="{61CFE312-C52F-488F-9A84-C3CA0C7EAFAE}" srcOrd="6" destOrd="0" presId="urn:microsoft.com/office/officeart/2005/8/layout/list1"/>
    <dgm:cxn modelId="{28672C17-56D8-4D96-B74B-6E5CA6803EED}" type="presParOf" srcId="{F2A68BE3-794D-4D97-AF93-8A02BED33380}" destId="{4A82D1B7-53C5-4490-8AE5-30D86203B2D4}" srcOrd="7" destOrd="0" presId="urn:microsoft.com/office/officeart/2005/8/layout/list1"/>
    <dgm:cxn modelId="{23979E83-D28D-4614-A1C1-CB215D3A2831}" type="presParOf" srcId="{F2A68BE3-794D-4D97-AF93-8A02BED33380}" destId="{481505DD-1201-4D3E-B3B5-ACB6E0F25718}" srcOrd="8" destOrd="0" presId="urn:microsoft.com/office/officeart/2005/8/layout/list1"/>
    <dgm:cxn modelId="{E133B76A-D961-4A60-924B-A2C33083C0B2}" type="presParOf" srcId="{481505DD-1201-4D3E-B3B5-ACB6E0F25718}" destId="{68387DE6-AD0D-478D-B6A3-ACD7E812FB2E}" srcOrd="0" destOrd="0" presId="urn:microsoft.com/office/officeart/2005/8/layout/list1"/>
    <dgm:cxn modelId="{C6E8A702-BCE1-4511-B90E-BD96480513F5}" type="presParOf" srcId="{481505DD-1201-4D3E-B3B5-ACB6E0F25718}" destId="{A266084C-FA88-4DA2-A0AC-CA0F5363A76A}" srcOrd="1" destOrd="0" presId="urn:microsoft.com/office/officeart/2005/8/layout/list1"/>
    <dgm:cxn modelId="{CA561846-1335-49DD-BF7C-AA34A40AD8AD}" type="presParOf" srcId="{F2A68BE3-794D-4D97-AF93-8A02BED33380}" destId="{9DD40CCC-C423-4602-B705-54BC32C6FD63}" srcOrd="9" destOrd="0" presId="urn:microsoft.com/office/officeart/2005/8/layout/list1"/>
    <dgm:cxn modelId="{35E55F63-FF98-42BC-8C1F-B3D248E4D24D}" type="presParOf" srcId="{F2A68BE3-794D-4D97-AF93-8A02BED33380}" destId="{AB1CF2C9-2701-428A-BAF0-BDB2C5D1A932}" srcOrd="10" destOrd="0" presId="urn:microsoft.com/office/officeart/2005/8/layout/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A744281E-7D05-4389-8757-C8BA170E23B2}" type="doc">
      <dgm:prSet loTypeId="urn:microsoft.com/office/officeart/2005/8/layout/list1" loCatId="list" qsTypeId="urn:microsoft.com/office/officeart/2005/8/quickstyle/simple1" qsCatId="simple" csTypeId="urn:microsoft.com/office/officeart/2005/8/colors/accent1_2" csCatId="accent1" phldr="1"/>
      <dgm:spPr/>
      <dgm:t>
        <a:bodyPr/>
        <a:lstStyle/>
        <a:p>
          <a:endParaRPr lang="en-US"/>
        </a:p>
      </dgm:t>
    </dgm:pt>
    <dgm:pt modelId="{C65FB7A1-CA69-4EE4-A5A0-F8BF9DFEA0D4}">
      <dgm:prSet phldrT="[Text]" custT="1"/>
      <dgm:spPr/>
      <dgm:t>
        <a:bodyPr/>
        <a:lstStyle/>
        <a:p>
          <a:r>
            <a:rPr lang="en-US" sz="1800" dirty="0"/>
            <a:t>Issue</a:t>
          </a:r>
        </a:p>
      </dgm:t>
    </dgm:pt>
    <dgm:pt modelId="{EFD21CDC-A1E2-4E76-9109-FA554D01C190}" type="parTrans" cxnId="{CE91C0ED-01B4-4D29-BDBF-724572D28650}">
      <dgm:prSet/>
      <dgm:spPr/>
      <dgm:t>
        <a:bodyPr/>
        <a:lstStyle/>
        <a:p>
          <a:endParaRPr lang="en-US"/>
        </a:p>
      </dgm:t>
    </dgm:pt>
    <dgm:pt modelId="{D6EF7A4F-7E13-482A-B634-4ADEEC71D28A}" type="sibTrans" cxnId="{CE91C0ED-01B4-4D29-BDBF-724572D28650}">
      <dgm:prSet/>
      <dgm:spPr/>
      <dgm:t>
        <a:bodyPr/>
        <a:lstStyle/>
        <a:p>
          <a:endParaRPr lang="en-US"/>
        </a:p>
      </dgm:t>
    </dgm:pt>
    <dgm:pt modelId="{607BAF58-3F6E-4AA2-BD2F-0A72EEAD2999}">
      <dgm:prSet phldrT="[Text]" custT="1"/>
      <dgm:spPr/>
      <dgm:t>
        <a:bodyPr/>
        <a:lstStyle/>
        <a:p>
          <a:r>
            <a:rPr lang="en-US" sz="1800" dirty="0"/>
            <a:t>Discussion</a:t>
          </a:r>
        </a:p>
      </dgm:t>
    </dgm:pt>
    <dgm:pt modelId="{51CADC1D-398E-4652-B1C3-0C42A9F340BE}" type="parTrans" cxnId="{AB805131-638A-4C59-88CA-DE8AF1C49E9F}">
      <dgm:prSet/>
      <dgm:spPr/>
      <dgm:t>
        <a:bodyPr/>
        <a:lstStyle/>
        <a:p>
          <a:endParaRPr lang="en-US"/>
        </a:p>
      </dgm:t>
    </dgm:pt>
    <dgm:pt modelId="{2A97DD0F-6D7B-4BC2-92A8-0C9ED43E6059}" type="sibTrans" cxnId="{AB805131-638A-4C59-88CA-DE8AF1C49E9F}">
      <dgm:prSet/>
      <dgm:spPr/>
      <dgm:t>
        <a:bodyPr/>
        <a:lstStyle/>
        <a:p>
          <a:endParaRPr lang="en-US"/>
        </a:p>
      </dgm:t>
    </dgm:pt>
    <dgm:pt modelId="{4EAD2B12-A983-48E9-A29E-FAF0891948F4}">
      <dgm:prSet custT="1"/>
      <dgm:spPr/>
      <dgm:t>
        <a:bodyPr/>
        <a:lstStyle/>
        <a:p>
          <a:r>
            <a:rPr lang="en-US" sz="2000" dirty="0" smtClean="0"/>
            <a:t>How to promote project delivery by winning bidders? </a:t>
          </a:r>
          <a:endParaRPr lang="en-US" sz="2000" dirty="0"/>
        </a:p>
      </dgm:t>
    </dgm:pt>
    <dgm:pt modelId="{43CF8BB0-46FE-4826-B2FF-76C1CCA9382A}" type="parTrans" cxnId="{3079E01E-BDB5-4548-9A46-D8A7900D18C2}">
      <dgm:prSet/>
      <dgm:spPr/>
      <dgm:t>
        <a:bodyPr/>
        <a:lstStyle/>
        <a:p>
          <a:endParaRPr lang="en-US"/>
        </a:p>
      </dgm:t>
    </dgm:pt>
    <dgm:pt modelId="{9E926239-9944-4061-B056-CC1B919F4A81}" type="sibTrans" cxnId="{3079E01E-BDB5-4548-9A46-D8A7900D18C2}">
      <dgm:prSet/>
      <dgm:spPr/>
      <dgm:t>
        <a:bodyPr/>
        <a:lstStyle/>
        <a:p>
          <a:endParaRPr lang="en-US"/>
        </a:p>
      </dgm:t>
    </dgm:pt>
    <dgm:pt modelId="{3B067C83-C1DC-4304-B8A9-9024B05323B9}">
      <dgm:prSet custT="1"/>
      <dgm:spPr/>
      <dgm:t>
        <a:bodyPr/>
        <a:lstStyle/>
        <a:p>
          <a:r>
            <a:rPr lang="en-GB" sz="2000" u="sng" dirty="0" smtClean="0"/>
            <a:t>Project</a:t>
          </a:r>
          <a:r>
            <a:rPr lang="en-GB" sz="2000" dirty="0" smtClean="0"/>
            <a:t> requirements – permits, land, grid connection, technical characteristics.</a:t>
          </a:r>
          <a:endParaRPr lang="en-US" sz="2000" dirty="0"/>
        </a:p>
      </dgm:t>
    </dgm:pt>
    <dgm:pt modelId="{5E59D812-63EB-4255-B826-FB0740199664}" type="parTrans" cxnId="{03D20CE0-782F-42B3-B89F-775937852FC4}">
      <dgm:prSet/>
      <dgm:spPr/>
      <dgm:t>
        <a:bodyPr/>
        <a:lstStyle/>
        <a:p>
          <a:endParaRPr lang="en-US"/>
        </a:p>
      </dgm:t>
    </dgm:pt>
    <dgm:pt modelId="{6F18C37D-CC13-4C4A-888E-9B20B5638F46}" type="sibTrans" cxnId="{03D20CE0-782F-42B3-B89F-775937852FC4}">
      <dgm:prSet/>
      <dgm:spPr/>
      <dgm:t>
        <a:bodyPr/>
        <a:lstStyle/>
        <a:p>
          <a:endParaRPr lang="en-US"/>
        </a:p>
      </dgm:t>
    </dgm:pt>
    <dgm:pt modelId="{16F63E09-D39F-40EA-ABB4-2370D4FFDDA5}">
      <dgm:prSet phldrT="[Text]" custT="1"/>
      <dgm:spPr/>
      <dgm:t>
        <a:bodyPr/>
        <a:lstStyle/>
        <a:p>
          <a:r>
            <a:rPr lang="en-US" sz="1800" dirty="0" smtClean="0"/>
            <a:t>Recommendation</a:t>
          </a:r>
          <a:endParaRPr lang="en-US" sz="1800" dirty="0"/>
        </a:p>
      </dgm:t>
    </dgm:pt>
    <dgm:pt modelId="{A32190CC-2549-4C20-A9E9-2A24B867D405}" type="parTrans" cxnId="{53C7B3DA-6E8D-4DB5-922E-C6B92AF8904D}">
      <dgm:prSet/>
      <dgm:spPr/>
      <dgm:t>
        <a:bodyPr/>
        <a:lstStyle/>
        <a:p>
          <a:endParaRPr lang="en-GB"/>
        </a:p>
      </dgm:t>
    </dgm:pt>
    <dgm:pt modelId="{AC79DCD1-83C1-4D58-9090-C6F779173EED}" type="sibTrans" cxnId="{53C7B3DA-6E8D-4DB5-922E-C6B92AF8904D}">
      <dgm:prSet/>
      <dgm:spPr/>
      <dgm:t>
        <a:bodyPr/>
        <a:lstStyle/>
        <a:p>
          <a:endParaRPr lang="en-GB"/>
        </a:p>
      </dgm:t>
    </dgm:pt>
    <dgm:pt modelId="{7A056B43-5C6C-4E6E-8D10-532AC0DBF0BA}">
      <dgm:prSet custT="1"/>
      <dgm:spPr/>
      <dgm:t>
        <a:bodyPr/>
        <a:lstStyle/>
        <a:p>
          <a:r>
            <a:rPr lang="en-US" sz="2000" dirty="0" smtClean="0">
              <a:solidFill>
                <a:schemeClr val="tx1"/>
              </a:solidFill>
            </a:rPr>
            <a:t>Facilitate permitting, grid connection and land access to allow advanced stage projects</a:t>
          </a:r>
          <a:endParaRPr lang="en-US" sz="2000" dirty="0">
            <a:solidFill>
              <a:schemeClr val="tx1"/>
            </a:solidFill>
          </a:endParaRPr>
        </a:p>
      </dgm:t>
    </dgm:pt>
    <dgm:pt modelId="{E847C3BE-F7E4-4860-B568-9CFE0BF90BF5}" type="parTrans" cxnId="{51596976-D55E-40B3-8A05-7693A259539D}">
      <dgm:prSet/>
      <dgm:spPr/>
      <dgm:t>
        <a:bodyPr/>
        <a:lstStyle/>
        <a:p>
          <a:endParaRPr lang="en-GB"/>
        </a:p>
      </dgm:t>
    </dgm:pt>
    <dgm:pt modelId="{9256C58E-1B16-43D9-93A1-57ED3757B1CF}" type="sibTrans" cxnId="{51596976-D55E-40B3-8A05-7693A259539D}">
      <dgm:prSet/>
      <dgm:spPr/>
      <dgm:t>
        <a:bodyPr/>
        <a:lstStyle/>
        <a:p>
          <a:endParaRPr lang="en-GB"/>
        </a:p>
      </dgm:t>
    </dgm:pt>
    <dgm:pt modelId="{2892EC72-CACA-4A0B-BE8F-1B2429F28B51}">
      <dgm:prSet custT="1"/>
      <dgm:spPr/>
      <dgm:t>
        <a:bodyPr/>
        <a:lstStyle/>
        <a:p>
          <a:r>
            <a:rPr lang="en-US" sz="2000" dirty="0" smtClean="0">
              <a:solidFill>
                <a:schemeClr val="tx1"/>
              </a:solidFill>
            </a:rPr>
            <a:t>Specify bidder requirements to balance credibility and competition</a:t>
          </a:r>
          <a:endParaRPr lang="en-US" sz="2000" dirty="0">
            <a:solidFill>
              <a:schemeClr val="tx1"/>
            </a:solidFill>
          </a:endParaRPr>
        </a:p>
      </dgm:t>
    </dgm:pt>
    <dgm:pt modelId="{B428609B-0D15-4A96-9789-FAE2CD7C52E9}" type="parTrans" cxnId="{C5FF50FD-EA14-4A41-B728-551FB020EB22}">
      <dgm:prSet/>
      <dgm:spPr/>
      <dgm:t>
        <a:bodyPr/>
        <a:lstStyle/>
        <a:p>
          <a:endParaRPr lang="en-US"/>
        </a:p>
      </dgm:t>
    </dgm:pt>
    <dgm:pt modelId="{436D2A1F-084D-4D0E-9A27-116C2E3E0076}" type="sibTrans" cxnId="{C5FF50FD-EA14-4A41-B728-551FB020EB22}">
      <dgm:prSet/>
      <dgm:spPr/>
      <dgm:t>
        <a:bodyPr/>
        <a:lstStyle/>
        <a:p>
          <a:endParaRPr lang="en-US"/>
        </a:p>
      </dgm:t>
    </dgm:pt>
    <dgm:pt modelId="{7180DE09-4984-4929-B0ED-445FFDD4D7CA}">
      <dgm:prSet custT="1"/>
      <dgm:spPr/>
      <dgm:t>
        <a:bodyPr/>
        <a:lstStyle/>
        <a:p>
          <a:r>
            <a:rPr lang="en-US" sz="2000" dirty="0" smtClean="0">
              <a:solidFill>
                <a:schemeClr val="tx1"/>
              </a:solidFill>
            </a:rPr>
            <a:t>Use financial guarantees to promote credible bids and provide incentives for delivery</a:t>
          </a:r>
          <a:endParaRPr lang="en-US" sz="2000" dirty="0">
            <a:solidFill>
              <a:schemeClr val="tx1"/>
            </a:solidFill>
          </a:endParaRPr>
        </a:p>
      </dgm:t>
    </dgm:pt>
    <dgm:pt modelId="{9120583B-DD01-4847-9C32-577D1EE7B025}" type="parTrans" cxnId="{3ADF954C-7C84-4904-ABBD-AB1319726142}">
      <dgm:prSet/>
      <dgm:spPr/>
      <dgm:t>
        <a:bodyPr/>
        <a:lstStyle/>
        <a:p>
          <a:endParaRPr lang="en-US"/>
        </a:p>
      </dgm:t>
    </dgm:pt>
    <dgm:pt modelId="{51748936-BDDA-4155-BEE2-23E5EB00E513}" type="sibTrans" cxnId="{3ADF954C-7C84-4904-ABBD-AB1319726142}">
      <dgm:prSet/>
      <dgm:spPr/>
      <dgm:t>
        <a:bodyPr/>
        <a:lstStyle/>
        <a:p>
          <a:endParaRPr lang="en-US"/>
        </a:p>
      </dgm:t>
    </dgm:pt>
    <dgm:pt modelId="{45791A0A-7492-424E-8249-E2777DD9CDD4}">
      <dgm:prSet custT="1"/>
      <dgm:spPr/>
      <dgm:t>
        <a:bodyPr/>
        <a:lstStyle/>
        <a:p>
          <a:r>
            <a:rPr lang="en-GB" sz="2000" u="sng" dirty="0" smtClean="0"/>
            <a:t>Bidder</a:t>
          </a:r>
          <a:r>
            <a:rPr lang="en-GB" sz="2000" dirty="0" smtClean="0"/>
            <a:t> requirements – experience, financial standing, absence of legal concerns?</a:t>
          </a:r>
          <a:endParaRPr lang="en-US" sz="2000" dirty="0" smtClean="0"/>
        </a:p>
      </dgm:t>
    </dgm:pt>
    <dgm:pt modelId="{8ED9771F-A536-49C1-A3F3-163748E98581}" type="parTrans" cxnId="{57E2D877-FFEC-475C-BA3C-B3C84A1217C5}">
      <dgm:prSet/>
      <dgm:spPr/>
      <dgm:t>
        <a:bodyPr/>
        <a:lstStyle/>
        <a:p>
          <a:endParaRPr lang="en-US"/>
        </a:p>
      </dgm:t>
    </dgm:pt>
    <dgm:pt modelId="{0E5247AC-448D-4666-A3C8-05D9EB44D14B}" type="sibTrans" cxnId="{57E2D877-FFEC-475C-BA3C-B3C84A1217C5}">
      <dgm:prSet/>
      <dgm:spPr/>
      <dgm:t>
        <a:bodyPr/>
        <a:lstStyle/>
        <a:p>
          <a:endParaRPr lang="en-US"/>
        </a:p>
      </dgm:t>
    </dgm:pt>
    <dgm:pt modelId="{2B090973-0459-4BC0-8CD9-91192636D839}">
      <dgm:prSet custT="1"/>
      <dgm:spPr/>
      <dgm:t>
        <a:bodyPr/>
        <a:lstStyle/>
        <a:p>
          <a:r>
            <a:rPr lang="en-US" sz="2000" u="sng" dirty="0" smtClean="0"/>
            <a:t>Financial guarantees</a:t>
          </a:r>
          <a:r>
            <a:rPr lang="en-US" sz="2000" dirty="0" smtClean="0"/>
            <a:t> – bid bonds, completion bonds</a:t>
          </a:r>
        </a:p>
      </dgm:t>
    </dgm:pt>
    <dgm:pt modelId="{EE198207-68F4-415F-AB50-31C70D42684B}" type="parTrans" cxnId="{F376F500-1C18-4653-A386-A46685CE0180}">
      <dgm:prSet/>
      <dgm:spPr/>
      <dgm:t>
        <a:bodyPr/>
        <a:lstStyle/>
        <a:p>
          <a:endParaRPr lang="en-US"/>
        </a:p>
      </dgm:t>
    </dgm:pt>
    <dgm:pt modelId="{143902B9-04E1-40D1-B124-22FBBD154501}" type="sibTrans" cxnId="{F376F500-1C18-4653-A386-A46685CE0180}">
      <dgm:prSet/>
      <dgm:spPr/>
      <dgm:t>
        <a:bodyPr/>
        <a:lstStyle/>
        <a:p>
          <a:endParaRPr lang="en-US"/>
        </a:p>
      </dgm:t>
    </dgm:pt>
    <dgm:pt modelId="{F2A68BE3-794D-4D97-AF93-8A02BED33380}" type="pres">
      <dgm:prSet presAssocID="{A744281E-7D05-4389-8757-C8BA170E23B2}" presName="linear" presStyleCnt="0">
        <dgm:presLayoutVars>
          <dgm:dir/>
          <dgm:animLvl val="lvl"/>
          <dgm:resizeHandles val="exact"/>
        </dgm:presLayoutVars>
      </dgm:prSet>
      <dgm:spPr/>
      <dgm:t>
        <a:bodyPr/>
        <a:lstStyle/>
        <a:p>
          <a:endParaRPr lang="en-GB"/>
        </a:p>
      </dgm:t>
    </dgm:pt>
    <dgm:pt modelId="{88A85E69-2F26-4E03-A3CD-E6FBDF7F3686}" type="pres">
      <dgm:prSet presAssocID="{C65FB7A1-CA69-4EE4-A5A0-F8BF9DFEA0D4}" presName="parentLin" presStyleCnt="0"/>
      <dgm:spPr/>
    </dgm:pt>
    <dgm:pt modelId="{2DE9065A-9583-4B4F-966B-27E57EA8EA47}" type="pres">
      <dgm:prSet presAssocID="{C65FB7A1-CA69-4EE4-A5A0-F8BF9DFEA0D4}" presName="parentLeftMargin" presStyleLbl="node1" presStyleIdx="0" presStyleCnt="3"/>
      <dgm:spPr/>
      <dgm:t>
        <a:bodyPr/>
        <a:lstStyle/>
        <a:p>
          <a:endParaRPr lang="en-GB"/>
        </a:p>
      </dgm:t>
    </dgm:pt>
    <dgm:pt modelId="{A135EB42-FE59-41C0-94FF-B8A0656DE146}" type="pres">
      <dgm:prSet presAssocID="{C65FB7A1-CA69-4EE4-A5A0-F8BF9DFEA0D4}" presName="parentText" presStyleLbl="node1" presStyleIdx="0" presStyleCnt="3" custScaleX="44622">
        <dgm:presLayoutVars>
          <dgm:chMax val="0"/>
          <dgm:bulletEnabled val="1"/>
        </dgm:presLayoutVars>
      </dgm:prSet>
      <dgm:spPr/>
      <dgm:t>
        <a:bodyPr/>
        <a:lstStyle/>
        <a:p>
          <a:endParaRPr lang="en-GB"/>
        </a:p>
      </dgm:t>
    </dgm:pt>
    <dgm:pt modelId="{8880FAD9-CC2C-4111-BEC7-25D3D5CB6CDF}" type="pres">
      <dgm:prSet presAssocID="{C65FB7A1-CA69-4EE4-A5A0-F8BF9DFEA0D4}" presName="negativeSpace" presStyleCnt="0"/>
      <dgm:spPr/>
    </dgm:pt>
    <dgm:pt modelId="{861767B9-BB50-4C8D-8D35-C2C49E7CCEA4}" type="pres">
      <dgm:prSet presAssocID="{C65FB7A1-CA69-4EE4-A5A0-F8BF9DFEA0D4}" presName="childText" presStyleLbl="conFgAcc1" presStyleIdx="0" presStyleCnt="3" custLinFactNeighborY="3753">
        <dgm:presLayoutVars>
          <dgm:bulletEnabled val="1"/>
        </dgm:presLayoutVars>
      </dgm:prSet>
      <dgm:spPr/>
      <dgm:t>
        <a:bodyPr/>
        <a:lstStyle/>
        <a:p>
          <a:endParaRPr lang="en-GB"/>
        </a:p>
      </dgm:t>
    </dgm:pt>
    <dgm:pt modelId="{61095381-EE98-4D78-BD81-68F732DC947E}" type="pres">
      <dgm:prSet presAssocID="{D6EF7A4F-7E13-482A-B634-4ADEEC71D28A}" presName="spaceBetweenRectangles" presStyleCnt="0"/>
      <dgm:spPr/>
    </dgm:pt>
    <dgm:pt modelId="{A2D1B09C-B7CD-4A66-A6B9-220746B1165D}" type="pres">
      <dgm:prSet presAssocID="{607BAF58-3F6E-4AA2-BD2F-0A72EEAD2999}" presName="parentLin" presStyleCnt="0"/>
      <dgm:spPr/>
    </dgm:pt>
    <dgm:pt modelId="{EE59FAA5-05A3-4FC8-9C86-7D662FE271DC}" type="pres">
      <dgm:prSet presAssocID="{607BAF58-3F6E-4AA2-BD2F-0A72EEAD2999}" presName="parentLeftMargin" presStyleLbl="node1" presStyleIdx="0" presStyleCnt="3"/>
      <dgm:spPr/>
      <dgm:t>
        <a:bodyPr/>
        <a:lstStyle/>
        <a:p>
          <a:endParaRPr lang="en-GB"/>
        </a:p>
      </dgm:t>
    </dgm:pt>
    <dgm:pt modelId="{0742DA44-EC37-4841-B5A0-808FB9BFEAF5}" type="pres">
      <dgm:prSet presAssocID="{607BAF58-3F6E-4AA2-BD2F-0A72EEAD2999}" presName="parentText" presStyleLbl="node1" presStyleIdx="1" presStyleCnt="3" custFlipHor="1" custScaleX="44343">
        <dgm:presLayoutVars>
          <dgm:chMax val="0"/>
          <dgm:bulletEnabled val="1"/>
        </dgm:presLayoutVars>
      </dgm:prSet>
      <dgm:spPr/>
      <dgm:t>
        <a:bodyPr/>
        <a:lstStyle/>
        <a:p>
          <a:endParaRPr lang="en-GB"/>
        </a:p>
      </dgm:t>
    </dgm:pt>
    <dgm:pt modelId="{71228DDF-E0D3-4D44-A26F-E2B342CB0E75}" type="pres">
      <dgm:prSet presAssocID="{607BAF58-3F6E-4AA2-BD2F-0A72EEAD2999}" presName="negativeSpace" presStyleCnt="0"/>
      <dgm:spPr/>
    </dgm:pt>
    <dgm:pt modelId="{61CFE312-C52F-488F-9A84-C3CA0C7EAFAE}" type="pres">
      <dgm:prSet presAssocID="{607BAF58-3F6E-4AA2-BD2F-0A72EEAD2999}" presName="childText" presStyleLbl="conFgAcc1" presStyleIdx="1" presStyleCnt="3" custScaleY="101398">
        <dgm:presLayoutVars>
          <dgm:bulletEnabled val="1"/>
        </dgm:presLayoutVars>
      </dgm:prSet>
      <dgm:spPr/>
      <dgm:t>
        <a:bodyPr/>
        <a:lstStyle/>
        <a:p>
          <a:endParaRPr lang="en-GB"/>
        </a:p>
      </dgm:t>
    </dgm:pt>
    <dgm:pt modelId="{4A82D1B7-53C5-4490-8AE5-30D86203B2D4}" type="pres">
      <dgm:prSet presAssocID="{2A97DD0F-6D7B-4BC2-92A8-0C9ED43E6059}" presName="spaceBetweenRectangles" presStyleCnt="0"/>
      <dgm:spPr/>
    </dgm:pt>
    <dgm:pt modelId="{481505DD-1201-4D3E-B3B5-ACB6E0F25718}" type="pres">
      <dgm:prSet presAssocID="{16F63E09-D39F-40EA-ABB4-2370D4FFDDA5}" presName="parentLin" presStyleCnt="0"/>
      <dgm:spPr/>
    </dgm:pt>
    <dgm:pt modelId="{68387DE6-AD0D-478D-B6A3-ACD7E812FB2E}" type="pres">
      <dgm:prSet presAssocID="{16F63E09-D39F-40EA-ABB4-2370D4FFDDA5}" presName="parentLeftMargin" presStyleLbl="node1" presStyleIdx="1" presStyleCnt="3" custFlipHor="1" custScaleX="37302"/>
      <dgm:spPr/>
      <dgm:t>
        <a:bodyPr/>
        <a:lstStyle/>
        <a:p>
          <a:endParaRPr lang="en-GB"/>
        </a:p>
      </dgm:t>
    </dgm:pt>
    <dgm:pt modelId="{A266084C-FA88-4DA2-A0AC-CA0F5363A76A}" type="pres">
      <dgm:prSet presAssocID="{16F63E09-D39F-40EA-ABB4-2370D4FFDDA5}" presName="parentText" presStyleLbl="node1" presStyleIdx="2" presStyleCnt="3" custScaleX="44761" custLinFactNeighborX="64783" custLinFactNeighborY="-3586">
        <dgm:presLayoutVars>
          <dgm:chMax val="0"/>
          <dgm:bulletEnabled val="1"/>
        </dgm:presLayoutVars>
      </dgm:prSet>
      <dgm:spPr/>
      <dgm:t>
        <a:bodyPr/>
        <a:lstStyle/>
        <a:p>
          <a:endParaRPr lang="en-GB"/>
        </a:p>
      </dgm:t>
    </dgm:pt>
    <dgm:pt modelId="{9DD40CCC-C423-4602-B705-54BC32C6FD63}" type="pres">
      <dgm:prSet presAssocID="{16F63E09-D39F-40EA-ABB4-2370D4FFDDA5}" presName="negativeSpace" presStyleCnt="0"/>
      <dgm:spPr/>
    </dgm:pt>
    <dgm:pt modelId="{AB1CF2C9-2701-428A-BAF0-BDB2C5D1A932}" type="pres">
      <dgm:prSet presAssocID="{16F63E09-D39F-40EA-ABB4-2370D4FFDDA5}" presName="childText" presStyleLbl="conFgAcc1" presStyleIdx="2" presStyleCnt="3">
        <dgm:presLayoutVars>
          <dgm:bulletEnabled val="1"/>
        </dgm:presLayoutVars>
      </dgm:prSet>
      <dgm:spPr/>
      <dgm:t>
        <a:bodyPr/>
        <a:lstStyle/>
        <a:p>
          <a:endParaRPr lang="en-GB"/>
        </a:p>
      </dgm:t>
    </dgm:pt>
  </dgm:ptLst>
  <dgm:cxnLst>
    <dgm:cxn modelId="{CE91C0ED-01B4-4D29-BDBF-724572D28650}" srcId="{A744281E-7D05-4389-8757-C8BA170E23B2}" destId="{C65FB7A1-CA69-4EE4-A5A0-F8BF9DFEA0D4}" srcOrd="0" destOrd="0" parTransId="{EFD21CDC-A1E2-4E76-9109-FA554D01C190}" sibTransId="{D6EF7A4F-7E13-482A-B634-4ADEEC71D28A}"/>
    <dgm:cxn modelId="{D201D569-C848-461D-BB04-5F0EE36116D8}" type="presOf" srcId="{607BAF58-3F6E-4AA2-BD2F-0A72EEAD2999}" destId="{0742DA44-EC37-4841-B5A0-808FB9BFEAF5}" srcOrd="1" destOrd="0" presId="urn:microsoft.com/office/officeart/2005/8/layout/list1"/>
    <dgm:cxn modelId="{79A96E21-D74C-4A67-9A42-D7B214451B84}" type="presOf" srcId="{2B090973-0459-4BC0-8CD9-91192636D839}" destId="{61CFE312-C52F-488F-9A84-C3CA0C7EAFAE}" srcOrd="0" destOrd="2" presId="urn:microsoft.com/office/officeart/2005/8/layout/list1"/>
    <dgm:cxn modelId="{F1F78BB8-4BA0-4BA8-A8C0-296AB47B875F}" type="presOf" srcId="{4EAD2B12-A983-48E9-A29E-FAF0891948F4}" destId="{861767B9-BB50-4C8D-8D35-C2C49E7CCEA4}" srcOrd="0" destOrd="0" presId="urn:microsoft.com/office/officeart/2005/8/layout/list1"/>
    <dgm:cxn modelId="{57E2D877-FFEC-475C-BA3C-B3C84A1217C5}" srcId="{607BAF58-3F6E-4AA2-BD2F-0A72EEAD2999}" destId="{45791A0A-7492-424E-8249-E2777DD9CDD4}" srcOrd="1" destOrd="0" parTransId="{8ED9771F-A536-49C1-A3F3-163748E98581}" sibTransId="{0E5247AC-448D-4666-A3C8-05D9EB44D14B}"/>
    <dgm:cxn modelId="{3ADF954C-7C84-4904-ABBD-AB1319726142}" srcId="{16F63E09-D39F-40EA-ABB4-2370D4FFDDA5}" destId="{7180DE09-4984-4929-B0ED-445FFDD4D7CA}" srcOrd="2" destOrd="0" parTransId="{9120583B-DD01-4847-9C32-577D1EE7B025}" sibTransId="{51748936-BDDA-4155-BEE2-23E5EB00E513}"/>
    <dgm:cxn modelId="{502888C2-9A10-4BA5-B0DC-C0FEF95AD0F1}" type="presOf" srcId="{3B067C83-C1DC-4304-B8A9-9024B05323B9}" destId="{61CFE312-C52F-488F-9A84-C3CA0C7EAFAE}" srcOrd="0" destOrd="0" presId="urn:microsoft.com/office/officeart/2005/8/layout/list1"/>
    <dgm:cxn modelId="{51596976-D55E-40B3-8A05-7693A259539D}" srcId="{16F63E09-D39F-40EA-ABB4-2370D4FFDDA5}" destId="{7A056B43-5C6C-4E6E-8D10-532AC0DBF0BA}" srcOrd="0" destOrd="0" parTransId="{E847C3BE-F7E4-4860-B568-9CFE0BF90BF5}" sibTransId="{9256C58E-1B16-43D9-93A1-57ED3757B1CF}"/>
    <dgm:cxn modelId="{3079E01E-BDB5-4548-9A46-D8A7900D18C2}" srcId="{C65FB7A1-CA69-4EE4-A5A0-F8BF9DFEA0D4}" destId="{4EAD2B12-A983-48E9-A29E-FAF0891948F4}" srcOrd="0" destOrd="0" parTransId="{43CF8BB0-46FE-4826-B2FF-76C1CCA9382A}" sibTransId="{9E926239-9944-4061-B056-CC1B919F4A81}"/>
    <dgm:cxn modelId="{55B689EC-B0B0-4ECD-9AFB-6FDFB85A565C}" type="presOf" srcId="{2892EC72-CACA-4A0B-BE8F-1B2429F28B51}" destId="{AB1CF2C9-2701-428A-BAF0-BDB2C5D1A932}" srcOrd="0" destOrd="1" presId="urn:microsoft.com/office/officeart/2005/8/layout/list1"/>
    <dgm:cxn modelId="{6CE8B7BB-AB10-41A8-92A9-8D182710EBB3}" type="presOf" srcId="{C65FB7A1-CA69-4EE4-A5A0-F8BF9DFEA0D4}" destId="{A135EB42-FE59-41C0-94FF-B8A0656DE146}" srcOrd="1" destOrd="0" presId="urn:microsoft.com/office/officeart/2005/8/layout/list1"/>
    <dgm:cxn modelId="{9F1EA023-834B-43D3-AFD9-56B3C4AD0D85}" type="presOf" srcId="{16F63E09-D39F-40EA-ABB4-2370D4FFDDA5}" destId="{A266084C-FA88-4DA2-A0AC-CA0F5363A76A}" srcOrd="1" destOrd="0" presId="urn:microsoft.com/office/officeart/2005/8/layout/list1"/>
    <dgm:cxn modelId="{ADC0D2D3-8CA9-4597-A58B-2742426C0B7D}" type="presOf" srcId="{45791A0A-7492-424E-8249-E2777DD9CDD4}" destId="{61CFE312-C52F-488F-9A84-C3CA0C7EAFAE}" srcOrd="0" destOrd="1" presId="urn:microsoft.com/office/officeart/2005/8/layout/list1"/>
    <dgm:cxn modelId="{6FBA2DC9-EFBD-4A07-8451-ABC3EE53B462}" type="presOf" srcId="{16F63E09-D39F-40EA-ABB4-2370D4FFDDA5}" destId="{68387DE6-AD0D-478D-B6A3-ACD7E812FB2E}" srcOrd="0" destOrd="0" presId="urn:microsoft.com/office/officeart/2005/8/layout/list1"/>
    <dgm:cxn modelId="{E3E73708-222C-4B6D-B563-B8C439181012}" type="presOf" srcId="{C65FB7A1-CA69-4EE4-A5A0-F8BF9DFEA0D4}" destId="{2DE9065A-9583-4B4F-966B-27E57EA8EA47}" srcOrd="0" destOrd="0" presId="urn:microsoft.com/office/officeart/2005/8/layout/list1"/>
    <dgm:cxn modelId="{56248C96-B8C3-4112-AA50-6B0B21B53EA1}" type="presOf" srcId="{A744281E-7D05-4389-8757-C8BA170E23B2}" destId="{F2A68BE3-794D-4D97-AF93-8A02BED33380}" srcOrd="0" destOrd="0" presId="urn:microsoft.com/office/officeart/2005/8/layout/list1"/>
    <dgm:cxn modelId="{53C7B3DA-6E8D-4DB5-922E-C6B92AF8904D}" srcId="{A744281E-7D05-4389-8757-C8BA170E23B2}" destId="{16F63E09-D39F-40EA-ABB4-2370D4FFDDA5}" srcOrd="2" destOrd="0" parTransId="{A32190CC-2549-4C20-A9E9-2A24B867D405}" sibTransId="{AC79DCD1-83C1-4D58-9090-C6F779173EED}"/>
    <dgm:cxn modelId="{C5FF50FD-EA14-4A41-B728-551FB020EB22}" srcId="{16F63E09-D39F-40EA-ABB4-2370D4FFDDA5}" destId="{2892EC72-CACA-4A0B-BE8F-1B2429F28B51}" srcOrd="1" destOrd="0" parTransId="{B428609B-0D15-4A96-9789-FAE2CD7C52E9}" sibTransId="{436D2A1F-084D-4D0E-9A27-116C2E3E0076}"/>
    <dgm:cxn modelId="{03D20CE0-782F-42B3-B89F-775937852FC4}" srcId="{607BAF58-3F6E-4AA2-BD2F-0A72EEAD2999}" destId="{3B067C83-C1DC-4304-B8A9-9024B05323B9}" srcOrd="0" destOrd="0" parTransId="{5E59D812-63EB-4255-B826-FB0740199664}" sibTransId="{6F18C37D-CC13-4C4A-888E-9B20B5638F46}"/>
    <dgm:cxn modelId="{AB805131-638A-4C59-88CA-DE8AF1C49E9F}" srcId="{A744281E-7D05-4389-8757-C8BA170E23B2}" destId="{607BAF58-3F6E-4AA2-BD2F-0A72EEAD2999}" srcOrd="1" destOrd="0" parTransId="{51CADC1D-398E-4652-B1C3-0C42A9F340BE}" sibTransId="{2A97DD0F-6D7B-4BC2-92A8-0C9ED43E6059}"/>
    <dgm:cxn modelId="{F376F500-1C18-4653-A386-A46685CE0180}" srcId="{607BAF58-3F6E-4AA2-BD2F-0A72EEAD2999}" destId="{2B090973-0459-4BC0-8CD9-91192636D839}" srcOrd="2" destOrd="0" parTransId="{EE198207-68F4-415F-AB50-31C70D42684B}" sibTransId="{143902B9-04E1-40D1-B124-22FBBD154501}"/>
    <dgm:cxn modelId="{1A2ABEC8-7A14-4847-8C9B-D119DC46FA9B}" type="presOf" srcId="{7180DE09-4984-4929-B0ED-445FFDD4D7CA}" destId="{AB1CF2C9-2701-428A-BAF0-BDB2C5D1A932}" srcOrd="0" destOrd="2" presId="urn:microsoft.com/office/officeart/2005/8/layout/list1"/>
    <dgm:cxn modelId="{33F02535-1A23-410A-8AD1-84B837E33099}" type="presOf" srcId="{7A056B43-5C6C-4E6E-8D10-532AC0DBF0BA}" destId="{AB1CF2C9-2701-428A-BAF0-BDB2C5D1A932}" srcOrd="0" destOrd="0" presId="urn:microsoft.com/office/officeart/2005/8/layout/list1"/>
    <dgm:cxn modelId="{68C2FED3-2BA3-4BB9-B17F-A3C3FC2F0640}" type="presOf" srcId="{607BAF58-3F6E-4AA2-BD2F-0A72EEAD2999}" destId="{EE59FAA5-05A3-4FC8-9C86-7D662FE271DC}" srcOrd="0" destOrd="0" presId="urn:microsoft.com/office/officeart/2005/8/layout/list1"/>
    <dgm:cxn modelId="{DED4836E-259D-475C-9267-574E3E69637F}" type="presParOf" srcId="{F2A68BE3-794D-4D97-AF93-8A02BED33380}" destId="{88A85E69-2F26-4E03-A3CD-E6FBDF7F3686}" srcOrd="0" destOrd="0" presId="urn:microsoft.com/office/officeart/2005/8/layout/list1"/>
    <dgm:cxn modelId="{0A82D53B-380E-4E68-AA1A-37DB081108FF}" type="presParOf" srcId="{88A85E69-2F26-4E03-A3CD-E6FBDF7F3686}" destId="{2DE9065A-9583-4B4F-966B-27E57EA8EA47}" srcOrd="0" destOrd="0" presId="urn:microsoft.com/office/officeart/2005/8/layout/list1"/>
    <dgm:cxn modelId="{AFD37670-091F-4CDD-B95B-BECE0E8A3A70}" type="presParOf" srcId="{88A85E69-2F26-4E03-A3CD-E6FBDF7F3686}" destId="{A135EB42-FE59-41C0-94FF-B8A0656DE146}" srcOrd="1" destOrd="0" presId="urn:microsoft.com/office/officeart/2005/8/layout/list1"/>
    <dgm:cxn modelId="{712B5361-793F-400D-B0CE-EC65AAD4CFD8}" type="presParOf" srcId="{F2A68BE3-794D-4D97-AF93-8A02BED33380}" destId="{8880FAD9-CC2C-4111-BEC7-25D3D5CB6CDF}" srcOrd="1" destOrd="0" presId="urn:microsoft.com/office/officeart/2005/8/layout/list1"/>
    <dgm:cxn modelId="{1EE28EFB-2F5B-491C-BBCE-C85140DF8C22}" type="presParOf" srcId="{F2A68BE3-794D-4D97-AF93-8A02BED33380}" destId="{861767B9-BB50-4C8D-8D35-C2C49E7CCEA4}" srcOrd="2" destOrd="0" presId="urn:microsoft.com/office/officeart/2005/8/layout/list1"/>
    <dgm:cxn modelId="{029FE907-9AA3-473A-8C42-0E351B34B2A3}" type="presParOf" srcId="{F2A68BE3-794D-4D97-AF93-8A02BED33380}" destId="{61095381-EE98-4D78-BD81-68F732DC947E}" srcOrd="3" destOrd="0" presId="urn:microsoft.com/office/officeart/2005/8/layout/list1"/>
    <dgm:cxn modelId="{0C67424E-2F35-4E55-856F-1D928D2E6C4D}" type="presParOf" srcId="{F2A68BE3-794D-4D97-AF93-8A02BED33380}" destId="{A2D1B09C-B7CD-4A66-A6B9-220746B1165D}" srcOrd="4" destOrd="0" presId="urn:microsoft.com/office/officeart/2005/8/layout/list1"/>
    <dgm:cxn modelId="{7EC986D9-BFEC-4CAD-903F-7AD9E7C63221}" type="presParOf" srcId="{A2D1B09C-B7CD-4A66-A6B9-220746B1165D}" destId="{EE59FAA5-05A3-4FC8-9C86-7D662FE271DC}" srcOrd="0" destOrd="0" presId="urn:microsoft.com/office/officeart/2005/8/layout/list1"/>
    <dgm:cxn modelId="{A154BC8B-0A95-48A0-B6E5-C8ABF6C1B044}" type="presParOf" srcId="{A2D1B09C-B7CD-4A66-A6B9-220746B1165D}" destId="{0742DA44-EC37-4841-B5A0-808FB9BFEAF5}" srcOrd="1" destOrd="0" presId="urn:microsoft.com/office/officeart/2005/8/layout/list1"/>
    <dgm:cxn modelId="{6CE1F6BD-1E7B-48A7-BBFA-43AEB0134793}" type="presParOf" srcId="{F2A68BE3-794D-4D97-AF93-8A02BED33380}" destId="{71228DDF-E0D3-4D44-A26F-E2B342CB0E75}" srcOrd="5" destOrd="0" presId="urn:microsoft.com/office/officeart/2005/8/layout/list1"/>
    <dgm:cxn modelId="{787060AA-BCA9-48B6-8C27-339FF081CE83}" type="presParOf" srcId="{F2A68BE3-794D-4D97-AF93-8A02BED33380}" destId="{61CFE312-C52F-488F-9A84-C3CA0C7EAFAE}" srcOrd="6" destOrd="0" presId="urn:microsoft.com/office/officeart/2005/8/layout/list1"/>
    <dgm:cxn modelId="{28672C17-56D8-4D96-B74B-6E5CA6803EED}" type="presParOf" srcId="{F2A68BE3-794D-4D97-AF93-8A02BED33380}" destId="{4A82D1B7-53C5-4490-8AE5-30D86203B2D4}" srcOrd="7" destOrd="0" presId="urn:microsoft.com/office/officeart/2005/8/layout/list1"/>
    <dgm:cxn modelId="{23979E83-D28D-4614-A1C1-CB215D3A2831}" type="presParOf" srcId="{F2A68BE3-794D-4D97-AF93-8A02BED33380}" destId="{481505DD-1201-4D3E-B3B5-ACB6E0F25718}" srcOrd="8" destOrd="0" presId="urn:microsoft.com/office/officeart/2005/8/layout/list1"/>
    <dgm:cxn modelId="{E133B76A-D961-4A60-924B-A2C33083C0B2}" type="presParOf" srcId="{481505DD-1201-4D3E-B3B5-ACB6E0F25718}" destId="{68387DE6-AD0D-478D-B6A3-ACD7E812FB2E}" srcOrd="0" destOrd="0" presId="urn:microsoft.com/office/officeart/2005/8/layout/list1"/>
    <dgm:cxn modelId="{C6E8A702-BCE1-4511-B90E-BD96480513F5}" type="presParOf" srcId="{481505DD-1201-4D3E-B3B5-ACB6E0F25718}" destId="{A266084C-FA88-4DA2-A0AC-CA0F5363A76A}" srcOrd="1" destOrd="0" presId="urn:microsoft.com/office/officeart/2005/8/layout/list1"/>
    <dgm:cxn modelId="{CA561846-1335-49DD-BF7C-AA34A40AD8AD}" type="presParOf" srcId="{F2A68BE3-794D-4D97-AF93-8A02BED33380}" destId="{9DD40CCC-C423-4602-B705-54BC32C6FD63}" srcOrd="9" destOrd="0" presId="urn:microsoft.com/office/officeart/2005/8/layout/list1"/>
    <dgm:cxn modelId="{35E55F63-FF98-42BC-8C1F-B3D248E4D24D}" type="presParOf" srcId="{F2A68BE3-794D-4D97-AF93-8A02BED33380}" destId="{AB1CF2C9-2701-428A-BAF0-BDB2C5D1A932}" srcOrd="10" destOrd="0" presId="urn:microsoft.com/office/officeart/2005/8/layout/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2.xml><?xml version="1.0" encoding="utf-8"?>
<dgm:dataModel xmlns:dgm="http://schemas.openxmlformats.org/drawingml/2006/diagram" xmlns:a="http://schemas.openxmlformats.org/drawingml/2006/main">
  <dgm:ptLst>
    <dgm:pt modelId="{A744281E-7D05-4389-8757-C8BA170E23B2}" type="doc">
      <dgm:prSet loTypeId="urn:microsoft.com/office/officeart/2005/8/layout/list1" loCatId="list" qsTypeId="urn:microsoft.com/office/officeart/2005/8/quickstyle/simple1" qsCatId="simple" csTypeId="urn:microsoft.com/office/officeart/2005/8/colors/accent1_2" csCatId="accent1" phldr="1"/>
      <dgm:spPr/>
      <dgm:t>
        <a:bodyPr/>
        <a:lstStyle/>
        <a:p>
          <a:endParaRPr lang="en-US"/>
        </a:p>
      </dgm:t>
    </dgm:pt>
    <dgm:pt modelId="{C65FB7A1-CA69-4EE4-A5A0-F8BF9DFEA0D4}">
      <dgm:prSet phldrT="[Text]" custT="1"/>
      <dgm:spPr/>
      <dgm:t>
        <a:bodyPr/>
        <a:lstStyle/>
        <a:p>
          <a:r>
            <a:rPr lang="en-US" sz="1800" dirty="0"/>
            <a:t>Issue</a:t>
          </a:r>
        </a:p>
      </dgm:t>
    </dgm:pt>
    <dgm:pt modelId="{EFD21CDC-A1E2-4E76-9109-FA554D01C190}" type="parTrans" cxnId="{CE91C0ED-01B4-4D29-BDBF-724572D28650}">
      <dgm:prSet/>
      <dgm:spPr/>
      <dgm:t>
        <a:bodyPr/>
        <a:lstStyle/>
        <a:p>
          <a:endParaRPr lang="en-US"/>
        </a:p>
      </dgm:t>
    </dgm:pt>
    <dgm:pt modelId="{D6EF7A4F-7E13-482A-B634-4ADEEC71D28A}" type="sibTrans" cxnId="{CE91C0ED-01B4-4D29-BDBF-724572D28650}">
      <dgm:prSet/>
      <dgm:spPr/>
      <dgm:t>
        <a:bodyPr/>
        <a:lstStyle/>
        <a:p>
          <a:endParaRPr lang="en-US"/>
        </a:p>
      </dgm:t>
    </dgm:pt>
    <dgm:pt modelId="{607BAF58-3F6E-4AA2-BD2F-0A72EEAD2999}">
      <dgm:prSet phldrT="[Text]" custT="1"/>
      <dgm:spPr/>
      <dgm:t>
        <a:bodyPr/>
        <a:lstStyle/>
        <a:p>
          <a:r>
            <a:rPr lang="en-US" sz="1800" dirty="0"/>
            <a:t>Discussion</a:t>
          </a:r>
        </a:p>
      </dgm:t>
    </dgm:pt>
    <dgm:pt modelId="{51CADC1D-398E-4652-B1C3-0C42A9F340BE}" type="parTrans" cxnId="{AB805131-638A-4C59-88CA-DE8AF1C49E9F}">
      <dgm:prSet/>
      <dgm:spPr/>
      <dgm:t>
        <a:bodyPr/>
        <a:lstStyle/>
        <a:p>
          <a:endParaRPr lang="en-US"/>
        </a:p>
      </dgm:t>
    </dgm:pt>
    <dgm:pt modelId="{2A97DD0F-6D7B-4BC2-92A8-0C9ED43E6059}" type="sibTrans" cxnId="{AB805131-638A-4C59-88CA-DE8AF1C49E9F}">
      <dgm:prSet/>
      <dgm:spPr/>
      <dgm:t>
        <a:bodyPr/>
        <a:lstStyle/>
        <a:p>
          <a:endParaRPr lang="en-US"/>
        </a:p>
      </dgm:t>
    </dgm:pt>
    <dgm:pt modelId="{4EAD2B12-A983-48E9-A29E-FAF0891948F4}">
      <dgm:prSet custT="1"/>
      <dgm:spPr/>
      <dgm:t>
        <a:bodyPr/>
        <a:lstStyle/>
        <a:p>
          <a:r>
            <a:rPr lang="en-GB" sz="2000" dirty="0" smtClean="0"/>
            <a:t>How should the financial proposals be evaluated?</a:t>
          </a:r>
          <a:endParaRPr lang="en-US" sz="2000" dirty="0"/>
        </a:p>
      </dgm:t>
    </dgm:pt>
    <dgm:pt modelId="{43CF8BB0-46FE-4826-B2FF-76C1CCA9382A}" type="parTrans" cxnId="{3079E01E-BDB5-4548-9A46-D8A7900D18C2}">
      <dgm:prSet/>
      <dgm:spPr/>
      <dgm:t>
        <a:bodyPr/>
        <a:lstStyle/>
        <a:p>
          <a:endParaRPr lang="en-US"/>
        </a:p>
      </dgm:t>
    </dgm:pt>
    <dgm:pt modelId="{9E926239-9944-4061-B056-CC1B919F4A81}" type="sibTrans" cxnId="{3079E01E-BDB5-4548-9A46-D8A7900D18C2}">
      <dgm:prSet/>
      <dgm:spPr/>
      <dgm:t>
        <a:bodyPr/>
        <a:lstStyle/>
        <a:p>
          <a:endParaRPr lang="en-US"/>
        </a:p>
      </dgm:t>
    </dgm:pt>
    <dgm:pt modelId="{3B067C83-C1DC-4304-B8A9-9024B05323B9}">
      <dgm:prSet custT="1"/>
      <dgm:spPr/>
      <dgm:t>
        <a:bodyPr/>
        <a:lstStyle/>
        <a:p>
          <a:r>
            <a:rPr lang="en-US" sz="2000" dirty="0" smtClean="0"/>
            <a:t>Complexity – simple tender or descending auction?</a:t>
          </a:r>
          <a:endParaRPr lang="en-US" sz="2000" dirty="0"/>
        </a:p>
      </dgm:t>
    </dgm:pt>
    <dgm:pt modelId="{5E59D812-63EB-4255-B826-FB0740199664}" type="parTrans" cxnId="{03D20CE0-782F-42B3-B89F-775937852FC4}">
      <dgm:prSet/>
      <dgm:spPr/>
      <dgm:t>
        <a:bodyPr/>
        <a:lstStyle/>
        <a:p>
          <a:endParaRPr lang="en-US"/>
        </a:p>
      </dgm:t>
    </dgm:pt>
    <dgm:pt modelId="{6F18C37D-CC13-4C4A-888E-9B20B5638F46}" type="sibTrans" cxnId="{03D20CE0-782F-42B3-B89F-775937852FC4}">
      <dgm:prSet/>
      <dgm:spPr/>
      <dgm:t>
        <a:bodyPr/>
        <a:lstStyle/>
        <a:p>
          <a:endParaRPr lang="en-US"/>
        </a:p>
      </dgm:t>
    </dgm:pt>
    <dgm:pt modelId="{16F63E09-D39F-40EA-ABB4-2370D4FFDDA5}">
      <dgm:prSet phldrT="[Text]" custT="1"/>
      <dgm:spPr/>
      <dgm:t>
        <a:bodyPr/>
        <a:lstStyle/>
        <a:p>
          <a:r>
            <a:rPr lang="en-US" sz="1800" dirty="0" smtClean="0"/>
            <a:t>Recommendation</a:t>
          </a:r>
          <a:endParaRPr lang="en-US" sz="1800" dirty="0"/>
        </a:p>
      </dgm:t>
    </dgm:pt>
    <dgm:pt modelId="{A32190CC-2549-4C20-A9E9-2A24B867D405}" type="parTrans" cxnId="{53C7B3DA-6E8D-4DB5-922E-C6B92AF8904D}">
      <dgm:prSet/>
      <dgm:spPr/>
      <dgm:t>
        <a:bodyPr/>
        <a:lstStyle/>
        <a:p>
          <a:endParaRPr lang="en-GB"/>
        </a:p>
      </dgm:t>
    </dgm:pt>
    <dgm:pt modelId="{AC79DCD1-83C1-4D58-9090-C6F779173EED}" type="sibTrans" cxnId="{53C7B3DA-6E8D-4DB5-922E-C6B92AF8904D}">
      <dgm:prSet/>
      <dgm:spPr/>
      <dgm:t>
        <a:bodyPr/>
        <a:lstStyle/>
        <a:p>
          <a:endParaRPr lang="en-GB"/>
        </a:p>
      </dgm:t>
    </dgm:pt>
    <dgm:pt modelId="{7A056B43-5C6C-4E6E-8D10-532AC0DBF0BA}">
      <dgm:prSet custT="1"/>
      <dgm:spPr/>
      <dgm:t>
        <a:bodyPr/>
        <a:lstStyle/>
        <a:p>
          <a:r>
            <a:rPr lang="en-GB" sz="2000" dirty="0" smtClean="0">
              <a:solidFill>
                <a:schemeClr val="tx1"/>
              </a:solidFill>
            </a:rPr>
            <a:t>Use a simple auction procedure in early stages of the transition to auctions </a:t>
          </a:r>
          <a:endParaRPr lang="en-US" sz="2000" dirty="0">
            <a:solidFill>
              <a:schemeClr val="tx1"/>
            </a:solidFill>
          </a:endParaRPr>
        </a:p>
      </dgm:t>
    </dgm:pt>
    <dgm:pt modelId="{E847C3BE-F7E4-4860-B568-9CFE0BF90BF5}" type="parTrans" cxnId="{51596976-D55E-40B3-8A05-7693A259539D}">
      <dgm:prSet/>
      <dgm:spPr/>
      <dgm:t>
        <a:bodyPr/>
        <a:lstStyle/>
        <a:p>
          <a:endParaRPr lang="en-GB"/>
        </a:p>
      </dgm:t>
    </dgm:pt>
    <dgm:pt modelId="{9256C58E-1B16-43D9-93A1-57ED3757B1CF}" type="sibTrans" cxnId="{51596976-D55E-40B3-8A05-7693A259539D}">
      <dgm:prSet/>
      <dgm:spPr/>
      <dgm:t>
        <a:bodyPr/>
        <a:lstStyle/>
        <a:p>
          <a:endParaRPr lang="en-GB"/>
        </a:p>
      </dgm:t>
    </dgm:pt>
    <dgm:pt modelId="{AA44FAE7-D94D-4B76-8872-1F124FCB783C}">
      <dgm:prSet custT="1"/>
      <dgm:spPr/>
      <dgm:t>
        <a:bodyPr/>
        <a:lstStyle/>
        <a:p>
          <a:r>
            <a:rPr lang="en-GB" sz="2000" dirty="0" smtClean="0">
              <a:solidFill>
                <a:schemeClr val="tx1"/>
              </a:solidFill>
            </a:rPr>
            <a:t>Use pay-as-bid in early stages of the transition to auctions</a:t>
          </a:r>
          <a:endParaRPr lang="en-US" sz="2000" dirty="0" smtClean="0">
            <a:solidFill>
              <a:schemeClr val="tx1"/>
            </a:solidFill>
          </a:endParaRPr>
        </a:p>
      </dgm:t>
    </dgm:pt>
    <dgm:pt modelId="{5AD5CBFD-4254-454C-8745-D16799AB8639}" type="parTrans" cxnId="{EE18A7C6-34E0-4C4B-8DB2-3C73C0338814}">
      <dgm:prSet/>
      <dgm:spPr/>
      <dgm:t>
        <a:bodyPr/>
        <a:lstStyle/>
        <a:p>
          <a:endParaRPr lang="en-US"/>
        </a:p>
      </dgm:t>
    </dgm:pt>
    <dgm:pt modelId="{EC89785A-D80F-42A2-9872-BEBCBF6E1DC1}" type="sibTrans" cxnId="{EE18A7C6-34E0-4C4B-8DB2-3C73C0338814}">
      <dgm:prSet/>
      <dgm:spPr/>
      <dgm:t>
        <a:bodyPr/>
        <a:lstStyle/>
        <a:p>
          <a:endParaRPr lang="en-US"/>
        </a:p>
      </dgm:t>
    </dgm:pt>
    <dgm:pt modelId="{97AE9613-E1D6-4148-B642-1328AB9D4E57}">
      <dgm:prSet custT="1"/>
      <dgm:spPr/>
      <dgm:t>
        <a:bodyPr/>
        <a:lstStyle/>
        <a:p>
          <a:r>
            <a:rPr lang="en-GB" sz="2000" dirty="0" smtClean="0"/>
            <a:t>Support level – pay-as-bid or marginal price?</a:t>
          </a:r>
          <a:endParaRPr lang="en-US" sz="2000" dirty="0" smtClean="0"/>
        </a:p>
      </dgm:t>
    </dgm:pt>
    <dgm:pt modelId="{BB37AC8C-07CC-4481-A469-2C2791D7DBED}" type="parTrans" cxnId="{7EB135D8-84B8-48AE-8BD0-A2F9A58F79FB}">
      <dgm:prSet/>
      <dgm:spPr/>
      <dgm:t>
        <a:bodyPr/>
        <a:lstStyle/>
        <a:p>
          <a:endParaRPr lang="en-US"/>
        </a:p>
      </dgm:t>
    </dgm:pt>
    <dgm:pt modelId="{975A9E08-0A7D-4ECD-B97E-EFE5604503A8}" type="sibTrans" cxnId="{7EB135D8-84B8-48AE-8BD0-A2F9A58F79FB}">
      <dgm:prSet/>
      <dgm:spPr/>
      <dgm:t>
        <a:bodyPr/>
        <a:lstStyle/>
        <a:p>
          <a:endParaRPr lang="en-US"/>
        </a:p>
      </dgm:t>
    </dgm:pt>
    <dgm:pt modelId="{9F697BC4-861E-49AF-8E9B-5CE213AE7909}">
      <dgm:prSet custT="1"/>
      <dgm:spPr/>
      <dgm:t>
        <a:bodyPr/>
        <a:lstStyle/>
        <a:p>
          <a:r>
            <a:rPr lang="en-US" sz="2000" dirty="0" smtClean="0">
              <a:solidFill>
                <a:schemeClr val="tx1"/>
              </a:solidFill>
            </a:rPr>
            <a:t>Use price as the sole evaluation criteria to selected between all qualifying bidders</a:t>
          </a:r>
        </a:p>
      </dgm:t>
    </dgm:pt>
    <dgm:pt modelId="{1A7F0B55-B0BE-4EB7-A164-F9FCD37B62F9}" type="parTrans" cxnId="{FA15ADB3-6C5A-42D0-968F-19B9393ACDF4}">
      <dgm:prSet/>
      <dgm:spPr/>
      <dgm:t>
        <a:bodyPr/>
        <a:lstStyle/>
        <a:p>
          <a:endParaRPr lang="en-US"/>
        </a:p>
      </dgm:t>
    </dgm:pt>
    <dgm:pt modelId="{683DD85D-A2C0-4E4C-BC63-C10F72708831}" type="sibTrans" cxnId="{FA15ADB3-6C5A-42D0-968F-19B9393ACDF4}">
      <dgm:prSet/>
      <dgm:spPr/>
      <dgm:t>
        <a:bodyPr/>
        <a:lstStyle/>
        <a:p>
          <a:endParaRPr lang="en-US"/>
        </a:p>
      </dgm:t>
    </dgm:pt>
    <dgm:pt modelId="{F2A68BE3-794D-4D97-AF93-8A02BED33380}" type="pres">
      <dgm:prSet presAssocID="{A744281E-7D05-4389-8757-C8BA170E23B2}" presName="linear" presStyleCnt="0">
        <dgm:presLayoutVars>
          <dgm:dir/>
          <dgm:animLvl val="lvl"/>
          <dgm:resizeHandles val="exact"/>
        </dgm:presLayoutVars>
      </dgm:prSet>
      <dgm:spPr/>
      <dgm:t>
        <a:bodyPr/>
        <a:lstStyle/>
        <a:p>
          <a:endParaRPr lang="en-GB"/>
        </a:p>
      </dgm:t>
    </dgm:pt>
    <dgm:pt modelId="{88A85E69-2F26-4E03-A3CD-E6FBDF7F3686}" type="pres">
      <dgm:prSet presAssocID="{C65FB7A1-CA69-4EE4-A5A0-F8BF9DFEA0D4}" presName="parentLin" presStyleCnt="0"/>
      <dgm:spPr/>
    </dgm:pt>
    <dgm:pt modelId="{2DE9065A-9583-4B4F-966B-27E57EA8EA47}" type="pres">
      <dgm:prSet presAssocID="{C65FB7A1-CA69-4EE4-A5A0-F8BF9DFEA0D4}" presName="parentLeftMargin" presStyleLbl="node1" presStyleIdx="0" presStyleCnt="3"/>
      <dgm:spPr/>
      <dgm:t>
        <a:bodyPr/>
        <a:lstStyle/>
        <a:p>
          <a:endParaRPr lang="en-GB"/>
        </a:p>
      </dgm:t>
    </dgm:pt>
    <dgm:pt modelId="{A135EB42-FE59-41C0-94FF-B8A0656DE146}" type="pres">
      <dgm:prSet presAssocID="{C65FB7A1-CA69-4EE4-A5A0-F8BF9DFEA0D4}" presName="parentText" presStyleLbl="node1" presStyleIdx="0" presStyleCnt="3" custScaleX="44622">
        <dgm:presLayoutVars>
          <dgm:chMax val="0"/>
          <dgm:bulletEnabled val="1"/>
        </dgm:presLayoutVars>
      </dgm:prSet>
      <dgm:spPr/>
      <dgm:t>
        <a:bodyPr/>
        <a:lstStyle/>
        <a:p>
          <a:endParaRPr lang="en-GB"/>
        </a:p>
      </dgm:t>
    </dgm:pt>
    <dgm:pt modelId="{8880FAD9-CC2C-4111-BEC7-25D3D5CB6CDF}" type="pres">
      <dgm:prSet presAssocID="{C65FB7A1-CA69-4EE4-A5A0-F8BF9DFEA0D4}" presName="negativeSpace" presStyleCnt="0"/>
      <dgm:spPr/>
    </dgm:pt>
    <dgm:pt modelId="{861767B9-BB50-4C8D-8D35-C2C49E7CCEA4}" type="pres">
      <dgm:prSet presAssocID="{C65FB7A1-CA69-4EE4-A5A0-F8BF9DFEA0D4}" presName="childText" presStyleLbl="conFgAcc1" presStyleIdx="0" presStyleCnt="3" custLinFactNeighborY="3753">
        <dgm:presLayoutVars>
          <dgm:bulletEnabled val="1"/>
        </dgm:presLayoutVars>
      </dgm:prSet>
      <dgm:spPr/>
      <dgm:t>
        <a:bodyPr/>
        <a:lstStyle/>
        <a:p>
          <a:endParaRPr lang="en-GB"/>
        </a:p>
      </dgm:t>
    </dgm:pt>
    <dgm:pt modelId="{61095381-EE98-4D78-BD81-68F732DC947E}" type="pres">
      <dgm:prSet presAssocID="{D6EF7A4F-7E13-482A-B634-4ADEEC71D28A}" presName="spaceBetweenRectangles" presStyleCnt="0"/>
      <dgm:spPr/>
    </dgm:pt>
    <dgm:pt modelId="{A2D1B09C-B7CD-4A66-A6B9-220746B1165D}" type="pres">
      <dgm:prSet presAssocID="{607BAF58-3F6E-4AA2-BD2F-0A72EEAD2999}" presName="parentLin" presStyleCnt="0"/>
      <dgm:spPr/>
    </dgm:pt>
    <dgm:pt modelId="{EE59FAA5-05A3-4FC8-9C86-7D662FE271DC}" type="pres">
      <dgm:prSet presAssocID="{607BAF58-3F6E-4AA2-BD2F-0A72EEAD2999}" presName="parentLeftMargin" presStyleLbl="node1" presStyleIdx="0" presStyleCnt="3"/>
      <dgm:spPr/>
      <dgm:t>
        <a:bodyPr/>
        <a:lstStyle/>
        <a:p>
          <a:endParaRPr lang="en-GB"/>
        </a:p>
      </dgm:t>
    </dgm:pt>
    <dgm:pt modelId="{0742DA44-EC37-4841-B5A0-808FB9BFEAF5}" type="pres">
      <dgm:prSet presAssocID="{607BAF58-3F6E-4AA2-BD2F-0A72EEAD2999}" presName="parentText" presStyleLbl="node1" presStyleIdx="1" presStyleCnt="3" custFlipHor="1" custScaleX="44343">
        <dgm:presLayoutVars>
          <dgm:chMax val="0"/>
          <dgm:bulletEnabled val="1"/>
        </dgm:presLayoutVars>
      </dgm:prSet>
      <dgm:spPr/>
      <dgm:t>
        <a:bodyPr/>
        <a:lstStyle/>
        <a:p>
          <a:endParaRPr lang="en-GB"/>
        </a:p>
      </dgm:t>
    </dgm:pt>
    <dgm:pt modelId="{71228DDF-E0D3-4D44-A26F-E2B342CB0E75}" type="pres">
      <dgm:prSet presAssocID="{607BAF58-3F6E-4AA2-BD2F-0A72EEAD2999}" presName="negativeSpace" presStyleCnt="0"/>
      <dgm:spPr/>
    </dgm:pt>
    <dgm:pt modelId="{61CFE312-C52F-488F-9A84-C3CA0C7EAFAE}" type="pres">
      <dgm:prSet presAssocID="{607BAF58-3F6E-4AA2-BD2F-0A72EEAD2999}" presName="childText" presStyleLbl="conFgAcc1" presStyleIdx="1" presStyleCnt="3">
        <dgm:presLayoutVars>
          <dgm:bulletEnabled val="1"/>
        </dgm:presLayoutVars>
      </dgm:prSet>
      <dgm:spPr/>
      <dgm:t>
        <a:bodyPr/>
        <a:lstStyle/>
        <a:p>
          <a:endParaRPr lang="en-GB"/>
        </a:p>
      </dgm:t>
    </dgm:pt>
    <dgm:pt modelId="{4A82D1B7-53C5-4490-8AE5-30D86203B2D4}" type="pres">
      <dgm:prSet presAssocID="{2A97DD0F-6D7B-4BC2-92A8-0C9ED43E6059}" presName="spaceBetweenRectangles" presStyleCnt="0"/>
      <dgm:spPr/>
    </dgm:pt>
    <dgm:pt modelId="{481505DD-1201-4D3E-B3B5-ACB6E0F25718}" type="pres">
      <dgm:prSet presAssocID="{16F63E09-D39F-40EA-ABB4-2370D4FFDDA5}" presName="parentLin" presStyleCnt="0"/>
      <dgm:spPr/>
    </dgm:pt>
    <dgm:pt modelId="{68387DE6-AD0D-478D-B6A3-ACD7E812FB2E}" type="pres">
      <dgm:prSet presAssocID="{16F63E09-D39F-40EA-ABB4-2370D4FFDDA5}" presName="parentLeftMargin" presStyleLbl="node1" presStyleIdx="1" presStyleCnt="3" custFlipHor="1" custScaleX="37302"/>
      <dgm:spPr/>
      <dgm:t>
        <a:bodyPr/>
        <a:lstStyle/>
        <a:p>
          <a:endParaRPr lang="en-GB"/>
        </a:p>
      </dgm:t>
    </dgm:pt>
    <dgm:pt modelId="{A266084C-FA88-4DA2-A0AC-CA0F5363A76A}" type="pres">
      <dgm:prSet presAssocID="{16F63E09-D39F-40EA-ABB4-2370D4FFDDA5}" presName="parentText" presStyleLbl="node1" presStyleIdx="2" presStyleCnt="3" custScaleX="44761" custLinFactNeighborX="64783" custLinFactNeighborY="-3586">
        <dgm:presLayoutVars>
          <dgm:chMax val="0"/>
          <dgm:bulletEnabled val="1"/>
        </dgm:presLayoutVars>
      </dgm:prSet>
      <dgm:spPr/>
      <dgm:t>
        <a:bodyPr/>
        <a:lstStyle/>
        <a:p>
          <a:endParaRPr lang="en-GB"/>
        </a:p>
      </dgm:t>
    </dgm:pt>
    <dgm:pt modelId="{9DD40CCC-C423-4602-B705-54BC32C6FD63}" type="pres">
      <dgm:prSet presAssocID="{16F63E09-D39F-40EA-ABB4-2370D4FFDDA5}" presName="negativeSpace" presStyleCnt="0"/>
      <dgm:spPr/>
    </dgm:pt>
    <dgm:pt modelId="{AB1CF2C9-2701-428A-BAF0-BDB2C5D1A932}" type="pres">
      <dgm:prSet presAssocID="{16F63E09-D39F-40EA-ABB4-2370D4FFDDA5}" presName="childText" presStyleLbl="conFgAcc1" presStyleIdx="2" presStyleCnt="3">
        <dgm:presLayoutVars>
          <dgm:bulletEnabled val="1"/>
        </dgm:presLayoutVars>
      </dgm:prSet>
      <dgm:spPr/>
      <dgm:t>
        <a:bodyPr/>
        <a:lstStyle/>
        <a:p>
          <a:endParaRPr lang="en-GB"/>
        </a:p>
      </dgm:t>
    </dgm:pt>
  </dgm:ptLst>
  <dgm:cxnLst>
    <dgm:cxn modelId="{502888C2-9A10-4BA5-B0DC-C0FEF95AD0F1}" type="presOf" srcId="{3B067C83-C1DC-4304-B8A9-9024B05323B9}" destId="{61CFE312-C52F-488F-9A84-C3CA0C7EAFAE}" srcOrd="0" destOrd="0" presId="urn:microsoft.com/office/officeart/2005/8/layout/list1"/>
    <dgm:cxn modelId="{51596976-D55E-40B3-8A05-7693A259539D}" srcId="{16F63E09-D39F-40EA-ABB4-2370D4FFDDA5}" destId="{7A056B43-5C6C-4E6E-8D10-532AC0DBF0BA}" srcOrd="0" destOrd="0" parTransId="{E847C3BE-F7E4-4860-B568-9CFE0BF90BF5}" sibTransId="{9256C58E-1B16-43D9-93A1-57ED3757B1CF}"/>
    <dgm:cxn modelId="{F7A315D2-E92F-4A92-8031-45103750442F}" type="presOf" srcId="{97AE9613-E1D6-4148-B642-1328AB9D4E57}" destId="{61CFE312-C52F-488F-9A84-C3CA0C7EAFAE}" srcOrd="0" destOrd="1" presId="urn:microsoft.com/office/officeart/2005/8/layout/list1"/>
    <dgm:cxn modelId="{6FBA2DC9-EFBD-4A07-8451-ABC3EE53B462}" type="presOf" srcId="{16F63E09-D39F-40EA-ABB4-2370D4FFDDA5}" destId="{68387DE6-AD0D-478D-B6A3-ACD7E812FB2E}" srcOrd="0" destOrd="0" presId="urn:microsoft.com/office/officeart/2005/8/layout/list1"/>
    <dgm:cxn modelId="{82B8808D-C3BF-4934-9715-BE222F93A30A}" type="presOf" srcId="{9F697BC4-861E-49AF-8E9B-5CE213AE7909}" destId="{AB1CF2C9-2701-428A-BAF0-BDB2C5D1A932}" srcOrd="0" destOrd="2" presId="urn:microsoft.com/office/officeart/2005/8/layout/list1"/>
    <dgm:cxn modelId="{6CE8B7BB-AB10-41A8-92A9-8D182710EBB3}" type="presOf" srcId="{C65FB7A1-CA69-4EE4-A5A0-F8BF9DFEA0D4}" destId="{A135EB42-FE59-41C0-94FF-B8A0656DE146}" srcOrd="1" destOrd="0" presId="urn:microsoft.com/office/officeart/2005/8/layout/list1"/>
    <dgm:cxn modelId="{56248C96-B8C3-4112-AA50-6B0B21B53EA1}" type="presOf" srcId="{A744281E-7D05-4389-8757-C8BA170E23B2}" destId="{F2A68BE3-794D-4D97-AF93-8A02BED33380}" srcOrd="0" destOrd="0" presId="urn:microsoft.com/office/officeart/2005/8/layout/list1"/>
    <dgm:cxn modelId="{33F02535-1A23-410A-8AD1-84B837E33099}" type="presOf" srcId="{7A056B43-5C6C-4E6E-8D10-532AC0DBF0BA}" destId="{AB1CF2C9-2701-428A-BAF0-BDB2C5D1A932}" srcOrd="0" destOrd="0" presId="urn:microsoft.com/office/officeart/2005/8/layout/list1"/>
    <dgm:cxn modelId="{AB805131-638A-4C59-88CA-DE8AF1C49E9F}" srcId="{A744281E-7D05-4389-8757-C8BA170E23B2}" destId="{607BAF58-3F6E-4AA2-BD2F-0A72EEAD2999}" srcOrd="1" destOrd="0" parTransId="{51CADC1D-398E-4652-B1C3-0C42A9F340BE}" sibTransId="{2A97DD0F-6D7B-4BC2-92A8-0C9ED43E6059}"/>
    <dgm:cxn modelId="{D201D569-C848-461D-BB04-5F0EE36116D8}" type="presOf" srcId="{607BAF58-3F6E-4AA2-BD2F-0A72EEAD2999}" destId="{0742DA44-EC37-4841-B5A0-808FB9BFEAF5}" srcOrd="1" destOrd="0" presId="urn:microsoft.com/office/officeart/2005/8/layout/list1"/>
    <dgm:cxn modelId="{FA15ADB3-6C5A-42D0-968F-19B9393ACDF4}" srcId="{16F63E09-D39F-40EA-ABB4-2370D4FFDDA5}" destId="{9F697BC4-861E-49AF-8E9B-5CE213AE7909}" srcOrd="2" destOrd="0" parTransId="{1A7F0B55-B0BE-4EB7-A164-F9FCD37B62F9}" sibTransId="{683DD85D-A2C0-4E4C-BC63-C10F72708831}"/>
    <dgm:cxn modelId="{9F1EA023-834B-43D3-AFD9-56B3C4AD0D85}" type="presOf" srcId="{16F63E09-D39F-40EA-ABB4-2370D4FFDDA5}" destId="{A266084C-FA88-4DA2-A0AC-CA0F5363A76A}" srcOrd="1" destOrd="0" presId="urn:microsoft.com/office/officeart/2005/8/layout/list1"/>
    <dgm:cxn modelId="{7EB135D8-84B8-48AE-8BD0-A2F9A58F79FB}" srcId="{607BAF58-3F6E-4AA2-BD2F-0A72EEAD2999}" destId="{97AE9613-E1D6-4148-B642-1328AB9D4E57}" srcOrd="1" destOrd="0" parTransId="{BB37AC8C-07CC-4481-A469-2C2791D7DBED}" sibTransId="{975A9E08-0A7D-4ECD-B97E-EFE5604503A8}"/>
    <dgm:cxn modelId="{3079E01E-BDB5-4548-9A46-D8A7900D18C2}" srcId="{C65FB7A1-CA69-4EE4-A5A0-F8BF9DFEA0D4}" destId="{4EAD2B12-A983-48E9-A29E-FAF0891948F4}" srcOrd="0" destOrd="0" parTransId="{43CF8BB0-46FE-4826-B2FF-76C1CCA9382A}" sibTransId="{9E926239-9944-4061-B056-CC1B919F4A81}"/>
    <dgm:cxn modelId="{03D20CE0-782F-42B3-B89F-775937852FC4}" srcId="{607BAF58-3F6E-4AA2-BD2F-0A72EEAD2999}" destId="{3B067C83-C1DC-4304-B8A9-9024B05323B9}" srcOrd="0" destOrd="0" parTransId="{5E59D812-63EB-4255-B826-FB0740199664}" sibTransId="{6F18C37D-CC13-4C4A-888E-9B20B5638F46}"/>
    <dgm:cxn modelId="{CE91C0ED-01B4-4D29-BDBF-724572D28650}" srcId="{A744281E-7D05-4389-8757-C8BA170E23B2}" destId="{C65FB7A1-CA69-4EE4-A5A0-F8BF9DFEA0D4}" srcOrd="0" destOrd="0" parTransId="{EFD21CDC-A1E2-4E76-9109-FA554D01C190}" sibTransId="{D6EF7A4F-7E13-482A-B634-4ADEEC71D28A}"/>
    <dgm:cxn modelId="{EE18A7C6-34E0-4C4B-8DB2-3C73C0338814}" srcId="{16F63E09-D39F-40EA-ABB4-2370D4FFDDA5}" destId="{AA44FAE7-D94D-4B76-8872-1F124FCB783C}" srcOrd="1" destOrd="0" parTransId="{5AD5CBFD-4254-454C-8745-D16799AB8639}" sibTransId="{EC89785A-D80F-42A2-9872-BEBCBF6E1DC1}"/>
    <dgm:cxn modelId="{68C2FED3-2BA3-4BB9-B17F-A3C3FC2F0640}" type="presOf" srcId="{607BAF58-3F6E-4AA2-BD2F-0A72EEAD2999}" destId="{EE59FAA5-05A3-4FC8-9C86-7D662FE271DC}" srcOrd="0" destOrd="0" presId="urn:microsoft.com/office/officeart/2005/8/layout/list1"/>
    <dgm:cxn modelId="{53C7B3DA-6E8D-4DB5-922E-C6B92AF8904D}" srcId="{A744281E-7D05-4389-8757-C8BA170E23B2}" destId="{16F63E09-D39F-40EA-ABB4-2370D4FFDDA5}" srcOrd="2" destOrd="0" parTransId="{A32190CC-2549-4C20-A9E9-2A24B867D405}" sibTransId="{AC79DCD1-83C1-4D58-9090-C6F779173EED}"/>
    <dgm:cxn modelId="{E3E73708-222C-4B6D-B563-B8C439181012}" type="presOf" srcId="{C65FB7A1-CA69-4EE4-A5A0-F8BF9DFEA0D4}" destId="{2DE9065A-9583-4B4F-966B-27E57EA8EA47}" srcOrd="0" destOrd="0" presId="urn:microsoft.com/office/officeart/2005/8/layout/list1"/>
    <dgm:cxn modelId="{F1F78BB8-4BA0-4BA8-A8C0-296AB47B875F}" type="presOf" srcId="{4EAD2B12-A983-48E9-A29E-FAF0891948F4}" destId="{861767B9-BB50-4C8D-8D35-C2C49E7CCEA4}" srcOrd="0" destOrd="0" presId="urn:microsoft.com/office/officeart/2005/8/layout/list1"/>
    <dgm:cxn modelId="{C830B052-F3F4-4747-AE8F-7BA17C301B0B}" type="presOf" srcId="{AA44FAE7-D94D-4B76-8872-1F124FCB783C}" destId="{AB1CF2C9-2701-428A-BAF0-BDB2C5D1A932}" srcOrd="0" destOrd="1" presId="urn:microsoft.com/office/officeart/2005/8/layout/list1"/>
    <dgm:cxn modelId="{DED4836E-259D-475C-9267-574E3E69637F}" type="presParOf" srcId="{F2A68BE3-794D-4D97-AF93-8A02BED33380}" destId="{88A85E69-2F26-4E03-A3CD-E6FBDF7F3686}" srcOrd="0" destOrd="0" presId="urn:microsoft.com/office/officeart/2005/8/layout/list1"/>
    <dgm:cxn modelId="{0A82D53B-380E-4E68-AA1A-37DB081108FF}" type="presParOf" srcId="{88A85E69-2F26-4E03-A3CD-E6FBDF7F3686}" destId="{2DE9065A-9583-4B4F-966B-27E57EA8EA47}" srcOrd="0" destOrd="0" presId="urn:microsoft.com/office/officeart/2005/8/layout/list1"/>
    <dgm:cxn modelId="{AFD37670-091F-4CDD-B95B-BECE0E8A3A70}" type="presParOf" srcId="{88A85E69-2F26-4E03-A3CD-E6FBDF7F3686}" destId="{A135EB42-FE59-41C0-94FF-B8A0656DE146}" srcOrd="1" destOrd="0" presId="urn:microsoft.com/office/officeart/2005/8/layout/list1"/>
    <dgm:cxn modelId="{712B5361-793F-400D-B0CE-EC65AAD4CFD8}" type="presParOf" srcId="{F2A68BE3-794D-4D97-AF93-8A02BED33380}" destId="{8880FAD9-CC2C-4111-BEC7-25D3D5CB6CDF}" srcOrd="1" destOrd="0" presId="urn:microsoft.com/office/officeart/2005/8/layout/list1"/>
    <dgm:cxn modelId="{1EE28EFB-2F5B-491C-BBCE-C85140DF8C22}" type="presParOf" srcId="{F2A68BE3-794D-4D97-AF93-8A02BED33380}" destId="{861767B9-BB50-4C8D-8D35-C2C49E7CCEA4}" srcOrd="2" destOrd="0" presId="urn:microsoft.com/office/officeart/2005/8/layout/list1"/>
    <dgm:cxn modelId="{029FE907-9AA3-473A-8C42-0E351B34B2A3}" type="presParOf" srcId="{F2A68BE3-794D-4D97-AF93-8A02BED33380}" destId="{61095381-EE98-4D78-BD81-68F732DC947E}" srcOrd="3" destOrd="0" presId="urn:microsoft.com/office/officeart/2005/8/layout/list1"/>
    <dgm:cxn modelId="{0C67424E-2F35-4E55-856F-1D928D2E6C4D}" type="presParOf" srcId="{F2A68BE3-794D-4D97-AF93-8A02BED33380}" destId="{A2D1B09C-B7CD-4A66-A6B9-220746B1165D}" srcOrd="4" destOrd="0" presId="urn:microsoft.com/office/officeart/2005/8/layout/list1"/>
    <dgm:cxn modelId="{7EC986D9-BFEC-4CAD-903F-7AD9E7C63221}" type="presParOf" srcId="{A2D1B09C-B7CD-4A66-A6B9-220746B1165D}" destId="{EE59FAA5-05A3-4FC8-9C86-7D662FE271DC}" srcOrd="0" destOrd="0" presId="urn:microsoft.com/office/officeart/2005/8/layout/list1"/>
    <dgm:cxn modelId="{A154BC8B-0A95-48A0-B6E5-C8ABF6C1B044}" type="presParOf" srcId="{A2D1B09C-B7CD-4A66-A6B9-220746B1165D}" destId="{0742DA44-EC37-4841-B5A0-808FB9BFEAF5}" srcOrd="1" destOrd="0" presId="urn:microsoft.com/office/officeart/2005/8/layout/list1"/>
    <dgm:cxn modelId="{6CE1F6BD-1E7B-48A7-BBFA-43AEB0134793}" type="presParOf" srcId="{F2A68BE3-794D-4D97-AF93-8A02BED33380}" destId="{71228DDF-E0D3-4D44-A26F-E2B342CB0E75}" srcOrd="5" destOrd="0" presId="urn:microsoft.com/office/officeart/2005/8/layout/list1"/>
    <dgm:cxn modelId="{787060AA-BCA9-48B6-8C27-339FF081CE83}" type="presParOf" srcId="{F2A68BE3-794D-4D97-AF93-8A02BED33380}" destId="{61CFE312-C52F-488F-9A84-C3CA0C7EAFAE}" srcOrd="6" destOrd="0" presId="urn:microsoft.com/office/officeart/2005/8/layout/list1"/>
    <dgm:cxn modelId="{28672C17-56D8-4D96-B74B-6E5CA6803EED}" type="presParOf" srcId="{F2A68BE3-794D-4D97-AF93-8A02BED33380}" destId="{4A82D1B7-53C5-4490-8AE5-30D86203B2D4}" srcOrd="7" destOrd="0" presId="urn:microsoft.com/office/officeart/2005/8/layout/list1"/>
    <dgm:cxn modelId="{23979E83-D28D-4614-A1C1-CB215D3A2831}" type="presParOf" srcId="{F2A68BE3-794D-4D97-AF93-8A02BED33380}" destId="{481505DD-1201-4D3E-B3B5-ACB6E0F25718}" srcOrd="8" destOrd="0" presId="urn:microsoft.com/office/officeart/2005/8/layout/list1"/>
    <dgm:cxn modelId="{E133B76A-D961-4A60-924B-A2C33083C0B2}" type="presParOf" srcId="{481505DD-1201-4D3E-B3B5-ACB6E0F25718}" destId="{68387DE6-AD0D-478D-B6A3-ACD7E812FB2E}" srcOrd="0" destOrd="0" presId="urn:microsoft.com/office/officeart/2005/8/layout/list1"/>
    <dgm:cxn modelId="{C6E8A702-BCE1-4511-B90E-BD96480513F5}" type="presParOf" srcId="{481505DD-1201-4D3E-B3B5-ACB6E0F25718}" destId="{A266084C-FA88-4DA2-A0AC-CA0F5363A76A}" srcOrd="1" destOrd="0" presId="urn:microsoft.com/office/officeart/2005/8/layout/list1"/>
    <dgm:cxn modelId="{CA561846-1335-49DD-BF7C-AA34A40AD8AD}" type="presParOf" srcId="{F2A68BE3-794D-4D97-AF93-8A02BED33380}" destId="{9DD40CCC-C423-4602-B705-54BC32C6FD63}" srcOrd="9" destOrd="0" presId="urn:microsoft.com/office/officeart/2005/8/layout/list1"/>
    <dgm:cxn modelId="{35E55F63-FF98-42BC-8C1F-B3D248E4D24D}" type="presParOf" srcId="{F2A68BE3-794D-4D97-AF93-8A02BED33380}" destId="{AB1CF2C9-2701-428A-BAF0-BDB2C5D1A932}" srcOrd="10" destOrd="0" presId="urn:microsoft.com/office/officeart/2005/8/layout/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3.xml><?xml version="1.0" encoding="utf-8"?>
<dgm:dataModel xmlns:dgm="http://schemas.openxmlformats.org/drawingml/2006/diagram" xmlns:a="http://schemas.openxmlformats.org/drawingml/2006/main">
  <dgm:ptLst>
    <dgm:pt modelId="{A744281E-7D05-4389-8757-C8BA170E23B2}" type="doc">
      <dgm:prSet loTypeId="urn:microsoft.com/office/officeart/2005/8/layout/list1" loCatId="list" qsTypeId="urn:microsoft.com/office/officeart/2005/8/quickstyle/simple1" qsCatId="simple" csTypeId="urn:microsoft.com/office/officeart/2005/8/colors/accent1_2" csCatId="accent1" phldr="1"/>
      <dgm:spPr/>
      <dgm:t>
        <a:bodyPr/>
        <a:lstStyle/>
        <a:p>
          <a:endParaRPr lang="en-US"/>
        </a:p>
      </dgm:t>
    </dgm:pt>
    <dgm:pt modelId="{C65FB7A1-CA69-4EE4-A5A0-F8BF9DFEA0D4}">
      <dgm:prSet phldrT="[Text]" custT="1"/>
      <dgm:spPr/>
      <dgm:t>
        <a:bodyPr/>
        <a:lstStyle/>
        <a:p>
          <a:r>
            <a:rPr lang="en-US" sz="1800" dirty="0"/>
            <a:t>Issue</a:t>
          </a:r>
        </a:p>
      </dgm:t>
    </dgm:pt>
    <dgm:pt modelId="{EFD21CDC-A1E2-4E76-9109-FA554D01C190}" type="parTrans" cxnId="{CE91C0ED-01B4-4D29-BDBF-724572D28650}">
      <dgm:prSet/>
      <dgm:spPr/>
      <dgm:t>
        <a:bodyPr/>
        <a:lstStyle/>
        <a:p>
          <a:endParaRPr lang="en-US"/>
        </a:p>
      </dgm:t>
    </dgm:pt>
    <dgm:pt modelId="{D6EF7A4F-7E13-482A-B634-4ADEEC71D28A}" type="sibTrans" cxnId="{CE91C0ED-01B4-4D29-BDBF-724572D28650}">
      <dgm:prSet/>
      <dgm:spPr/>
      <dgm:t>
        <a:bodyPr/>
        <a:lstStyle/>
        <a:p>
          <a:endParaRPr lang="en-US"/>
        </a:p>
      </dgm:t>
    </dgm:pt>
    <dgm:pt modelId="{607BAF58-3F6E-4AA2-BD2F-0A72EEAD2999}">
      <dgm:prSet phldrT="[Text]" custT="1"/>
      <dgm:spPr/>
      <dgm:t>
        <a:bodyPr/>
        <a:lstStyle/>
        <a:p>
          <a:r>
            <a:rPr lang="en-US" sz="1800" dirty="0"/>
            <a:t>Discussion</a:t>
          </a:r>
        </a:p>
      </dgm:t>
    </dgm:pt>
    <dgm:pt modelId="{51CADC1D-398E-4652-B1C3-0C42A9F340BE}" type="parTrans" cxnId="{AB805131-638A-4C59-88CA-DE8AF1C49E9F}">
      <dgm:prSet/>
      <dgm:spPr/>
      <dgm:t>
        <a:bodyPr/>
        <a:lstStyle/>
        <a:p>
          <a:endParaRPr lang="en-US"/>
        </a:p>
      </dgm:t>
    </dgm:pt>
    <dgm:pt modelId="{2A97DD0F-6D7B-4BC2-92A8-0C9ED43E6059}" type="sibTrans" cxnId="{AB805131-638A-4C59-88CA-DE8AF1C49E9F}">
      <dgm:prSet/>
      <dgm:spPr/>
      <dgm:t>
        <a:bodyPr/>
        <a:lstStyle/>
        <a:p>
          <a:endParaRPr lang="en-US"/>
        </a:p>
      </dgm:t>
    </dgm:pt>
    <dgm:pt modelId="{4EAD2B12-A983-48E9-A29E-FAF0891948F4}">
      <dgm:prSet custT="1"/>
      <dgm:spPr/>
      <dgm:t>
        <a:bodyPr/>
        <a:lstStyle/>
        <a:p>
          <a:r>
            <a:rPr lang="en-GB" sz="2000" dirty="0" smtClean="0"/>
            <a:t>How should balancing costs for intermittent RE sources be recovered? </a:t>
          </a:r>
          <a:endParaRPr lang="en-US" sz="2000" dirty="0"/>
        </a:p>
      </dgm:t>
    </dgm:pt>
    <dgm:pt modelId="{43CF8BB0-46FE-4826-B2FF-76C1CCA9382A}" type="parTrans" cxnId="{3079E01E-BDB5-4548-9A46-D8A7900D18C2}">
      <dgm:prSet/>
      <dgm:spPr/>
      <dgm:t>
        <a:bodyPr/>
        <a:lstStyle/>
        <a:p>
          <a:endParaRPr lang="en-US"/>
        </a:p>
      </dgm:t>
    </dgm:pt>
    <dgm:pt modelId="{9E926239-9944-4061-B056-CC1B919F4A81}" type="sibTrans" cxnId="{3079E01E-BDB5-4548-9A46-D8A7900D18C2}">
      <dgm:prSet/>
      <dgm:spPr/>
      <dgm:t>
        <a:bodyPr/>
        <a:lstStyle/>
        <a:p>
          <a:endParaRPr lang="en-US"/>
        </a:p>
      </dgm:t>
    </dgm:pt>
    <dgm:pt modelId="{3B067C83-C1DC-4304-B8A9-9024B05323B9}">
      <dgm:prSet custT="1"/>
      <dgm:spPr/>
      <dgm:t>
        <a:bodyPr/>
        <a:lstStyle/>
        <a:p>
          <a:r>
            <a:rPr lang="en-GB" sz="2000" dirty="0" smtClean="0"/>
            <a:t>Should intermittent RE have balancing responsibility?</a:t>
          </a:r>
          <a:endParaRPr lang="en-US" sz="2000" dirty="0"/>
        </a:p>
      </dgm:t>
    </dgm:pt>
    <dgm:pt modelId="{5E59D812-63EB-4255-B826-FB0740199664}" type="parTrans" cxnId="{03D20CE0-782F-42B3-B89F-775937852FC4}">
      <dgm:prSet/>
      <dgm:spPr/>
      <dgm:t>
        <a:bodyPr/>
        <a:lstStyle/>
        <a:p>
          <a:endParaRPr lang="en-US"/>
        </a:p>
      </dgm:t>
    </dgm:pt>
    <dgm:pt modelId="{6F18C37D-CC13-4C4A-888E-9B20B5638F46}" type="sibTrans" cxnId="{03D20CE0-782F-42B3-B89F-775937852FC4}">
      <dgm:prSet/>
      <dgm:spPr/>
      <dgm:t>
        <a:bodyPr/>
        <a:lstStyle/>
        <a:p>
          <a:endParaRPr lang="en-US"/>
        </a:p>
      </dgm:t>
    </dgm:pt>
    <dgm:pt modelId="{16F63E09-D39F-40EA-ABB4-2370D4FFDDA5}">
      <dgm:prSet phldrT="[Text]" custT="1"/>
      <dgm:spPr/>
      <dgm:t>
        <a:bodyPr/>
        <a:lstStyle/>
        <a:p>
          <a:r>
            <a:rPr lang="en-US" sz="1800" dirty="0" smtClean="0"/>
            <a:t>Recommendation</a:t>
          </a:r>
          <a:endParaRPr lang="en-US" sz="1800" dirty="0"/>
        </a:p>
      </dgm:t>
    </dgm:pt>
    <dgm:pt modelId="{A32190CC-2549-4C20-A9E9-2A24B867D405}" type="parTrans" cxnId="{53C7B3DA-6E8D-4DB5-922E-C6B92AF8904D}">
      <dgm:prSet/>
      <dgm:spPr/>
      <dgm:t>
        <a:bodyPr/>
        <a:lstStyle/>
        <a:p>
          <a:endParaRPr lang="en-GB"/>
        </a:p>
      </dgm:t>
    </dgm:pt>
    <dgm:pt modelId="{AC79DCD1-83C1-4D58-9090-C6F779173EED}" type="sibTrans" cxnId="{53C7B3DA-6E8D-4DB5-922E-C6B92AF8904D}">
      <dgm:prSet/>
      <dgm:spPr/>
      <dgm:t>
        <a:bodyPr/>
        <a:lstStyle/>
        <a:p>
          <a:endParaRPr lang="en-GB"/>
        </a:p>
      </dgm:t>
    </dgm:pt>
    <dgm:pt modelId="{7A056B43-5C6C-4E6E-8D10-532AC0DBF0BA}">
      <dgm:prSet custT="1"/>
      <dgm:spPr/>
      <dgm:t>
        <a:bodyPr/>
        <a:lstStyle/>
        <a:p>
          <a:r>
            <a:rPr lang="en-GB" sz="2000" smtClean="0">
              <a:solidFill>
                <a:schemeClr val="tx1"/>
              </a:solidFill>
            </a:rPr>
            <a:t>Introduce balancing responsibility when intraday and balancing markets are liquid and readily accessible by RE producers</a:t>
          </a:r>
          <a:endParaRPr lang="en-US" sz="2000" dirty="0">
            <a:solidFill>
              <a:schemeClr val="tx1"/>
            </a:solidFill>
          </a:endParaRPr>
        </a:p>
      </dgm:t>
    </dgm:pt>
    <dgm:pt modelId="{E847C3BE-F7E4-4860-B568-9CFE0BF90BF5}" type="parTrans" cxnId="{51596976-D55E-40B3-8A05-7693A259539D}">
      <dgm:prSet/>
      <dgm:spPr/>
      <dgm:t>
        <a:bodyPr/>
        <a:lstStyle/>
        <a:p>
          <a:endParaRPr lang="en-GB"/>
        </a:p>
      </dgm:t>
    </dgm:pt>
    <dgm:pt modelId="{9256C58E-1B16-43D9-93A1-57ED3757B1CF}" type="sibTrans" cxnId="{51596976-D55E-40B3-8A05-7693A259539D}">
      <dgm:prSet/>
      <dgm:spPr/>
      <dgm:t>
        <a:bodyPr/>
        <a:lstStyle/>
        <a:p>
          <a:endParaRPr lang="en-GB"/>
        </a:p>
      </dgm:t>
    </dgm:pt>
    <dgm:pt modelId="{AA44FAE7-D94D-4B76-8872-1F124FCB783C}">
      <dgm:prSet custT="1"/>
      <dgm:spPr/>
      <dgm:t>
        <a:bodyPr/>
        <a:lstStyle/>
        <a:p>
          <a:r>
            <a:rPr lang="en-GB" sz="2000" dirty="0" smtClean="0">
              <a:solidFill>
                <a:schemeClr val="tx1"/>
              </a:solidFill>
            </a:rPr>
            <a:t>Include clear criteria for establishing liquidity of markets (including institutional responsibility)</a:t>
          </a:r>
          <a:endParaRPr lang="en-US" sz="2000" dirty="0" smtClean="0">
            <a:solidFill>
              <a:schemeClr val="tx1"/>
            </a:solidFill>
          </a:endParaRPr>
        </a:p>
      </dgm:t>
    </dgm:pt>
    <dgm:pt modelId="{5AD5CBFD-4254-454C-8745-D16799AB8639}" type="parTrans" cxnId="{EE18A7C6-34E0-4C4B-8DB2-3C73C0338814}">
      <dgm:prSet/>
      <dgm:spPr/>
      <dgm:t>
        <a:bodyPr/>
        <a:lstStyle/>
        <a:p>
          <a:endParaRPr lang="en-US"/>
        </a:p>
      </dgm:t>
    </dgm:pt>
    <dgm:pt modelId="{EC89785A-D80F-42A2-9872-BEBCBF6E1DC1}" type="sibTrans" cxnId="{EE18A7C6-34E0-4C4B-8DB2-3C73C0338814}">
      <dgm:prSet/>
      <dgm:spPr/>
      <dgm:t>
        <a:bodyPr/>
        <a:lstStyle/>
        <a:p>
          <a:endParaRPr lang="en-US"/>
        </a:p>
      </dgm:t>
    </dgm:pt>
    <dgm:pt modelId="{F2A68BE3-794D-4D97-AF93-8A02BED33380}" type="pres">
      <dgm:prSet presAssocID="{A744281E-7D05-4389-8757-C8BA170E23B2}" presName="linear" presStyleCnt="0">
        <dgm:presLayoutVars>
          <dgm:dir/>
          <dgm:animLvl val="lvl"/>
          <dgm:resizeHandles val="exact"/>
        </dgm:presLayoutVars>
      </dgm:prSet>
      <dgm:spPr/>
      <dgm:t>
        <a:bodyPr/>
        <a:lstStyle/>
        <a:p>
          <a:endParaRPr lang="en-GB"/>
        </a:p>
      </dgm:t>
    </dgm:pt>
    <dgm:pt modelId="{88A85E69-2F26-4E03-A3CD-E6FBDF7F3686}" type="pres">
      <dgm:prSet presAssocID="{C65FB7A1-CA69-4EE4-A5A0-F8BF9DFEA0D4}" presName="parentLin" presStyleCnt="0"/>
      <dgm:spPr/>
    </dgm:pt>
    <dgm:pt modelId="{2DE9065A-9583-4B4F-966B-27E57EA8EA47}" type="pres">
      <dgm:prSet presAssocID="{C65FB7A1-CA69-4EE4-A5A0-F8BF9DFEA0D4}" presName="parentLeftMargin" presStyleLbl="node1" presStyleIdx="0" presStyleCnt="3"/>
      <dgm:spPr/>
      <dgm:t>
        <a:bodyPr/>
        <a:lstStyle/>
        <a:p>
          <a:endParaRPr lang="en-GB"/>
        </a:p>
      </dgm:t>
    </dgm:pt>
    <dgm:pt modelId="{A135EB42-FE59-41C0-94FF-B8A0656DE146}" type="pres">
      <dgm:prSet presAssocID="{C65FB7A1-CA69-4EE4-A5A0-F8BF9DFEA0D4}" presName="parentText" presStyleLbl="node1" presStyleIdx="0" presStyleCnt="3" custScaleX="44622">
        <dgm:presLayoutVars>
          <dgm:chMax val="0"/>
          <dgm:bulletEnabled val="1"/>
        </dgm:presLayoutVars>
      </dgm:prSet>
      <dgm:spPr/>
      <dgm:t>
        <a:bodyPr/>
        <a:lstStyle/>
        <a:p>
          <a:endParaRPr lang="en-GB"/>
        </a:p>
      </dgm:t>
    </dgm:pt>
    <dgm:pt modelId="{8880FAD9-CC2C-4111-BEC7-25D3D5CB6CDF}" type="pres">
      <dgm:prSet presAssocID="{C65FB7A1-CA69-4EE4-A5A0-F8BF9DFEA0D4}" presName="negativeSpace" presStyleCnt="0"/>
      <dgm:spPr/>
    </dgm:pt>
    <dgm:pt modelId="{861767B9-BB50-4C8D-8D35-C2C49E7CCEA4}" type="pres">
      <dgm:prSet presAssocID="{C65FB7A1-CA69-4EE4-A5A0-F8BF9DFEA0D4}" presName="childText" presStyleLbl="conFgAcc1" presStyleIdx="0" presStyleCnt="3" custLinFactNeighborY="3753">
        <dgm:presLayoutVars>
          <dgm:bulletEnabled val="1"/>
        </dgm:presLayoutVars>
      </dgm:prSet>
      <dgm:spPr/>
      <dgm:t>
        <a:bodyPr/>
        <a:lstStyle/>
        <a:p>
          <a:endParaRPr lang="en-GB"/>
        </a:p>
      </dgm:t>
    </dgm:pt>
    <dgm:pt modelId="{61095381-EE98-4D78-BD81-68F732DC947E}" type="pres">
      <dgm:prSet presAssocID="{D6EF7A4F-7E13-482A-B634-4ADEEC71D28A}" presName="spaceBetweenRectangles" presStyleCnt="0"/>
      <dgm:spPr/>
    </dgm:pt>
    <dgm:pt modelId="{A2D1B09C-B7CD-4A66-A6B9-220746B1165D}" type="pres">
      <dgm:prSet presAssocID="{607BAF58-3F6E-4AA2-BD2F-0A72EEAD2999}" presName="parentLin" presStyleCnt="0"/>
      <dgm:spPr/>
    </dgm:pt>
    <dgm:pt modelId="{EE59FAA5-05A3-4FC8-9C86-7D662FE271DC}" type="pres">
      <dgm:prSet presAssocID="{607BAF58-3F6E-4AA2-BD2F-0A72EEAD2999}" presName="parentLeftMargin" presStyleLbl="node1" presStyleIdx="0" presStyleCnt="3"/>
      <dgm:spPr/>
      <dgm:t>
        <a:bodyPr/>
        <a:lstStyle/>
        <a:p>
          <a:endParaRPr lang="en-GB"/>
        </a:p>
      </dgm:t>
    </dgm:pt>
    <dgm:pt modelId="{0742DA44-EC37-4841-B5A0-808FB9BFEAF5}" type="pres">
      <dgm:prSet presAssocID="{607BAF58-3F6E-4AA2-BD2F-0A72EEAD2999}" presName="parentText" presStyleLbl="node1" presStyleIdx="1" presStyleCnt="3" custFlipHor="1" custScaleX="44343">
        <dgm:presLayoutVars>
          <dgm:chMax val="0"/>
          <dgm:bulletEnabled val="1"/>
        </dgm:presLayoutVars>
      </dgm:prSet>
      <dgm:spPr/>
      <dgm:t>
        <a:bodyPr/>
        <a:lstStyle/>
        <a:p>
          <a:endParaRPr lang="en-GB"/>
        </a:p>
      </dgm:t>
    </dgm:pt>
    <dgm:pt modelId="{71228DDF-E0D3-4D44-A26F-E2B342CB0E75}" type="pres">
      <dgm:prSet presAssocID="{607BAF58-3F6E-4AA2-BD2F-0A72EEAD2999}" presName="negativeSpace" presStyleCnt="0"/>
      <dgm:spPr/>
    </dgm:pt>
    <dgm:pt modelId="{61CFE312-C52F-488F-9A84-C3CA0C7EAFAE}" type="pres">
      <dgm:prSet presAssocID="{607BAF58-3F6E-4AA2-BD2F-0A72EEAD2999}" presName="childText" presStyleLbl="conFgAcc1" presStyleIdx="1" presStyleCnt="3">
        <dgm:presLayoutVars>
          <dgm:bulletEnabled val="1"/>
        </dgm:presLayoutVars>
      </dgm:prSet>
      <dgm:spPr/>
      <dgm:t>
        <a:bodyPr/>
        <a:lstStyle/>
        <a:p>
          <a:endParaRPr lang="en-GB"/>
        </a:p>
      </dgm:t>
    </dgm:pt>
    <dgm:pt modelId="{4A82D1B7-53C5-4490-8AE5-30D86203B2D4}" type="pres">
      <dgm:prSet presAssocID="{2A97DD0F-6D7B-4BC2-92A8-0C9ED43E6059}" presName="spaceBetweenRectangles" presStyleCnt="0"/>
      <dgm:spPr/>
    </dgm:pt>
    <dgm:pt modelId="{481505DD-1201-4D3E-B3B5-ACB6E0F25718}" type="pres">
      <dgm:prSet presAssocID="{16F63E09-D39F-40EA-ABB4-2370D4FFDDA5}" presName="parentLin" presStyleCnt="0"/>
      <dgm:spPr/>
    </dgm:pt>
    <dgm:pt modelId="{68387DE6-AD0D-478D-B6A3-ACD7E812FB2E}" type="pres">
      <dgm:prSet presAssocID="{16F63E09-D39F-40EA-ABB4-2370D4FFDDA5}" presName="parentLeftMargin" presStyleLbl="node1" presStyleIdx="1" presStyleCnt="3" custFlipHor="1" custScaleX="37302"/>
      <dgm:spPr/>
      <dgm:t>
        <a:bodyPr/>
        <a:lstStyle/>
        <a:p>
          <a:endParaRPr lang="en-GB"/>
        </a:p>
      </dgm:t>
    </dgm:pt>
    <dgm:pt modelId="{A266084C-FA88-4DA2-A0AC-CA0F5363A76A}" type="pres">
      <dgm:prSet presAssocID="{16F63E09-D39F-40EA-ABB4-2370D4FFDDA5}" presName="parentText" presStyleLbl="node1" presStyleIdx="2" presStyleCnt="3" custScaleX="44761" custLinFactNeighborX="64783" custLinFactNeighborY="-3586">
        <dgm:presLayoutVars>
          <dgm:chMax val="0"/>
          <dgm:bulletEnabled val="1"/>
        </dgm:presLayoutVars>
      </dgm:prSet>
      <dgm:spPr/>
      <dgm:t>
        <a:bodyPr/>
        <a:lstStyle/>
        <a:p>
          <a:endParaRPr lang="en-GB"/>
        </a:p>
      </dgm:t>
    </dgm:pt>
    <dgm:pt modelId="{9DD40CCC-C423-4602-B705-54BC32C6FD63}" type="pres">
      <dgm:prSet presAssocID="{16F63E09-D39F-40EA-ABB4-2370D4FFDDA5}" presName="negativeSpace" presStyleCnt="0"/>
      <dgm:spPr/>
    </dgm:pt>
    <dgm:pt modelId="{AB1CF2C9-2701-428A-BAF0-BDB2C5D1A932}" type="pres">
      <dgm:prSet presAssocID="{16F63E09-D39F-40EA-ABB4-2370D4FFDDA5}" presName="childText" presStyleLbl="conFgAcc1" presStyleIdx="2" presStyleCnt="3">
        <dgm:presLayoutVars>
          <dgm:bulletEnabled val="1"/>
        </dgm:presLayoutVars>
      </dgm:prSet>
      <dgm:spPr/>
      <dgm:t>
        <a:bodyPr/>
        <a:lstStyle/>
        <a:p>
          <a:endParaRPr lang="en-GB"/>
        </a:p>
      </dgm:t>
    </dgm:pt>
  </dgm:ptLst>
  <dgm:cxnLst>
    <dgm:cxn modelId="{502888C2-9A10-4BA5-B0DC-C0FEF95AD0F1}" type="presOf" srcId="{3B067C83-C1DC-4304-B8A9-9024B05323B9}" destId="{61CFE312-C52F-488F-9A84-C3CA0C7EAFAE}" srcOrd="0" destOrd="0" presId="urn:microsoft.com/office/officeart/2005/8/layout/list1"/>
    <dgm:cxn modelId="{51596976-D55E-40B3-8A05-7693A259539D}" srcId="{16F63E09-D39F-40EA-ABB4-2370D4FFDDA5}" destId="{7A056B43-5C6C-4E6E-8D10-532AC0DBF0BA}" srcOrd="0" destOrd="0" parTransId="{E847C3BE-F7E4-4860-B568-9CFE0BF90BF5}" sibTransId="{9256C58E-1B16-43D9-93A1-57ED3757B1CF}"/>
    <dgm:cxn modelId="{6FBA2DC9-EFBD-4A07-8451-ABC3EE53B462}" type="presOf" srcId="{16F63E09-D39F-40EA-ABB4-2370D4FFDDA5}" destId="{68387DE6-AD0D-478D-B6A3-ACD7E812FB2E}" srcOrd="0" destOrd="0" presId="urn:microsoft.com/office/officeart/2005/8/layout/list1"/>
    <dgm:cxn modelId="{56248C96-B8C3-4112-AA50-6B0B21B53EA1}" type="presOf" srcId="{A744281E-7D05-4389-8757-C8BA170E23B2}" destId="{F2A68BE3-794D-4D97-AF93-8A02BED33380}" srcOrd="0" destOrd="0" presId="urn:microsoft.com/office/officeart/2005/8/layout/list1"/>
    <dgm:cxn modelId="{6CE8B7BB-AB10-41A8-92A9-8D182710EBB3}" type="presOf" srcId="{C65FB7A1-CA69-4EE4-A5A0-F8BF9DFEA0D4}" destId="{A135EB42-FE59-41C0-94FF-B8A0656DE146}" srcOrd="1" destOrd="0" presId="urn:microsoft.com/office/officeart/2005/8/layout/list1"/>
    <dgm:cxn modelId="{33F02535-1A23-410A-8AD1-84B837E33099}" type="presOf" srcId="{7A056B43-5C6C-4E6E-8D10-532AC0DBF0BA}" destId="{AB1CF2C9-2701-428A-BAF0-BDB2C5D1A932}" srcOrd="0" destOrd="0" presId="urn:microsoft.com/office/officeart/2005/8/layout/list1"/>
    <dgm:cxn modelId="{AB805131-638A-4C59-88CA-DE8AF1C49E9F}" srcId="{A744281E-7D05-4389-8757-C8BA170E23B2}" destId="{607BAF58-3F6E-4AA2-BD2F-0A72EEAD2999}" srcOrd="1" destOrd="0" parTransId="{51CADC1D-398E-4652-B1C3-0C42A9F340BE}" sibTransId="{2A97DD0F-6D7B-4BC2-92A8-0C9ED43E6059}"/>
    <dgm:cxn modelId="{D201D569-C848-461D-BB04-5F0EE36116D8}" type="presOf" srcId="{607BAF58-3F6E-4AA2-BD2F-0A72EEAD2999}" destId="{0742DA44-EC37-4841-B5A0-808FB9BFEAF5}" srcOrd="1" destOrd="0" presId="urn:microsoft.com/office/officeart/2005/8/layout/list1"/>
    <dgm:cxn modelId="{9F1EA023-834B-43D3-AFD9-56B3C4AD0D85}" type="presOf" srcId="{16F63E09-D39F-40EA-ABB4-2370D4FFDDA5}" destId="{A266084C-FA88-4DA2-A0AC-CA0F5363A76A}" srcOrd="1" destOrd="0" presId="urn:microsoft.com/office/officeart/2005/8/layout/list1"/>
    <dgm:cxn modelId="{3079E01E-BDB5-4548-9A46-D8A7900D18C2}" srcId="{C65FB7A1-CA69-4EE4-A5A0-F8BF9DFEA0D4}" destId="{4EAD2B12-A983-48E9-A29E-FAF0891948F4}" srcOrd="0" destOrd="0" parTransId="{43CF8BB0-46FE-4826-B2FF-76C1CCA9382A}" sibTransId="{9E926239-9944-4061-B056-CC1B919F4A81}"/>
    <dgm:cxn modelId="{03D20CE0-782F-42B3-B89F-775937852FC4}" srcId="{607BAF58-3F6E-4AA2-BD2F-0A72EEAD2999}" destId="{3B067C83-C1DC-4304-B8A9-9024B05323B9}" srcOrd="0" destOrd="0" parTransId="{5E59D812-63EB-4255-B826-FB0740199664}" sibTransId="{6F18C37D-CC13-4C4A-888E-9B20B5638F46}"/>
    <dgm:cxn modelId="{CE91C0ED-01B4-4D29-BDBF-724572D28650}" srcId="{A744281E-7D05-4389-8757-C8BA170E23B2}" destId="{C65FB7A1-CA69-4EE4-A5A0-F8BF9DFEA0D4}" srcOrd="0" destOrd="0" parTransId="{EFD21CDC-A1E2-4E76-9109-FA554D01C190}" sibTransId="{D6EF7A4F-7E13-482A-B634-4ADEEC71D28A}"/>
    <dgm:cxn modelId="{68C2FED3-2BA3-4BB9-B17F-A3C3FC2F0640}" type="presOf" srcId="{607BAF58-3F6E-4AA2-BD2F-0A72EEAD2999}" destId="{EE59FAA5-05A3-4FC8-9C86-7D662FE271DC}" srcOrd="0" destOrd="0" presId="urn:microsoft.com/office/officeart/2005/8/layout/list1"/>
    <dgm:cxn modelId="{EE18A7C6-34E0-4C4B-8DB2-3C73C0338814}" srcId="{16F63E09-D39F-40EA-ABB4-2370D4FFDDA5}" destId="{AA44FAE7-D94D-4B76-8872-1F124FCB783C}" srcOrd="1" destOrd="0" parTransId="{5AD5CBFD-4254-454C-8745-D16799AB8639}" sibTransId="{EC89785A-D80F-42A2-9872-BEBCBF6E1DC1}"/>
    <dgm:cxn modelId="{53C7B3DA-6E8D-4DB5-922E-C6B92AF8904D}" srcId="{A744281E-7D05-4389-8757-C8BA170E23B2}" destId="{16F63E09-D39F-40EA-ABB4-2370D4FFDDA5}" srcOrd="2" destOrd="0" parTransId="{A32190CC-2549-4C20-A9E9-2A24B867D405}" sibTransId="{AC79DCD1-83C1-4D58-9090-C6F779173EED}"/>
    <dgm:cxn modelId="{E3E73708-222C-4B6D-B563-B8C439181012}" type="presOf" srcId="{C65FB7A1-CA69-4EE4-A5A0-F8BF9DFEA0D4}" destId="{2DE9065A-9583-4B4F-966B-27E57EA8EA47}" srcOrd="0" destOrd="0" presId="urn:microsoft.com/office/officeart/2005/8/layout/list1"/>
    <dgm:cxn modelId="{F1F78BB8-4BA0-4BA8-A8C0-296AB47B875F}" type="presOf" srcId="{4EAD2B12-A983-48E9-A29E-FAF0891948F4}" destId="{861767B9-BB50-4C8D-8D35-C2C49E7CCEA4}" srcOrd="0" destOrd="0" presId="urn:microsoft.com/office/officeart/2005/8/layout/list1"/>
    <dgm:cxn modelId="{C830B052-F3F4-4747-AE8F-7BA17C301B0B}" type="presOf" srcId="{AA44FAE7-D94D-4B76-8872-1F124FCB783C}" destId="{AB1CF2C9-2701-428A-BAF0-BDB2C5D1A932}" srcOrd="0" destOrd="1" presId="urn:microsoft.com/office/officeart/2005/8/layout/list1"/>
    <dgm:cxn modelId="{DED4836E-259D-475C-9267-574E3E69637F}" type="presParOf" srcId="{F2A68BE3-794D-4D97-AF93-8A02BED33380}" destId="{88A85E69-2F26-4E03-A3CD-E6FBDF7F3686}" srcOrd="0" destOrd="0" presId="urn:microsoft.com/office/officeart/2005/8/layout/list1"/>
    <dgm:cxn modelId="{0A82D53B-380E-4E68-AA1A-37DB081108FF}" type="presParOf" srcId="{88A85E69-2F26-4E03-A3CD-E6FBDF7F3686}" destId="{2DE9065A-9583-4B4F-966B-27E57EA8EA47}" srcOrd="0" destOrd="0" presId="urn:microsoft.com/office/officeart/2005/8/layout/list1"/>
    <dgm:cxn modelId="{AFD37670-091F-4CDD-B95B-BECE0E8A3A70}" type="presParOf" srcId="{88A85E69-2F26-4E03-A3CD-E6FBDF7F3686}" destId="{A135EB42-FE59-41C0-94FF-B8A0656DE146}" srcOrd="1" destOrd="0" presId="urn:microsoft.com/office/officeart/2005/8/layout/list1"/>
    <dgm:cxn modelId="{712B5361-793F-400D-B0CE-EC65AAD4CFD8}" type="presParOf" srcId="{F2A68BE3-794D-4D97-AF93-8A02BED33380}" destId="{8880FAD9-CC2C-4111-BEC7-25D3D5CB6CDF}" srcOrd="1" destOrd="0" presId="urn:microsoft.com/office/officeart/2005/8/layout/list1"/>
    <dgm:cxn modelId="{1EE28EFB-2F5B-491C-BBCE-C85140DF8C22}" type="presParOf" srcId="{F2A68BE3-794D-4D97-AF93-8A02BED33380}" destId="{861767B9-BB50-4C8D-8D35-C2C49E7CCEA4}" srcOrd="2" destOrd="0" presId="urn:microsoft.com/office/officeart/2005/8/layout/list1"/>
    <dgm:cxn modelId="{029FE907-9AA3-473A-8C42-0E351B34B2A3}" type="presParOf" srcId="{F2A68BE3-794D-4D97-AF93-8A02BED33380}" destId="{61095381-EE98-4D78-BD81-68F732DC947E}" srcOrd="3" destOrd="0" presId="urn:microsoft.com/office/officeart/2005/8/layout/list1"/>
    <dgm:cxn modelId="{0C67424E-2F35-4E55-856F-1D928D2E6C4D}" type="presParOf" srcId="{F2A68BE3-794D-4D97-AF93-8A02BED33380}" destId="{A2D1B09C-B7CD-4A66-A6B9-220746B1165D}" srcOrd="4" destOrd="0" presId="urn:microsoft.com/office/officeart/2005/8/layout/list1"/>
    <dgm:cxn modelId="{7EC986D9-BFEC-4CAD-903F-7AD9E7C63221}" type="presParOf" srcId="{A2D1B09C-B7CD-4A66-A6B9-220746B1165D}" destId="{EE59FAA5-05A3-4FC8-9C86-7D662FE271DC}" srcOrd="0" destOrd="0" presId="urn:microsoft.com/office/officeart/2005/8/layout/list1"/>
    <dgm:cxn modelId="{A154BC8B-0A95-48A0-B6E5-C8ABF6C1B044}" type="presParOf" srcId="{A2D1B09C-B7CD-4A66-A6B9-220746B1165D}" destId="{0742DA44-EC37-4841-B5A0-808FB9BFEAF5}" srcOrd="1" destOrd="0" presId="urn:microsoft.com/office/officeart/2005/8/layout/list1"/>
    <dgm:cxn modelId="{6CE1F6BD-1E7B-48A7-BBFA-43AEB0134793}" type="presParOf" srcId="{F2A68BE3-794D-4D97-AF93-8A02BED33380}" destId="{71228DDF-E0D3-4D44-A26F-E2B342CB0E75}" srcOrd="5" destOrd="0" presId="urn:microsoft.com/office/officeart/2005/8/layout/list1"/>
    <dgm:cxn modelId="{787060AA-BCA9-48B6-8C27-339FF081CE83}" type="presParOf" srcId="{F2A68BE3-794D-4D97-AF93-8A02BED33380}" destId="{61CFE312-C52F-488F-9A84-C3CA0C7EAFAE}" srcOrd="6" destOrd="0" presId="urn:microsoft.com/office/officeart/2005/8/layout/list1"/>
    <dgm:cxn modelId="{28672C17-56D8-4D96-B74B-6E5CA6803EED}" type="presParOf" srcId="{F2A68BE3-794D-4D97-AF93-8A02BED33380}" destId="{4A82D1B7-53C5-4490-8AE5-30D86203B2D4}" srcOrd="7" destOrd="0" presId="urn:microsoft.com/office/officeart/2005/8/layout/list1"/>
    <dgm:cxn modelId="{23979E83-D28D-4614-A1C1-CB215D3A2831}" type="presParOf" srcId="{F2A68BE3-794D-4D97-AF93-8A02BED33380}" destId="{481505DD-1201-4D3E-B3B5-ACB6E0F25718}" srcOrd="8" destOrd="0" presId="urn:microsoft.com/office/officeart/2005/8/layout/list1"/>
    <dgm:cxn modelId="{E133B76A-D961-4A60-924B-A2C33083C0B2}" type="presParOf" srcId="{481505DD-1201-4D3E-B3B5-ACB6E0F25718}" destId="{68387DE6-AD0D-478D-B6A3-ACD7E812FB2E}" srcOrd="0" destOrd="0" presId="urn:microsoft.com/office/officeart/2005/8/layout/list1"/>
    <dgm:cxn modelId="{C6E8A702-BCE1-4511-B90E-BD96480513F5}" type="presParOf" srcId="{481505DD-1201-4D3E-B3B5-ACB6E0F25718}" destId="{A266084C-FA88-4DA2-A0AC-CA0F5363A76A}" srcOrd="1" destOrd="0" presId="urn:microsoft.com/office/officeart/2005/8/layout/list1"/>
    <dgm:cxn modelId="{CA561846-1335-49DD-BF7C-AA34A40AD8AD}" type="presParOf" srcId="{F2A68BE3-794D-4D97-AF93-8A02BED33380}" destId="{9DD40CCC-C423-4602-B705-54BC32C6FD63}" srcOrd="9" destOrd="0" presId="urn:microsoft.com/office/officeart/2005/8/layout/list1"/>
    <dgm:cxn modelId="{35E55F63-FF98-42BC-8C1F-B3D248E4D24D}" type="presParOf" srcId="{F2A68BE3-794D-4D97-AF93-8A02BED33380}" destId="{AB1CF2C9-2701-428A-BAF0-BDB2C5D1A932}" srcOrd="10" destOrd="0" presId="urn:microsoft.com/office/officeart/2005/8/layout/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D972FAD5-1DFD-4D55-A8DC-2CC66E5941E0}" type="doc">
      <dgm:prSet loTypeId="urn:microsoft.com/office/officeart/2005/8/layout/pyramid1" loCatId="pyramid" qsTypeId="urn:microsoft.com/office/officeart/2005/8/quickstyle/simple1" qsCatId="simple" csTypeId="urn:microsoft.com/office/officeart/2005/8/colors/accent1_2" csCatId="accent1" phldr="1"/>
      <dgm:spPr/>
    </dgm:pt>
    <dgm:pt modelId="{3D820915-6024-4688-A77F-9260AFDB648B}">
      <dgm:prSet phldrT="[Text]" custT="1"/>
      <dgm:spPr/>
      <dgm:t>
        <a:bodyPr/>
        <a:lstStyle/>
        <a:p>
          <a:endParaRPr lang="en-US" sz="2800" dirty="0" smtClean="0">
            <a:solidFill>
              <a:schemeClr val="bg1"/>
            </a:solidFill>
          </a:endParaRPr>
        </a:p>
        <a:p>
          <a:r>
            <a:rPr lang="en-US" sz="2800" dirty="0" smtClean="0">
              <a:solidFill>
                <a:schemeClr val="bg1"/>
              </a:solidFill>
            </a:rPr>
            <a:t>Project</a:t>
          </a:r>
          <a:endParaRPr lang="en-US" sz="2800" dirty="0">
            <a:solidFill>
              <a:schemeClr val="bg1"/>
            </a:solidFill>
          </a:endParaRPr>
        </a:p>
      </dgm:t>
    </dgm:pt>
    <dgm:pt modelId="{35AE1C3A-A83F-4D3E-ADAA-939EC208F82B}" type="parTrans" cxnId="{0C74CD1C-7666-464A-92FB-D834A7D58624}">
      <dgm:prSet/>
      <dgm:spPr/>
      <dgm:t>
        <a:bodyPr/>
        <a:lstStyle/>
        <a:p>
          <a:endParaRPr lang="en-US" sz="1600">
            <a:solidFill>
              <a:schemeClr val="bg1"/>
            </a:solidFill>
          </a:endParaRPr>
        </a:p>
      </dgm:t>
    </dgm:pt>
    <dgm:pt modelId="{298F6F33-37AB-4795-BF03-FB0474DC1B85}" type="sibTrans" cxnId="{0C74CD1C-7666-464A-92FB-D834A7D58624}">
      <dgm:prSet/>
      <dgm:spPr/>
      <dgm:t>
        <a:bodyPr/>
        <a:lstStyle/>
        <a:p>
          <a:endParaRPr lang="en-US" sz="1600">
            <a:solidFill>
              <a:schemeClr val="bg1"/>
            </a:solidFill>
          </a:endParaRPr>
        </a:p>
      </dgm:t>
    </dgm:pt>
    <dgm:pt modelId="{F3B0217F-1B21-46EE-B6AE-15DE004C89E0}">
      <dgm:prSet phldrT="[Text]" custT="1"/>
      <dgm:spPr/>
      <dgm:t>
        <a:bodyPr/>
        <a:lstStyle/>
        <a:p>
          <a:r>
            <a:rPr lang="en-US" sz="2800" dirty="0" smtClean="0">
              <a:solidFill>
                <a:schemeClr val="bg1"/>
              </a:solidFill>
            </a:rPr>
            <a:t>Well-designed auctions</a:t>
          </a:r>
          <a:endParaRPr lang="en-US" sz="2800" dirty="0">
            <a:solidFill>
              <a:schemeClr val="bg1"/>
            </a:solidFill>
          </a:endParaRPr>
        </a:p>
      </dgm:t>
    </dgm:pt>
    <dgm:pt modelId="{C7826E42-C525-4994-B243-CFB569D3EFE7}" type="parTrans" cxnId="{4F3C6FFD-D1F1-4DC1-A853-DF2154EE70B2}">
      <dgm:prSet/>
      <dgm:spPr/>
      <dgm:t>
        <a:bodyPr/>
        <a:lstStyle/>
        <a:p>
          <a:endParaRPr lang="en-US" sz="1600">
            <a:solidFill>
              <a:schemeClr val="bg1"/>
            </a:solidFill>
          </a:endParaRPr>
        </a:p>
      </dgm:t>
    </dgm:pt>
    <dgm:pt modelId="{8DBE9D42-764E-4CC6-8679-10B29E106572}" type="sibTrans" cxnId="{4F3C6FFD-D1F1-4DC1-A853-DF2154EE70B2}">
      <dgm:prSet/>
      <dgm:spPr/>
      <dgm:t>
        <a:bodyPr/>
        <a:lstStyle/>
        <a:p>
          <a:endParaRPr lang="en-US" sz="1600">
            <a:solidFill>
              <a:schemeClr val="bg1"/>
            </a:solidFill>
          </a:endParaRPr>
        </a:p>
      </dgm:t>
    </dgm:pt>
    <dgm:pt modelId="{B588964D-444A-46D6-BE82-85CE4C13448B}">
      <dgm:prSet phldrT="[Text]" custT="1"/>
      <dgm:spPr/>
      <dgm:t>
        <a:bodyPr/>
        <a:lstStyle/>
        <a:p>
          <a:r>
            <a:rPr lang="en-US" sz="2800" dirty="0" smtClean="0">
              <a:solidFill>
                <a:schemeClr val="bg1"/>
              </a:solidFill>
            </a:rPr>
            <a:t>Grid availability</a:t>
          </a:r>
          <a:endParaRPr lang="en-US" sz="2800" dirty="0">
            <a:solidFill>
              <a:schemeClr val="bg1"/>
            </a:solidFill>
          </a:endParaRPr>
        </a:p>
      </dgm:t>
    </dgm:pt>
    <dgm:pt modelId="{B81DF3CE-187F-4C5C-806B-F626CA6BF119}" type="parTrans" cxnId="{7E1F71D0-3EA2-4079-AB28-BAF6740A0940}">
      <dgm:prSet/>
      <dgm:spPr/>
      <dgm:t>
        <a:bodyPr/>
        <a:lstStyle/>
        <a:p>
          <a:endParaRPr lang="en-US" sz="1600">
            <a:solidFill>
              <a:schemeClr val="bg1"/>
            </a:solidFill>
          </a:endParaRPr>
        </a:p>
      </dgm:t>
    </dgm:pt>
    <dgm:pt modelId="{F8D7BC51-6FCE-4BB6-98AA-1AD11D6AAA7F}" type="sibTrans" cxnId="{7E1F71D0-3EA2-4079-AB28-BAF6740A0940}">
      <dgm:prSet/>
      <dgm:spPr/>
      <dgm:t>
        <a:bodyPr/>
        <a:lstStyle/>
        <a:p>
          <a:endParaRPr lang="en-US" sz="1600">
            <a:solidFill>
              <a:schemeClr val="bg1"/>
            </a:solidFill>
          </a:endParaRPr>
        </a:p>
      </dgm:t>
    </dgm:pt>
    <dgm:pt modelId="{490017AC-B074-446F-8C74-6CF6E0343828}">
      <dgm:prSet phldrT="[Text]" custT="1"/>
      <dgm:spPr/>
      <dgm:t>
        <a:bodyPr/>
        <a:lstStyle/>
        <a:p>
          <a:r>
            <a:rPr lang="en-US" sz="2800" dirty="0" smtClean="0">
              <a:solidFill>
                <a:schemeClr val="bg1"/>
              </a:solidFill>
            </a:rPr>
            <a:t>Overall strategy - MWh</a:t>
          </a:r>
          <a:endParaRPr lang="en-US" sz="2800" dirty="0">
            <a:solidFill>
              <a:schemeClr val="bg1"/>
            </a:solidFill>
          </a:endParaRPr>
        </a:p>
      </dgm:t>
    </dgm:pt>
    <dgm:pt modelId="{A215684C-114C-441F-BA14-DA957E3686D6}" type="parTrans" cxnId="{7D1BDC80-6DAB-4F7B-B02A-743BA81855DC}">
      <dgm:prSet/>
      <dgm:spPr/>
      <dgm:t>
        <a:bodyPr/>
        <a:lstStyle/>
        <a:p>
          <a:endParaRPr lang="en-US" sz="1600">
            <a:solidFill>
              <a:schemeClr val="bg1"/>
            </a:solidFill>
          </a:endParaRPr>
        </a:p>
      </dgm:t>
    </dgm:pt>
    <dgm:pt modelId="{A33FC9F7-660F-4E65-B273-1FAE6B3D2802}" type="sibTrans" cxnId="{7D1BDC80-6DAB-4F7B-B02A-743BA81855DC}">
      <dgm:prSet/>
      <dgm:spPr/>
      <dgm:t>
        <a:bodyPr/>
        <a:lstStyle/>
        <a:p>
          <a:endParaRPr lang="en-US" sz="1600">
            <a:solidFill>
              <a:schemeClr val="bg1"/>
            </a:solidFill>
          </a:endParaRPr>
        </a:p>
      </dgm:t>
    </dgm:pt>
    <dgm:pt modelId="{3BAA8A54-F2DA-4DAE-95DD-42DAA9FCA3DC}" type="pres">
      <dgm:prSet presAssocID="{D972FAD5-1DFD-4D55-A8DC-2CC66E5941E0}" presName="Name0" presStyleCnt="0">
        <dgm:presLayoutVars>
          <dgm:dir/>
          <dgm:animLvl val="lvl"/>
          <dgm:resizeHandles val="exact"/>
        </dgm:presLayoutVars>
      </dgm:prSet>
      <dgm:spPr/>
    </dgm:pt>
    <dgm:pt modelId="{3426EEBC-2FF5-4A0B-A3CC-E41102DC1942}" type="pres">
      <dgm:prSet presAssocID="{3D820915-6024-4688-A77F-9260AFDB648B}" presName="Name8" presStyleCnt="0"/>
      <dgm:spPr/>
    </dgm:pt>
    <dgm:pt modelId="{A2818389-CC4A-4EDC-852D-AC4DC7551136}" type="pres">
      <dgm:prSet presAssocID="{3D820915-6024-4688-A77F-9260AFDB648B}" presName="level" presStyleLbl="node1" presStyleIdx="0" presStyleCnt="4">
        <dgm:presLayoutVars>
          <dgm:chMax val="1"/>
          <dgm:bulletEnabled val="1"/>
        </dgm:presLayoutVars>
      </dgm:prSet>
      <dgm:spPr/>
      <dgm:t>
        <a:bodyPr/>
        <a:lstStyle/>
        <a:p>
          <a:endParaRPr lang="en-US"/>
        </a:p>
      </dgm:t>
    </dgm:pt>
    <dgm:pt modelId="{C444F8B7-133D-4F58-9F67-1198C77FCD64}" type="pres">
      <dgm:prSet presAssocID="{3D820915-6024-4688-A77F-9260AFDB648B}" presName="levelTx" presStyleLbl="revTx" presStyleIdx="0" presStyleCnt="0">
        <dgm:presLayoutVars>
          <dgm:chMax val="1"/>
          <dgm:bulletEnabled val="1"/>
        </dgm:presLayoutVars>
      </dgm:prSet>
      <dgm:spPr/>
      <dgm:t>
        <a:bodyPr/>
        <a:lstStyle/>
        <a:p>
          <a:endParaRPr lang="en-US"/>
        </a:p>
      </dgm:t>
    </dgm:pt>
    <dgm:pt modelId="{EB0C3707-19FC-4C57-B545-E25C0458A3E4}" type="pres">
      <dgm:prSet presAssocID="{F3B0217F-1B21-46EE-B6AE-15DE004C89E0}" presName="Name8" presStyleCnt="0"/>
      <dgm:spPr/>
    </dgm:pt>
    <dgm:pt modelId="{C1227B62-AC6F-4843-81D4-0B5D248D92E5}" type="pres">
      <dgm:prSet presAssocID="{F3B0217F-1B21-46EE-B6AE-15DE004C89E0}" presName="level" presStyleLbl="node1" presStyleIdx="1" presStyleCnt="4">
        <dgm:presLayoutVars>
          <dgm:chMax val="1"/>
          <dgm:bulletEnabled val="1"/>
        </dgm:presLayoutVars>
      </dgm:prSet>
      <dgm:spPr/>
      <dgm:t>
        <a:bodyPr/>
        <a:lstStyle/>
        <a:p>
          <a:endParaRPr lang="en-US"/>
        </a:p>
      </dgm:t>
    </dgm:pt>
    <dgm:pt modelId="{E3D8DCC4-F972-47A0-934C-96B0D9387AE9}" type="pres">
      <dgm:prSet presAssocID="{F3B0217F-1B21-46EE-B6AE-15DE004C89E0}" presName="levelTx" presStyleLbl="revTx" presStyleIdx="0" presStyleCnt="0">
        <dgm:presLayoutVars>
          <dgm:chMax val="1"/>
          <dgm:bulletEnabled val="1"/>
        </dgm:presLayoutVars>
      </dgm:prSet>
      <dgm:spPr/>
      <dgm:t>
        <a:bodyPr/>
        <a:lstStyle/>
        <a:p>
          <a:endParaRPr lang="en-US"/>
        </a:p>
      </dgm:t>
    </dgm:pt>
    <dgm:pt modelId="{32A6950E-670C-40B7-99D8-E7735B8CABBF}" type="pres">
      <dgm:prSet presAssocID="{B588964D-444A-46D6-BE82-85CE4C13448B}" presName="Name8" presStyleCnt="0"/>
      <dgm:spPr/>
    </dgm:pt>
    <dgm:pt modelId="{55CF05BF-31BF-4D28-A627-AF55D7373EC2}" type="pres">
      <dgm:prSet presAssocID="{B588964D-444A-46D6-BE82-85CE4C13448B}" presName="level" presStyleLbl="node1" presStyleIdx="2" presStyleCnt="4">
        <dgm:presLayoutVars>
          <dgm:chMax val="1"/>
          <dgm:bulletEnabled val="1"/>
        </dgm:presLayoutVars>
      </dgm:prSet>
      <dgm:spPr/>
      <dgm:t>
        <a:bodyPr/>
        <a:lstStyle/>
        <a:p>
          <a:endParaRPr lang="en-US"/>
        </a:p>
      </dgm:t>
    </dgm:pt>
    <dgm:pt modelId="{2E5B7F07-4B17-4012-9EC0-F4BEBA979601}" type="pres">
      <dgm:prSet presAssocID="{B588964D-444A-46D6-BE82-85CE4C13448B}" presName="levelTx" presStyleLbl="revTx" presStyleIdx="0" presStyleCnt="0">
        <dgm:presLayoutVars>
          <dgm:chMax val="1"/>
          <dgm:bulletEnabled val="1"/>
        </dgm:presLayoutVars>
      </dgm:prSet>
      <dgm:spPr/>
      <dgm:t>
        <a:bodyPr/>
        <a:lstStyle/>
        <a:p>
          <a:endParaRPr lang="en-US"/>
        </a:p>
      </dgm:t>
    </dgm:pt>
    <dgm:pt modelId="{E7A35A2A-0831-4CC0-8657-13DB1CB6CD29}" type="pres">
      <dgm:prSet presAssocID="{490017AC-B074-446F-8C74-6CF6E0343828}" presName="Name8" presStyleCnt="0"/>
      <dgm:spPr/>
    </dgm:pt>
    <dgm:pt modelId="{B757CF46-16D4-4661-9ECF-00286172748B}" type="pres">
      <dgm:prSet presAssocID="{490017AC-B074-446F-8C74-6CF6E0343828}" presName="level" presStyleLbl="node1" presStyleIdx="3" presStyleCnt="4">
        <dgm:presLayoutVars>
          <dgm:chMax val="1"/>
          <dgm:bulletEnabled val="1"/>
        </dgm:presLayoutVars>
      </dgm:prSet>
      <dgm:spPr/>
      <dgm:t>
        <a:bodyPr/>
        <a:lstStyle/>
        <a:p>
          <a:endParaRPr lang="en-US"/>
        </a:p>
      </dgm:t>
    </dgm:pt>
    <dgm:pt modelId="{3807F9C7-E2F9-455F-8333-6FA44C2334DB}" type="pres">
      <dgm:prSet presAssocID="{490017AC-B074-446F-8C74-6CF6E0343828}" presName="levelTx" presStyleLbl="revTx" presStyleIdx="0" presStyleCnt="0">
        <dgm:presLayoutVars>
          <dgm:chMax val="1"/>
          <dgm:bulletEnabled val="1"/>
        </dgm:presLayoutVars>
      </dgm:prSet>
      <dgm:spPr/>
      <dgm:t>
        <a:bodyPr/>
        <a:lstStyle/>
        <a:p>
          <a:endParaRPr lang="en-US"/>
        </a:p>
      </dgm:t>
    </dgm:pt>
  </dgm:ptLst>
  <dgm:cxnLst>
    <dgm:cxn modelId="{7D1BDC80-6DAB-4F7B-B02A-743BA81855DC}" srcId="{D972FAD5-1DFD-4D55-A8DC-2CC66E5941E0}" destId="{490017AC-B074-446F-8C74-6CF6E0343828}" srcOrd="3" destOrd="0" parTransId="{A215684C-114C-441F-BA14-DA957E3686D6}" sibTransId="{A33FC9F7-660F-4E65-B273-1FAE6B3D2802}"/>
    <dgm:cxn modelId="{7E1F71D0-3EA2-4079-AB28-BAF6740A0940}" srcId="{D972FAD5-1DFD-4D55-A8DC-2CC66E5941E0}" destId="{B588964D-444A-46D6-BE82-85CE4C13448B}" srcOrd="2" destOrd="0" parTransId="{B81DF3CE-187F-4C5C-806B-F626CA6BF119}" sibTransId="{F8D7BC51-6FCE-4BB6-98AA-1AD11D6AAA7F}"/>
    <dgm:cxn modelId="{BA01A3E6-4523-43A0-B383-55DAFEA492D9}" type="presOf" srcId="{3D820915-6024-4688-A77F-9260AFDB648B}" destId="{C444F8B7-133D-4F58-9F67-1198C77FCD64}" srcOrd="1" destOrd="0" presId="urn:microsoft.com/office/officeart/2005/8/layout/pyramid1"/>
    <dgm:cxn modelId="{D27224C2-01C8-43EF-8FE8-2DA50A7260F8}" type="presOf" srcId="{F3B0217F-1B21-46EE-B6AE-15DE004C89E0}" destId="{C1227B62-AC6F-4843-81D4-0B5D248D92E5}" srcOrd="0" destOrd="0" presId="urn:microsoft.com/office/officeart/2005/8/layout/pyramid1"/>
    <dgm:cxn modelId="{85201891-5E8F-4F1F-B19E-AFD8FFA29CA4}" type="presOf" srcId="{F3B0217F-1B21-46EE-B6AE-15DE004C89E0}" destId="{E3D8DCC4-F972-47A0-934C-96B0D9387AE9}" srcOrd="1" destOrd="0" presId="urn:microsoft.com/office/officeart/2005/8/layout/pyramid1"/>
    <dgm:cxn modelId="{4F3C6FFD-D1F1-4DC1-A853-DF2154EE70B2}" srcId="{D972FAD5-1DFD-4D55-A8DC-2CC66E5941E0}" destId="{F3B0217F-1B21-46EE-B6AE-15DE004C89E0}" srcOrd="1" destOrd="0" parTransId="{C7826E42-C525-4994-B243-CFB569D3EFE7}" sibTransId="{8DBE9D42-764E-4CC6-8679-10B29E106572}"/>
    <dgm:cxn modelId="{644BB39B-B76C-4267-BA13-AD08B2D0ED85}" type="presOf" srcId="{D972FAD5-1DFD-4D55-A8DC-2CC66E5941E0}" destId="{3BAA8A54-F2DA-4DAE-95DD-42DAA9FCA3DC}" srcOrd="0" destOrd="0" presId="urn:microsoft.com/office/officeart/2005/8/layout/pyramid1"/>
    <dgm:cxn modelId="{3ACECD7A-0EC1-4E7F-9DE5-CC64E8139F4D}" type="presOf" srcId="{490017AC-B074-446F-8C74-6CF6E0343828}" destId="{3807F9C7-E2F9-455F-8333-6FA44C2334DB}" srcOrd="1" destOrd="0" presId="urn:microsoft.com/office/officeart/2005/8/layout/pyramid1"/>
    <dgm:cxn modelId="{0C74CD1C-7666-464A-92FB-D834A7D58624}" srcId="{D972FAD5-1DFD-4D55-A8DC-2CC66E5941E0}" destId="{3D820915-6024-4688-A77F-9260AFDB648B}" srcOrd="0" destOrd="0" parTransId="{35AE1C3A-A83F-4D3E-ADAA-939EC208F82B}" sibTransId="{298F6F33-37AB-4795-BF03-FB0474DC1B85}"/>
    <dgm:cxn modelId="{EDEA5A0E-523E-4286-B8D8-4822F7F8904E}" type="presOf" srcId="{3D820915-6024-4688-A77F-9260AFDB648B}" destId="{A2818389-CC4A-4EDC-852D-AC4DC7551136}" srcOrd="0" destOrd="0" presId="urn:microsoft.com/office/officeart/2005/8/layout/pyramid1"/>
    <dgm:cxn modelId="{D076831E-9C91-4F4D-88CC-DC72F59741FE}" type="presOf" srcId="{B588964D-444A-46D6-BE82-85CE4C13448B}" destId="{55CF05BF-31BF-4D28-A627-AF55D7373EC2}" srcOrd="0" destOrd="0" presId="urn:microsoft.com/office/officeart/2005/8/layout/pyramid1"/>
    <dgm:cxn modelId="{C94433BD-982A-46E4-B2D8-DF439DE5EFC3}" type="presOf" srcId="{490017AC-B074-446F-8C74-6CF6E0343828}" destId="{B757CF46-16D4-4661-9ECF-00286172748B}" srcOrd="0" destOrd="0" presId="urn:microsoft.com/office/officeart/2005/8/layout/pyramid1"/>
    <dgm:cxn modelId="{D3B9F6EB-5AE2-4D12-B553-1D073996B878}" type="presOf" srcId="{B588964D-444A-46D6-BE82-85CE4C13448B}" destId="{2E5B7F07-4B17-4012-9EC0-F4BEBA979601}" srcOrd="1" destOrd="0" presId="urn:microsoft.com/office/officeart/2005/8/layout/pyramid1"/>
    <dgm:cxn modelId="{809144FB-FAA0-4B7E-B6B9-E6AEDC7927A1}" type="presParOf" srcId="{3BAA8A54-F2DA-4DAE-95DD-42DAA9FCA3DC}" destId="{3426EEBC-2FF5-4A0B-A3CC-E41102DC1942}" srcOrd="0" destOrd="0" presId="urn:microsoft.com/office/officeart/2005/8/layout/pyramid1"/>
    <dgm:cxn modelId="{3DB3F530-95FD-4E4A-BBA4-00A23AA03D41}" type="presParOf" srcId="{3426EEBC-2FF5-4A0B-A3CC-E41102DC1942}" destId="{A2818389-CC4A-4EDC-852D-AC4DC7551136}" srcOrd="0" destOrd="0" presId="urn:microsoft.com/office/officeart/2005/8/layout/pyramid1"/>
    <dgm:cxn modelId="{7690C9BB-DF61-4647-9685-F6101A6113DA}" type="presParOf" srcId="{3426EEBC-2FF5-4A0B-A3CC-E41102DC1942}" destId="{C444F8B7-133D-4F58-9F67-1198C77FCD64}" srcOrd="1" destOrd="0" presId="urn:microsoft.com/office/officeart/2005/8/layout/pyramid1"/>
    <dgm:cxn modelId="{AFEC5D93-5464-49AD-931C-095A4F78C636}" type="presParOf" srcId="{3BAA8A54-F2DA-4DAE-95DD-42DAA9FCA3DC}" destId="{EB0C3707-19FC-4C57-B545-E25C0458A3E4}" srcOrd="1" destOrd="0" presId="urn:microsoft.com/office/officeart/2005/8/layout/pyramid1"/>
    <dgm:cxn modelId="{DC242A2A-05D4-47CA-AB30-EF66EA6A742B}" type="presParOf" srcId="{EB0C3707-19FC-4C57-B545-E25C0458A3E4}" destId="{C1227B62-AC6F-4843-81D4-0B5D248D92E5}" srcOrd="0" destOrd="0" presId="urn:microsoft.com/office/officeart/2005/8/layout/pyramid1"/>
    <dgm:cxn modelId="{171D8C94-6650-4374-92D7-1DE9886B2274}" type="presParOf" srcId="{EB0C3707-19FC-4C57-B545-E25C0458A3E4}" destId="{E3D8DCC4-F972-47A0-934C-96B0D9387AE9}" srcOrd="1" destOrd="0" presId="urn:microsoft.com/office/officeart/2005/8/layout/pyramid1"/>
    <dgm:cxn modelId="{A6A2B014-0683-41AB-86B5-FA70FA610C8E}" type="presParOf" srcId="{3BAA8A54-F2DA-4DAE-95DD-42DAA9FCA3DC}" destId="{32A6950E-670C-40B7-99D8-E7735B8CABBF}" srcOrd="2" destOrd="0" presId="urn:microsoft.com/office/officeart/2005/8/layout/pyramid1"/>
    <dgm:cxn modelId="{4E4B3997-3CF3-4530-BCCB-144BACFCE066}" type="presParOf" srcId="{32A6950E-670C-40B7-99D8-E7735B8CABBF}" destId="{55CF05BF-31BF-4D28-A627-AF55D7373EC2}" srcOrd="0" destOrd="0" presId="urn:microsoft.com/office/officeart/2005/8/layout/pyramid1"/>
    <dgm:cxn modelId="{7ED7E87A-7BEF-4F8F-B97B-F3B6249707FA}" type="presParOf" srcId="{32A6950E-670C-40B7-99D8-E7735B8CABBF}" destId="{2E5B7F07-4B17-4012-9EC0-F4BEBA979601}" srcOrd="1" destOrd="0" presId="urn:microsoft.com/office/officeart/2005/8/layout/pyramid1"/>
    <dgm:cxn modelId="{D18F36E4-D265-4E1F-94F6-F7C99088CB42}" type="presParOf" srcId="{3BAA8A54-F2DA-4DAE-95DD-42DAA9FCA3DC}" destId="{E7A35A2A-0831-4CC0-8657-13DB1CB6CD29}" srcOrd="3" destOrd="0" presId="urn:microsoft.com/office/officeart/2005/8/layout/pyramid1"/>
    <dgm:cxn modelId="{C3499A49-A07D-43E2-B8C8-A54EEB7080CD}" type="presParOf" srcId="{E7A35A2A-0831-4CC0-8657-13DB1CB6CD29}" destId="{B757CF46-16D4-4661-9ECF-00286172748B}" srcOrd="0" destOrd="0" presId="urn:microsoft.com/office/officeart/2005/8/layout/pyramid1"/>
    <dgm:cxn modelId="{77040B26-CF77-42F4-B772-96B80C9D1854}" type="presParOf" srcId="{E7A35A2A-0831-4CC0-8657-13DB1CB6CD29}" destId="{3807F9C7-E2F9-455F-8333-6FA44C2334DB}" srcOrd="1" destOrd="0" presId="urn:microsoft.com/office/officeart/2005/8/layout/pyramid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4D4F2717-A4D5-4126-9900-4B85DD6673E9}" type="doc">
      <dgm:prSet loTypeId="urn:microsoft.com/office/officeart/2005/8/layout/process3" loCatId="process" qsTypeId="urn:microsoft.com/office/officeart/2005/8/quickstyle/simple4" qsCatId="simple" csTypeId="urn:microsoft.com/office/officeart/2005/8/colors/accent1_2" csCatId="accent1" phldr="1"/>
      <dgm:spPr/>
      <dgm:t>
        <a:bodyPr/>
        <a:lstStyle/>
        <a:p>
          <a:endParaRPr lang="en-GB"/>
        </a:p>
      </dgm:t>
    </dgm:pt>
    <dgm:pt modelId="{18AA0DB1-49DF-42B3-847C-89EB084AA99D}">
      <dgm:prSet phldrT="[Text]"/>
      <dgm:spPr/>
      <dgm:t>
        <a:bodyPr/>
        <a:lstStyle/>
        <a:p>
          <a:r>
            <a:rPr lang="en-GB" dirty="0" smtClean="0"/>
            <a:t>Supportive policy framework</a:t>
          </a:r>
          <a:endParaRPr lang="en-GB" dirty="0"/>
        </a:p>
      </dgm:t>
    </dgm:pt>
    <dgm:pt modelId="{25021AB1-CA7B-4098-BA8B-FAAC63ACB6BA}" type="parTrans" cxnId="{BEFCC51F-726F-4D71-8127-FB2E26775993}">
      <dgm:prSet/>
      <dgm:spPr/>
      <dgm:t>
        <a:bodyPr/>
        <a:lstStyle/>
        <a:p>
          <a:endParaRPr lang="en-GB"/>
        </a:p>
      </dgm:t>
    </dgm:pt>
    <dgm:pt modelId="{8A8DA8F2-E48D-40F8-A6BE-827C70D99319}" type="sibTrans" cxnId="{BEFCC51F-726F-4D71-8127-FB2E26775993}">
      <dgm:prSet/>
      <dgm:spPr/>
      <dgm:t>
        <a:bodyPr/>
        <a:lstStyle/>
        <a:p>
          <a:endParaRPr lang="en-GB"/>
        </a:p>
      </dgm:t>
    </dgm:pt>
    <dgm:pt modelId="{847CF55D-3835-4394-B17A-538A5E9CDDC9}">
      <dgm:prSet phldrT="[Text]"/>
      <dgm:spPr/>
      <dgm:t>
        <a:bodyPr/>
        <a:lstStyle/>
        <a:p>
          <a:r>
            <a:rPr lang="en-GB" dirty="0" smtClean="0"/>
            <a:t>Well-designed auctions</a:t>
          </a:r>
          <a:endParaRPr lang="en-GB" dirty="0"/>
        </a:p>
      </dgm:t>
    </dgm:pt>
    <dgm:pt modelId="{3868E98F-9968-4769-A618-1242DC56C2ED}" type="parTrans" cxnId="{4BDAF157-4A1C-4F0C-873C-AE7F95CF5D06}">
      <dgm:prSet/>
      <dgm:spPr/>
      <dgm:t>
        <a:bodyPr/>
        <a:lstStyle/>
        <a:p>
          <a:endParaRPr lang="en-GB"/>
        </a:p>
      </dgm:t>
    </dgm:pt>
    <dgm:pt modelId="{76B87027-C66F-4D63-A348-C275178827B1}" type="sibTrans" cxnId="{4BDAF157-4A1C-4F0C-873C-AE7F95CF5D06}">
      <dgm:prSet/>
      <dgm:spPr/>
      <dgm:t>
        <a:bodyPr/>
        <a:lstStyle/>
        <a:p>
          <a:endParaRPr lang="en-GB"/>
        </a:p>
      </dgm:t>
    </dgm:pt>
    <dgm:pt modelId="{F62A803E-CCA8-422B-B943-7AD487B4BA6C}">
      <dgm:prSet phldrT="[Text]"/>
      <dgm:spPr/>
      <dgm:t>
        <a:bodyPr/>
        <a:lstStyle/>
        <a:p>
          <a:pPr algn="l"/>
          <a:r>
            <a:rPr lang="en-GB" dirty="0" smtClean="0"/>
            <a:t>What is being procured (location, volume, technology)?</a:t>
          </a:r>
          <a:endParaRPr lang="en-GB" b="1" dirty="0"/>
        </a:p>
      </dgm:t>
    </dgm:pt>
    <dgm:pt modelId="{42F2D269-E445-4801-87BD-C6AE5AEEE6A6}" type="parTrans" cxnId="{21876418-EEB8-4E32-921C-4DD147B1023C}">
      <dgm:prSet/>
      <dgm:spPr/>
      <dgm:t>
        <a:bodyPr/>
        <a:lstStyle/>
        <a:p>
          <a:endParaRPr lang="en-GB"/>
        </a:p>
      </dgm:t>
    </dgm:pt>
    <dgm:pt modelId="{F39908D0-9190-4A05-9C53-872BAAA3D183}" type="sibTrans" cxnId="{21876418-EEB8-4E32-921C-4DD147B1023C}">
      <dgm:prSet/>
      <dgm:spPr/>
      <dgm:t>
        <a:bodyPr/>
        <a:lstStyle/>
        <a:p>
          <a:endParaRPr lang="en-GB"/>
        </a:p>
      </dgm:t>
    </dgm:pt>
    <dgm:pt modelId="{17DF77B9-21F6-49D2-84D9-F67E4F69EB8C}">
      <dgm:prSet phldrT="[Text]"/>
      <dgm:spPr/>
      <dgm:t>
        <a:bodyPr/>
        <a:lstStyle/>
        <a:p>
          <a:pPr algn="l"/>
          <a:r>
            <a:rPr lang="en-GB" dirty="0" smtClean="0"/>
            <a:t>Long-term and medium term RE targets</a:t>
          </a:r>
          <a:endParaRPr lang="en-GB" dirty="0"/>
        </a:p>
      </dgm:t>
    </dgm:pt>
    <dgm:pt modelId="{65ADB609-7E0A-420B-8E2D-83B7AADD1DD0}" type="parTrans" cxnId="{25B2D1BE-4DDF-4633-A4FA-ABEDDE55D042}">
      <dgm:prSet/>
      <dgm:spPr/>
      <dgm:t>
        <a:bodyPr/>
        <a:lstStyle/>
        <a:p>
          <a:endParaRPr lang="en-GB"/>
        </a:p>
      </dgm:t>
    </dgm:pt>
    <dgm:pt modelId="{3F6AF5F5-2712-4B60-AE9E-E7822C4B44D9}" type="sibTrans" cxnId="{25B2D1BE-4DDF-4633-A4FA-ABEDDE55D042}">
      <dgm:prSet/>
      <dgm:spPr/>
      <dgm:t>
        <a:bodyPr/>
        <a:lstStyle/>
        <a:p>
          <a:endParaRPr lang="en-GB"/>
        </a:p>
      </dgm:t>
    </dgm:pt>
    <dgm:pt modelId="{977D861F-DC18-45AE-8910-01CE47582D63}">
      <dgm:prSet phldrT="[Text]"/>
      <dgm:spPr/>
      <dgm:t>
        <a:bodyPr/>
        <a:lstStyle/>
        <a:p>
          <a:pPr algn="l"/>
          <a:r>
            <a:rPr lang="en-GB" dirty="0" smtClean="0"/>
            <a:t>Policy commitment</a:t>
          </a:r>
          <a:endParaRPr lang="en-GB" dirty="0"/>
        </a:p>
      </dgm:t>
    </dgm:pt>
    <dgm:pt modelId="{780CF0AC-D6F1-4139-A667-0CA1E65D6F07}" type="parTrans" cxnId="{CE1EE8CC-DE40-41FA-97DC-3A2DE8482ECE}">
      <dgm:prSet/>
      <dgm:spPr/>
      <dgm:t>
        <a:bodyPr/>
        <a:lstStyle/>
        <a:p>
          <a:endParaRPr lang="en-GB"/>
        </a:p>
      </dgm:t>
    </dgm:pt>
    <dgm:pt modelId="{21181F99-0E6F-429B-B1A1-5734816303E4}" type="sibTrans" cxnId="{CE1EE8CC-DE40-41FA-97DC-3A2DE8482ECE}">
      <dgm:prSet/>
      <dgm:spPr/>
      <dgm:t>
        <a:bodyPr/>
        <a:lstStyle/>
        <a:p>
          <a:endParaRPr lang="en-GB"/>
        </a:p>
      </dgm:t>
    </dgm:pt>
    <dgm:pt modelId="{95E641DB-CB41-4AEA-8E78-C350F76C6B9F}">
      <dgm:prSet phldrT="[Text]"/>
      <dgm:spPr/>
      <dgm:t>
        <a:bodyPr/>
        <a:lstStyle/>
        <a:p>
          <a:pPr algn="l"/>
          <a:r>
            <a:rPr lang="en-GB" dirty="0" smtClean="0"/>
            <a:t>Schedule of RE auctions</a:t>
          </a:r>
          <a:endParaRPr lang="en-GB" dirty="0"/>
        </a:p>
      </dgm:t>
    </dgm:pt>
    <dgm:pt modelId="{B5BE1F30-600F-4199-B1FD-C8BB0202AE71}" type="parTrans" cxnId="{634193D4-A89F-45BA-ACDA-F318B1F2FF9A}">
      <dgm:prSet/>
      <dgm:spPr/>
      <dgm:t>
        <a:bodyPr/>
        <a:lstStyle/>
        <a:p>
          <a:endParaRPr lang="en-US"/>
        </a:p>
      </dgm:t>
    </dgm:pt>
    <dgm:pt modelId="{686CA1F1-E7D7-4387-8FD1-CF82F367501D}" type="sibTrans" cxnId="{634193D4-A89F-45BA-ACDA-F318B1F2FF9A}">
      <dgm:prSet/>
      <dgm:spPr/>
      <dgm:t>
        <a:bodyPr/>
        <a:lstStyle/>
        <a:p>
          <a:endParaRPr lang="en-US"/>
        </a:p>
      </dgm:t>
    </dgm:pt>
    <dgm:pt modelId="{B9760720-3363-49D4-9DFA-81DE1EF2FA47}">
      <dgm:prSet phldrT="[Text]"/>
      <dgm:spPr/>
      <dgm:t>
        <a:bodyPr/>
        <a:lstStyle/>
        <a:p>
          <a:pPr algn="l"/>
          <a:r>
            <a:rPr lang="en-GB" dirty="0" smtClean="0"/>
            <a:t>Clear and credible institutional arrangements</a:t>
          </a:r>
          <a:endParaRPr lang="en-GB" dirty="0"/>
        </a:p>
      </dgm:t>
    </dgm:pt>
    <dgm:pt modelId="{A4C7DB21-37B1-4B3B-91DE-983BB43DADAB}" type="parTrans" cxnId="{B1AAEA2C-FE60-4C09-9302-09971D2AE881}">
      <dgm:prSet/>
      <dgm:spPr/>
      <dgm:t>
        <a:bodyPr/>
        <a:lstStyle/>
        <a:p>
          <a:endParaRPr lang="en-US"/>
        </a:p>
      </dgm:t>
    </dgm:pt>
    <dgm:pt modelId="{3CEE8A74-7855-4D58-81E2-AA55AFBD196F}" type="sibTrans" cxnId="{B1AAEA2C-FE60-4C09-9302-09971D2AE881}">
      <dgm:prSet/>
      <dgm:spPr/>
      <dgm:t>
        <a:bodyPr/>
        <a:lstStyle/>
        <a:p>
          <a:endParaRPr lang="en-US"/>
        </a:p>
      </dgm:t>
    </dgm:pt>
    <dgm:pt modelId="{04AEEC3E-4084-4BC6-BDE4-652360A0D0B8}">
      <dgm:prSet phldrT="[Text]"/>
      <dgm:spPr/>
      <dgm:t>
        <a:bodyPr/>
        <a:lstStyle/>
        <a:p>
          <a:pPr algn="l"/>
          <a:r>
            <a:rPr lang="en-GB" dirty="0" smtClean="0"/>
            <a:t>Robust legislative and contractual framework</a:t>
          </a:r>
          <a:endParaRPr lang="en-GB" dirty="0"/>
        </a:p>
      </dgm:t>
    </dgm:pt>
    <dgm:pt modelId="{88A2A231-DBE6-4867-A9EA-7C90C82563A0}" type="parTrans" cxnId="{AD81A92E-7FFB-4625-B620-757D0BC57B6A}">
      <dgm:prSet/>
      <dgm:spPr/>
      <dgm:t>
        <a:bodyPr/>
        <a:lstStyle/>
        <a:p>
          <a:endParaRPr lang="en-US"/>
        </a:p>
      </dgm:t>
    </dgm:pt>
    <dgm:pt modelId="{B3E58C4E-3701-4862-B150-EFA8126B937D}" type="sibTrans" cxnId="{AD81A92E-7FFB-4625-B620-757D0BC57B6A}">
      <dgm:prSet/>
      <dgm:spPr/>
      <dgm:t>
        <a:bodyPr/>
        <a:lstStyle/>
        <a:p>
          <a:endParaRPr lang="en-US"/>
        </a:p>
      </dgm:t>
    </dgm:pt>
    <dgm:pt modelId="{911B8A76-8137-45DE-AF47-6E0DFC5A67F0}">
      <dgm:prSet phldrT="[Text]"/>
      <dgm:spPr/>
      <dgm:t>
        <a:bodyPr/>
        <a:lstStyle/>
        <a:p>
          <a:pPr algn="l"/>
          <a:r>
            <a:rPr lang="en-GB" b="0" dirty="0" smtClean="0"/>
            <a:t>Who is eligible?</a:t>
          </a:r>
          <a:endParaRPr lang="en-GB" b="0" dirty="0"/>
        </a:p>
      </dgm:t>
    </dgm:pt>
    <dgm:pt modelId="{4134A164-90E3-4848-ABF3-E7C84113B537}" type="parTrans" cxnId="{15F8533C-1E0D-4D7A-8FC1-5ABDE0EDEFCD}">
      <dgm:prSet/>
      <dgm:spPr/>
      <dgm:t>
        <a:bodyPr/>
        <a:lstStyle/>
        <a:p>
          <a:endParaRPr lang="en-US"/>
        </a:p>
      </dgm:t>
    </dgm:pt>
    <dgm:pt modelId="{2F83FC83-518F-4E2D-BA2E-DF8D7C2F8CCE}" type="sibTrans" cxnId="{15F8533C-1E0D-4D7A-8FC1-5ABDE0EDEFCD}">
      <dgm:prSet/>
      <dgm:spPr/>
      <dgm:t>
        <a:bodyPr/>
        <a:lstStyle/>
        <a:p>
          <a:endParaRPr lang="en-US"/>
        </a:p>
      </dgm:t>
    </dgm:pt>
    <dgm:pt modelId="{344E8705-D12A-4C5F-B3E7-8240EB6CF124}">
      <dgm:prSet/>
      <dgm:spPr/>
      <dgm:t>
        <a:bodyPr/>
        <a:lstStyle/>
        <a:p>
          <a:pPr algn="l"/>
          <a:r>
            <a:rPr lang="en-GB" b="0" dirty="0" smtClean="0"/>
            <a:t>How will projects be selected?</a:t>
          </a:r>
          <a:endParaRPr lang="en-GB" b="0" dirty="0"/>
        </a:p>
      </dgm:t>
    </dgm:pt>
    <dgm:pt modelId="{EE0DFAA3-B7EB-4713-A6C5-85226205F873}" type="parTrans" cxnId="{2836640C-447F-485B-A39A-D27A2017FDCB}">
      <dgm:prSet/>
      <dgm:spPr/>
      <dgm:t>
        <a:bodyPr/>
        <a:lstStyle/>
        <a:p>
          <a:endParaRPr lang="en-US"/>
        </a:p>
      </dgm:t>
    </dgm:pt>
    <dgm:pt modelId="{7CAD401A-2005-42D7-B30D-185443E9EE2D}" type="sibTrans" cxnId="{2836640C-447F-485B-A39A-D27A2017FDCB}">
      <dgm:prSet/>
      <dgm:spPr/>
      <dgm:t>
        <a:bodyPr/>
        <a:lstStyle/>
        <a:p>
          <a:endParaRPr lang="en-US"/>
        </a:p>
      </dgm:t>
    </dgm:pt>
    <dgm:pt modelId="{5F08BE44-6FD3-4C81-8351-6430F0EA864D}">
      <dgm:prSet/>
      <dgm:spPr/>
      <dgm:t>
        <a:bodyPr/>
        <a:lstStyle/>
        <a:p>
          <a:pPr algn="l"/>
          <a:r>
            <a:rPr lang="en-GB" b="0" dirty="0" smtClean="0"/>
            <a:t>How to promote project delivery?</a:t>
          </a:r>
          <a:endParaRPr lang="en-GB" b="0" dirty="0"/>
        </a:p>
      </dgm:t>
    </dgm:pt>
    <dgm:pt modelId="{EB77A6F4-CC43-43DD-B3D7-9F983A2FC979}" type="parTrans" cxnId="{460DE984-5C34-4FC0-AF07-D1966FBE8917}">
      <dgm:prSet/>
      <dgm:spPr/>
      <dgm:t>
        <a:bodyPr/>
        <a:lstStyle/>
        <a:p>
          <a:endParaRPr lang="en-US"/>
        </a:p>
      </dgm:t>
    </dgm:pt>
    <dgm:pt modelId="{8CD010B5-F750-4C4F-9871-0FD573BE890A}" type="sibTrans" cxnId="{460DE984-5C34-4FC0-AF07-D1966FBE8917}">
      <dgm:prSet/>
      <dgm:spPr/>
      <dgm:t>
        <a:bodyPr/>
        <a:lstStyle/>
        <a:p>
          <a:endParaRPr lang="en-US"/>
        </a:p>
      </dgm:t>
    </dgm:pt>
    <dgm:pt modelId="{BD7CDA01-8FC8-43C1-B364-2C8E08F18CD4}">
      <dgm:prSet/>
      <dgm:spPr/>
      <dgm:t>
        <a:bodyPr/>
        <a:lstStyle/>
        <a:p>
          <a:pPr algn="l"/>
          <a:r>
            <a:rPr lang="en-GB" dirty="0" smtClean="0"/>
            <a:t>How will support be provide</a:t>
          </a:r>
          <a:r>
            <a:rPr lang="en-GB" b="0" dirty="0" smtClean="0"/>
            <a:t>d?</a:t>
          </a:r>
          <a:endParaRPr lang="en-GB" b="0" dirty="0"/>
        </a:p>
      </dgm:t>
    </dgm:pt>
    <dgm:pt modelId="{F9952690-EB3C-4FD2-9B91-0CC379BEB15B}" type="parTrans" cxnId="{E591D2BB-81AB-477C-8E81-F91E06B7443A}">
      <dgm:prSet/>
      <dgm:spPr/>
      <dgm:t>
        <a:bodyPr/>
        <a:lstStyle/>
        <a:p>
          <a:endParaRPr lang="en-US"/>
        </a:p>
      </dgm:t>
    </dgm:pt>
    <dgm:pt modelId="{A64CA000-35CB-4EBE-A6D5-4A7E4C506A89}" type="sibTrans" cxnId="{E591D2BB-81AB-477C-8E81-F91E06B7443A}">
      <dgm:prSet/>
      <dgm:spPr/>
      <dgm:t>
        <a:bodyPr/>
        <a:lstStyle/>
        <a:p>
          <a:endParaRPr lang="en-US"/>
        </a:p>
      </dgm:t>
    </dgm:pt>
    <dgm:pt modelId="{8A9446A1-EA90-41DA-9464-F1814ABF8E22}" type="pres">
      <dgm:prSet presAssocID="{4D4F2717-A4D5-4126-9900-4B85DD6673E9}" presName="linearFlow" presStyleCnt="0">
        <dgm:presLayoutVars>
          <dgm:dir/>
          <dgm:animLvl val="lvl"/>
          <dgm:resizeHandles val="exact"/>
        </dgm:presLayoutVars>
      </dgm:prSet>
      <dgm:spPr/>
      <dgm:t>
        <a:bodyPr/>
        <a:lstStyle/>
        <a:p>
          <a:endParaRPr lang="en-GB"/>
        </a:p>
      </dgm:t>
    </dgm:pt>
    <dgm:pt modelId="{0207E9D6-D0BE-4537-B119-3BDF437BDC39}" type="pres">
      <dgm:prSet presAssocID="{18AA0DB1-49DF-42B3-847C-89EB084AA99D}" presName="composite" presStyleCnt="0"/>
      <dgm:spPr/>
      <dgm:t>
        <a:bodyPr/>
        <a:lstStyle/>
        <a:p>
          <a:endParaRPr lang="en-US"/>
        </a:p>
      </dgm:t>
    </dgm:pt>
    <dgm:pt modelId="{2CD068C4-5F04-498E-8017-8B9895B62121}" type="pres">
      <dgm:prSet presAssocID="{18AA0DB1-49DF-42B3-847C-89EB084AA99D}" presName="parTx" presStyleLbl="node1" presStyleIdx="0" presStyleCnt="2">
        <dgm:presLayoutVars>
          <dgm:chMax val="0"/>
          <dgm:chPref val="0"/>
          <dgm:bulletEnabled val="1"/>
        </dgm:presLayoutVars>
      </dgm:prSet>
      <dgm:spPr/>
      <dgm:t>
        <a:bodyPr/>
        <a:lstStyle/>
        <a:p>
          <a:endParaRPr lang="en-GB"/>
        </a:p>
      </dgm:t>
    </dgm:pt>
    <dgm:pt modelId="{2F2E1210-B497-4228-830F-CB9EEC2384CD}" type="pres">
      <dgm:prSet presAssocID="{18AA0DB1-49DF-42B3-847C-89EB084AA99D}" presName="parSh" presStyleLbl="node1" presStyleIdx="0" presStyleCnt="2" custLinFactNeighborX="7190" custLinFactNeighborY="-84272"/>
      <dgm:spPr/>
      <dgm:t>
        <a:bodyPr/>
        <a:lstStyle/>
        <a:p>
          <a:endParaRPr lang="en-GB"/>
        </a:p>
      </dgm:t>
    </dgm:pt>
    <dgm:pt modelId="{90FC4F6D-D6BE-48ED-8444-E6A252794DE5}" type="pres">
      <dgm:prSet presAssocID="{18AA0DB1-49DF-42B3-847C-89EB084AA99D}" presName="desTx" presStyleLbl="fgAcc1" presStyleIdx="0" presStyleCnt="2" custScaleY="77284" custLinFactNeighborX="-8111" custLinFactNeighborY="70155">
        <dgm:presLayoutVars>
          <dgm:bulletEnabled val="1"/>
        </dgm:presLayoutVars>
      </dgm:prSet>
      <dgm:spPr/>
      <dgm:t>
        <a:bodyPr/>
        <a:lstStyle/>
        <a:p>
          <a:endParaRPr lang="en-GB"/>
        </a:p>
      </dgm:t>
    </dgm:pt>
    <dgm:pt modelId="{A7E7B1D4-FF4A-4479-BF3E-BD64032F0CE4}" type="pres">
      <dgm:prSet presAssocID="{8A8DA8F2-E48D-40F8-A6BE-827C70D99319}" presName="sibTrans" presStyleLbl="sibTrans2D1" presStyleIdx="0" presStyleCnt="1" custLinFactNeighborX="8464" custLinFactNeighborY="40318"/>
      <dgm:spPr>
        <a:prstGeom prst="rightArrow">
          <a:avLst/>
        </a:prstGeom>
      </dgm:spPr>
      <dgm:t>
        <a:bodyPr/>
        <a:lstStyle/>
        <a:p>
          <a:endParaRPr lang="en-GB"/>
        </a:p>
      </dgm:t>
    </dgm:pt>
    <dgm:pt modelId="{C618FC91-0114-4009-9F7F-2BC36C55D595}" type="pres">
      <dgm:prSet presAssocID="{8A8DA8F2-E48D-40F8-A6BE-827C70D99319}" presName="connTx" presStyleLbl="sibTrans2D1" presStyleIdx="0" presStyleCnt="1"/>
      <dgm:spPr/>
      <dgm:t>
        <a:bodyPr/>
        <a:lstStyle/>
        <a:p>
          <a:endParaRPr lang="en-GB"/>
        </a:p>
      </dgm:t>
    </dgm:pt>
    <dgm:pt modelId="{4305ABB4-6CEC-4EF8-AB5D-C0D657A8D8E8}" type="pres">
      <dgm:prSet presAssocID="{847CF55D-3835-4394-B17A-538A5E9CDDC9}" presName="composite" presStyleCnt="0"/>
      <dgm:spPr/>
      <dgm:t>
        <a:bodyPr/>
        <a:lstStyle/>
        <a:p>
          <a:endParaRPr lang="en-US"/>
        </a:p>
      </dgm:t>
    </dgm:pt>
    <dgm:pt modelId="{2EC9E523-0A26-48D9-A092-613B6F4DD4B2}" type="pres">
      <dgm:prSet presAssocID="{847CF55D-3835-4394-B17A-538A5E9CDDC9}" presName="parTx" presStyleLbl="node1" presStyleIdx="0" presStyleCnt="2">
        <dgm:presLayoutVars>
          <dgm:chMax val="0"/>
          <dgm:chPref val="0"/>
          <dgm:bulletEnabled val="1"/>
        </dgm:presLayoutVars>
      </dgm:prSet>
      <dgm:spPr/>
      <dgm:t>
        <a:bodyPr/>
        <a:lstStyle/>
        <a:p>
          <a:endParaRPr lang="en-GB"/>
        </a:p>
      </dgm:t>
    </dgm:pt>
    <dgm:pt modelId="{202F215D-390A-4402-B7F8-8172C12E6742}" type="pres">
      <dgm:prSet presAssocID="{847CF55D-3835-4394-B17A-538A5E9CDDC9}" presName="parSh" presStyleLbl="node1" presStyleIdx="1" presStyleCnt="2" custLinFactNeighborX="7190" custLinFactNeighborY="-84272"/>
      <dgm:spPr/>
      <dgm:t>
        <a:bodyPr/>
        <a:lstStyle/>
        <a:p>
          <a:endParaRPr lang="en-GB"/>
        </a:p>
      </dgm:t>
    </dgm:pt>
    <dgm:pt modelId="{9D34AB52-2BE9-489E-8B91-51421A84AD53}" type="pres">
      <dgm:prSet presAssocID="{847CF55D-3835-4394-B17A-538A5E9CDDC9}" presName="desTx" presStyleLbl="fgAcc1" presStyleIdx="1" presStyleCnt="2" custScaleY="77284" custLinFactNeighborX="-8111" custLinFactNeighborY="70155">
        <dgm:presLayoutVars>
          <dgm:bulletEnabled val="1"/>
        </dgm:presLayoutVars>
      </dgm:prSet>
      <dgm:spPr/>
      <dgm:t>
        <a:bodyPr/>
        <a:lstStyle/>
        <a:p>
          <a:endParaRPr lang="en-GB"/>
        </a:p>
      </dgm:t>
    </dgm:pt>
  </dgm:ptLst>
  <dgm:cxnLst>
    <dgm:cxn modelId="{B1AAEA2C-FE60-4C09-9302-09971D2AE881}" srcId="{18AA0DB1-49DF-42B3-847C-89EB084AA99D}" destId="{B9760720-3363-49D4-9DFA-81DE1EF2FA47}" srcOrd="3" destOrd="0" parTransId="{A4C7DB21-37B1-4B3B-91DE-983BB43DADAB}" sibTransId="{3CEE8A74-7855-4D58-81E2-AA55AFBD196F}"/>
    <dgm:cxn modelId="{AD81A92E-7FFB-4625-B620-757D0BC57B6A}" srcId="{18AA0DB1-49DF-42B3-847C-89EB084AA99D}" destId="{04AEEC3E-4084-4BC6-BDE4-652360A0D0B8}" srcOrd="4" destOrd="0" parTransId="{88A2A231-DBE6-4867-A9EA-7C90C82563A0}" sibTransId="{B3E58C4E-3701-4862-B150-EFA8126B937D}"/>
    <dgm:cxn modelId="{AC9AE4BB-56C1-4593-9256-22283D446E3B}" type="presOf" srcId="{847CF55D-3835-4394-B17A-538A5E9CDDC9}" destId="{202F215D-390A-4402-B7F8-8172C12E6742}" srcOrd="1" destOrd="0" presId="urn:microsoft.com/office/officeart/2005/8/layout/process3"/>
    <dgm:cxn modelId="{BE2AF72D-4ABF-4518-B21A-483CE51F5D1B}" type="presOf" srcId="{18AA0DB1-49DF-42B3-847C-89EB084AA99D}" destId="{2CD068C4-5F04-498E-8017-8B9895B62121}" srcOrd="0" destOrd="0" presId="urn:microsoft.com/office/officeart/2005/8/layout/process3"/>
    <dgm:cxn modelId="{4BDAF157-4A1C-4F0C-873C-AE7F95CF5D06}" srcId="{4D4F2717-A4D5-4126-9900-4B85DD6673E9}" destId="{847CF55D-3835-4394-B17A-538A5E9CDDC9}" srcOrd="1" destOrd="0" parTransId="{3868E98F-9968-4769-A618-1242DC56C2ED}" sibTransId="{76B87027-C66F-4D63-A348-C275178827B1}"/>
    <dgm:cxn modelId="{2836640C-447F-485B-A39A-D27A2017FDCB}" srcId="{847CF55D-3835-4394-B17A-538A5E9CDDC9}" destId="{344E8705-D12A-4C5F-B3E7-8240EB6CF124}" srcOrd="2" destOrd="0" parTransId="{EE0DFAA3-B7EB-4713-A6C5-85226205F873}" sibTransId="{7CAD401A-2005-42D7-B30D-185443E9EE2D}"/>
    <dgm:cxn modelId="{8FE6E487-4F1E-40F9-8A2C-5422EAC1662E}" type="presOf" srcId="{977D861F-DC18-45AE-8910-01CE47582D63}" destId="{90FC4F6D-D6BE-48ED-8444-E6A252794DE5}" srcOrd="0" destOrd="0" presId="urn:microsoft.com/office/officeart/2005/8/layout/process3"/>
    <dgm:cxn modelId="{21876418-EEB8-4E32-921C-4DD147B1023C}" srcId="{847CF55D-3835-4394-B17A-538A5E9CDDC9}" destId="{F62A803E-CCA8-422B-B943-7AD487B4BA6C}" srcOrd="0" destOrd="0" parTransId="{42F2D269-E445-4801-87BD-C6AE5AEEE6A6}" sibTransId="{F39908D0-9190-4A05-9C53-872BAAA3D183}"/>
    <dgm:cxn modelId="{25B2D1BE-4DDF-4633-A4FA-ABEDDE55D042}" srcId="{18AA0DB1-49DF-42B3-847C-89EB084AA99D}" destId="{17DF77B9-21F6-49D2-84D9-F67E4F69EB8C}" srcOrd="1" destOrd="0" parTransId="{65ADB609-7E0A-420B-8E2D-83B7AADD1DD0}" sibTransId="{3F6AF5F5-2712-4B60-AE9E-E7822C4B44D9}"/>
    <dgm:cxn modelId="{B81216AC-BB40-45F3-B855-304224C70A51}" type="presOf" srcId="{95E641DB-CB41-4AEA-8E78-C350F76C6B9F}" destId="{90FC4F6D-D6BE-48ED-8444-E6A252794DE5}" srcOrd="0" destOrd="2" presId="urn:microsoft.com/office/officeart/2005/8/layout/process3"/>
    <dgm:cxn modelId="{CE1EE8CC-DE40-41FA-97DC-3A2DE8482ECE}" srcId="{18AA0DB1-49DF-42B3-847C-89EB084AA99D}" destId="{977D861F-DC18-45AE-8910-01CE47582D63}" srcOrd="0" destOrd="0" parTransId="{780CF0AC-D6F1-4139-A667-0CA1E65D6F07}" sibTransId="{21181F99-0E6F-429B-B1A1-5734816303E4}"/>
    <dgm:cxn modelId="{460DE984-5C34-4FC0-AF07-D1966FBE8917}" srcId="{847CF55D-3835-4394-B17A-538A5E9CDDC9}" destId="{5F08BE44-6FD3-4C81-8351-6430F0EA864D}" srcOrd="3" destOrd="0" parTransId="{EB77A6F4-CC43-43DD-B3D7-9F983A2FC979}" sibTransId="{8CD010B5-F750-4C4F-9871-0FD573BE890A}"/>
    <dgm:cxn modelId="{3EC7E2AB-0261-402A-AB81-F08472AE71A9}" type="presOf" srcId="{8A8DA8F2-E48D-40F8-A6BE-827C70D99319}" destId="{A7E7B1D4-FF4A-4479-BF3E-BD64032F0CE4}" srcOrd="0" destOrd="0" presId="urn:microsoft.com/office/officeart/2005/8/layout/process3"/>
    <dgm:cxn modelId="{E591D2BB-81AB-477C-8E81-F91E06B7443A}" srcId="{847CF55D-3835-4394-B17A-538A5E9CDDC9}" destId="{BD7CDA01-8FC8-43C1-B364-2C8E08F18CD4}" srcOrd="4" destOrd="0" parTransId="{F9952690-EB3C-4FD2-9B91-0CC379BEB15B}" sibTransId="{A64CA000-35CB-4EBE-A6D5-4A7E4C506A89}"/>
    <dgm:cxn modelId="{28C04234-07E3-48CD-BCF1-CDFF7A85DAA7}" type="presOf" srcId="{BD7CDA01-8FC8-43C1-B364-2C8E08F18CD4}" destId="{9D34AB52-2BE9-489E-8B91-51421A84AD53}" srcOrd="0" destOrd="4" presId="urn:microsoft.com/office/officeart/2005/8/layout/process3"/>
    <dgm:cxn modelId="{E6121EB1-ECB8-4541-B3B1-B5E60E6F28F0}" type="presOf" srcId="{18AA0DB1-49DF-42B3-847C-89EB084AA99D}" destId="{2F2E1210-B497-4228-830F-CB9EEC2384CD}" srcOrd="1" destOrd="0" presId="urn:microsoft.com/office/officeart/2005/8/layout/process3"/>
    <dgm:cxn modelId="{12D488C4-655A-461D-B3DC-170835DFC96C}" type="presOf" srcId="{F62A803E-CCA8-422B-B943-7AD487B4BA6C}" destId="{9D34AB52-2BE9-489E-8B91-51421A84AD53}" srcOrd="0" destOrd="0" presId="urn:microsoft.com/office/officeart/2005/8/layout/process3"/>
    <dgm:cxn modelId="{0D55282B-6A33-4A55-891C-A56A48AD0D28}" type="presOf" srcId="{17DF77B9-21F6-49D2-84D9-F67E4F69EB8C}" destId="{90FC4F6D-D6BE-48ED-8444-E6A252794DE5}" srcOrd="0" destOrd="1" presId="urn:microsoft.com/office/officeart/2005/8/layout/process3"/>
    <dgm:cxn modelId="{1B69C559-03F6-4261-B957-1DEFF76D528C}" type="presOf" srcId="{4D4F2717-A4D5-4126-9900-4B85DD6673E9}" destId="{8A9446A1-EA90-41DA-9464-F1814ABF8E22}" srcOrd="0" destOrd="0" presId="urn:microsoft.com/office/officeart/2005/8/layout/process3"/>
    <dgm:cxn modelId="{BEFCC51F-726F-4D71-8127-FB2E26775993}" srcId="{4D4F2717-A4D5-4126-9900-4B85DD6673E9}" destId="{18AA0DB1-49DF-42B3-847C-89EB084AA99D}" srcOrd="0" destOrd="0" parTransId="{25021AB1-CA7B-4098-BA8B-FAAC63ACB6BA}" sibTransId="{8A8DA8F2-E48D-40F8-A6BE-827C70D99319}"/>
    <dgm:cxn modelId="{15F8533C-1E0D-4D7A-8FC1-5ABDE0EDEFCD}" srcId="{847CF55D-3835-4394-B17A-538A5E9CDDC9}" destId="{911B8A76-8137-45DE-AF47-6E0DFC5A67F0}" srcOrd="1" destOrd="0" parTransId="{4134A164-90E3-4848-ABF3-E7C84113B537}" sibTransId="{2F83FC83-518F-4E2D-BA2E-DF8D7C2F8CCE}"/>
    <dgm:cxn modelId="{634193D4-A89F-45BA-ACDA-F318B1F2FF9A}" srcId="{18AA0DB1-49DF-42B3-847C-89EB084AA99D}" destId="{95E641DB-CB41-4AEA-8E78-C350F76C6B9F}" srcOrd="2" destOrd="0" parTransId="{B5BE1F30-600F-4199-B1FD-C8BB0202AE71}" sibTransId="{686CA1F1-E7D7-4387-8FD1-CF82F367501D}"/>
    <dgm:cxn modelId="{B41A7D71-7FDA-4B83-A153-AD26AA9C851E}" type="presOf" srcId="{847CF55D-3835-4394-B17A-538A5E9CDDC9}" destId="{2EC9E523-0A26-48D9-A092-613B6F4DD4B2}" srcOrd="0" destOrd="0" presId="urn:microsoft.com/office/officeart/2005/8/layout/process3"/>
    <dgm:cxn modelId="{DFF9B23B-300A-4AE0-94E1-A7BC22DA4B30}" type="presOf" srcId="{8A8DA8F2-E48D-40F8-A6BE-827C70D99319}" destId="{C618FC91-0114-4009-9F7F-2BC36C55D595}" srcOrd="1" destOrd="0" presId="urn:microsoft.com/office/officeart/2005/8/layout/process3"/>
    <dgm:cxn modelId="{5E5229EF-4081-478C-A63B-48E25D7610DB}" type="presOf" srcId="{911B8A76-8137-45DE-AF47-6E0DFC5A67F0}" destId="{9D34AB52-2BE9-489E-8B91-51421A84AD53}" srcOrd="0" destOrd="1" presId="urn:microsoft.com/office/officeart/2005/8/layout/process3"/>
    <dgm:cxn modelId="{1DFBA190-B780-451C-B37E-891CA40B4851}" type="presOf" srcId="{B9760720-3363-49D4-9DFA-81DE1EF2FA47}" destId="{90FC4F6D-D6BE-48ED-8444-E6A252794DE5}" srcOrd="0" destOrd="3" presId="urn:microsoft.com/office/officeart/2005/8/layout/process3"/>
    <dgm:cxn modelId="{FB1F53EC-C077-4668-A74A-DC485DB7DF3A}" type="presOf" srcId="{5F08BE44-6FD3-4C81-8351-6430F0EA864D}" destId="{9D34AB52-2BE9-489E-8B91-51421A84AD53}" srcOrd="0" destOrd="3" presId="urn:microsoft.com/office/officeart/2005/8/layout/process3"/>
    <dgm:cxn modelId="{8393F905-AA96-4636-BB53-D0D386DEBC61}" type="presOf" srcId="{344E8705-D12A-4C5F-B3E7-8240EB6CF124}" destId="{9D34AB52-2BE9-489E-8B91-51421A84AD53}" srcOrd="0" destOrd="2" presId="urn:microsoft.com/office/officeart/2005/8/layout/process3"/>
    <dgm:cxn modelId="{C5CB97F6-9C39-4078-9E44-47CB2B5EC1E6}" type="presOf" srcId="{04AEEC3E-4084-4BC6-BDE4-652360A0D0B8}" destId="{90FC4F6D-D6BE-48ED-8444-E6A252794DE5}" srcOrd="0" destOrd="4" presId="urn:microsoft.com/office/officeart/2005/8/layout/process3"/>
    <dgm:cxn modelId="{2909C14D-F687-4AA1-B1E0-B421F77F4D37}" type="presParOf" srcId="{8A9446A1-EA90-41DA-9464-F1814ABF8E22}" destId="{0207E9D6-D0BE-4537-B119-3BDF437BDC39}" srcOrd="0" destOrd="0" presId="urn:microsoft.com/office/officeart/2005/8/layout/process3"/>
    <dgm:cxn modelId="{746EDCC4-AB8A-48F9-81FC-8B41F1605169}" type="presParOf" srcId="{0207E9D6-D0BE-4537-B119-3BDF437BDC39}" destId="{2CD068C4-5F04-498E-8017-8B9895B62121}" srcOrd="0" destOrd="0" presId="urn:microsoft.com/office/officeart/2005/8/layout/process3"/>
    <dgm:cxn modelId="{691432E2-EC01-4920-B05D-84DACCF2A8D6}" type="presParOf" srcId="{0207E9D6-D0BE-4537-B119-3BDF437BDC39}" destId="{2F2E1210-B497-4228-830F-CB9EEC2384CD}" srcOrd="1" destOrd="0" presId="urn:microsoft.com/office/officeart/2005/8/layout/process3"/>
    <dgm:cxn modelId="{3DE11031-F5D3-448F-A3FA-C36C8981ABF4}" type="presParOf" srcId="{0207E9D6-D0BE-4537-B119-3BDF437BDC39}" destId="{90FC4F6D-D6BE-48ED-8444-E6A252794DE5}" srcOrd="2" destOrd="0" presId="urn:microsoft.com/office/officeart/2005/8/layout/process3"/>
    <dgm:cxn modelId="{944D3325-CB63-42CA-971D-59788BCAC95E}" type="presParOf" srcId="{8A9446A1-EA90-41DA-9464-F1814ABF8E22}" destId="{A7E7B1D4-FF4A-4479-BF3E-BD64032F0CE4}" srcOrd="1" destOrd="0" presId="urn:microsoft.com/office/officeart/2005/8/layout/process3"/>
    <dgm:cxn modelId="{EED4A717-F8AC-4673-B1AF-66AB6BE9E061}" type="presParOf" srcId="{A7E7B1D4-FF4A-4479-BF3E-BD64032F0CE4}" destId="{C618FC91-0114-4009-9F7F-2BC36C55D595}" srcOrd="0" destOrd="0" presId="urn:microsoft.com/office/officeart/2005/8/layout/process3"/>
    <dgm:cxn modelId="{8FAAA0C1-771A-494D-A2EE-4FF6B731F70A}" type="presParOf" srcId="{8A9446A1-EA90-41DA-9464-F1814ABF8E22}" destId="{4305ABB4-6CEC-4EF8-AB5D-C0D657A8D8E8}" srcOrd="2" destOrd="0" presId="urn:microsoft.com/office/officeart/2005/8/layout/process3"/>
    <dgm:cxn modelId="{593D8CCD-FEB2-4815-A33F-320C7495B52C}" type="presParOf" srcId="{4305ABB4-6CEC-4EF8-AB5D-C0D657A8D8E8}" destId="{2EC9E523-0A26-48D9-A092-613B6F4DD4B2}" srcOrd="0" destOrd="0" presId="urn:microsoft.com/office/officeart/2005/8/layout/process3"/>
    <dgm:cxn modelId="{C8EBFF47-C96A-46C5-B074-E69F03EFB68D}" type="presParOf" srcId="{4305ABB4-6CEC-4EF8-AB5D-C0D657A8D8E8}" destId="{202F215D-390A-4402-B7F8-8172C12E6742}" srcOrd="1" destOrd="0" presId="urn:microsoft.com/office/officeart/2005/8/layout/process3"/>
    <dgm:cxn modelId="{2128CE7B-38AF-4C5A-90F5-411352753FEF}" type="presParOf" srcId="{4305ABB4-6CEC-4EF8-AB5D-C0D657A8D8E8}" destId="{9D34AB52-2BE9-489E-8B91-51421A84AD53}" srcOrd="2" destOrd="0" presId="urn:microsoft.com/office/officeart/2005/8/layout/process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06D2E727-ED33-43F6-B0A4-D49062241B9E}" type="doc">
      <dgm:prSet loTypeId="urn:microsoft.com/office/officeart/2005/8/layout/arrow3" loCatId="relationship" qsTypeId="urn:microsoft.com/office/officeart/2005/8/quickstyle/simple1" qsCatId="simple" csTypeId="urn:microsoft.com/office/officeart/2005/8/colors/accent1_2" csCatId="accent1" phldr="1"/>
      <dgm:spPr/>
      <dgm:t>
        <a:bodyPr/>
        <a:lstStyle/>
        <a:p>
          <a:endParaRPr lang="en-US"/>
        </a:p>
      </dgm:t>
    </dgm:pt>
    <dgm:pt modelId="{9E3ED75C-ECCA-4A14-AE9E-85681E802B52}">
      <dgm:prSet phldrT="[Text]" custT="1"/>
      <dgm:spPr/>
      <dgm:t>
        <a:bodyPr/>
        <a:lstStyle/>
        <a:p>
          <a:r>
            <a:rPr lang="en-US" sz="2000" dirty="0"/>
            <a:t>Lowest cost</a:t>
          </a:r>
        </a:p>
      </dgm:t>
    </dgm:pt>
    <dgm:pt modelId="{F6A0A22E-E65E-4D66-AE58-3B34E93AF89B}" type="parTrans" cxnId="{CECA1326-90CA-4679-A583-61587F8738C7}">
      <dgm:prSet/>
      <dgm:spPr/>
      <dgm:t>
        <a:bodyPr/>
        <a:lstStyle/>
        <a:p>
          <a:endParaRPr lang="en-US"/>
        </a:p>
      </dgm:t>
    </dgm:pt>
    <dgm:pt modelId="{CB1CEBAA-8D9B-42B8-B8E6-40610E6ED96C}" type="sibTrans" cxnId="{CECA1326-90CA-4679-A583-61587F8738C7}">
      <dgm:prSet/>
      <dgm:spPr/>
      <dgm:t>
        <a:bodyPr/>
        <a:lstStyle/>
        <a:p>
          <a:endParaRPr lang="en-US"/>
        </a:p>
      </dgm:t>
    </dgm:pt>
    <dgm:pt modelId="{B0899195-CECD-4458-B61C-1FEA6718AF4E}">
      <dgm:prSet phldrT="[Text]" custT="1"/>
      <dgm:spPr/>
      <dgm:t>
        <a:bodyPr/>
        <a:lstStyle/>
        <a:p>
          <a:r>
            <a:rPr lang="en-US" sz="2000" dirty="0" smtClean="0"/>
            <a:t>Implementation </a:t>
          </a:r>
          <a:r>
            <a:rPr lang="en-US" sz="2000" dirty="0"/>
            <a:t>certainty</a:t>
          </a:r>
        </a:p>
      </dgm:t>
    </dgm:pt>
    <dgm:pt modelId="{956A3C14-F9A0-4194-9C42-1E57AC0F9CEA}" type="parTrans" cxnId="{0FA43FF0-4DDC-4984-94F6-5249C9826DE7}">
      <dgm:prSet/>
      <dgm:spPr/>
      <dgm:t>
        <a:bodyPr/>
        <a:lstStyle/>
        <a:p>
          <a:endParaRPr lang="en-US"/>
        </a:p>
      </dgm:t>
    </dgm:pt>
    <dgm:pt modelId="{476D8A7F-A1E8-4F04-8E02-2036C14F080B}" type="sibTrans" cxnId="{0FA43FF0-4DDC-4984-94F6-5249C9826DE7}">
      <dgm:prSet/>
      <dgm:spPr/>
      <dgm:t>
        <a:bodyPr/>
        <a:lstStyle/>
        <a:p>
          <a:endParaRPr lang="en-US"/>
        </a:p>
      </dgm:t>
    </dgm:pt>
    <dgm:pt modelId="{14A60E54-9AB2-4B31-B65D-6935BCE37E6C}" type="pres">
      <dgm:prSet presAssocID="{06D2E727-ED33-43F6-B0A4-D49062241B9E}" presName="compositeShape" presStyleCnt="0">
        <dgm:presLayoutVars>
          <dgm:chMax val="2"/>
          <dgm:dir/>
          <dgm:resizeHandles val="exact"/>
        </dgm:presLayoutVars>
      </dgm:prSet>
      <dgm:spPr/>
      <dgm:t>
        <a:bodyPr/>
        <a:lstStyle/>
        <a:p>
          <a:endParaRPr lang="en-GB"/>
        </a:p>
      </dgm:t>
    </dgm:pt>
    <dgm:pt modelId="{0B3A6437-4BCF-427D-86D8-A0BAF43C8270}" type="pres">
      <dgm:prSet presAssocID="{06D2E727-ED33-43F6-B0A4-D49062241B9E}" presName="divider" presStyleLbl="fgShp" presStyleIdx="0" presStyleCnt="1"/>
      <dgm:spPr/>
    </dgm:pt>
    <dgm:pt modelId="{C45B4565-3278-45E5-B8C2-863DF1E351F8}" type="pres">
      <dgm:prSet presAssocID="{9E3ED75C-ECCA-4A14-AE9E-85681E802B52}" presName="downArrow" presStyleLbl="node1" presStyleIdx="0" presStyleCnt="2" custLinFactX="34388" custLinFactNeighborX="100000" custLinFactNeighborY="-59"/>
      <dgm:spPr>
        <a:solidFill>
          <a:schemeClr val="bg2">
            <a:lumMod val="50000"/>
          </a:schemeClr>
        </a:solidFill>
      </dgm:spPr>
      <dgm:t>
        <a:bodyPr/>
        <a:lstStyle/>
        <a:p>
          <a:endParaRPr lang="en-GB"/>
        </a:p>
      </dgm:t>
    </dgm:pt>
    <dgm:pt modelId="{28B3DEEA-3681-4F2F-AD10-B0C1BCB4544A}" type="pres">
      <dgm:prSet presAssocID="{9E3ED75C-ECCA-4A14-AE9E-85681E802B52}" presName="downArrowText" presStyleLbl="revTx" presStyleIdx="0" presStyleCnt="2" custLinFactX="-4073" custLinFactNeighborX="-100000" custLinFactNeighborY="7720">
        <dgm:presLayoutVars>
          <dgm:bulletEnabled val="1"/>
        </dgm:presLayoutVars>
      </dgm:prSet>
      <dgm:spPr/>
      <dgm:t>
        <a:bodyPr/>
        <a:lstStyle/>
        <a:p>
          <a:endParaRPr lang="en-GB"/>
        </a:p>
      </dgm:t>
    </dgm:pt>
    <dgm:pt modelId="{C6A7ECF6-7CFC-488A-A7E2-E97585F8C814}" type="pres">
      <dgm:prSet presAssocID="{B0899195-CECD-4458-B61C-1FEA6718AF4E}" presName="upArrow" presStyleLbl="node1" presStyleIdx="1" presStyleCnt="2" custLinFactX="-39519" custLinFactNeighborX="-100000" custLinFactNeighborY="1158"/>
      <dgm:spPr/>
    </dgm:pt>
    <dgm:pt modelId="{4D9B138A-9133-4C50-AE36-EBF1BF060609}" type="pres">
      <dgm:prSet presAssocID="{B0899195-CECD-4458-B61C-1FEA6718AF4E}" presName="upArrowText" presStyleLbl="revTx" presStyleIdx="1" presStyleCnt="2" custScaleX="165387" custLinFactNeighborX="98091">
        <dgm:presLayoutVars>
          <dgm:bulletEnabled val="1"/>
        </dgm:presLayoutVars>
      </dgm:prSet>
      <dgm:spPr/>
      <dgm:t>
        <a:bodyPr/>
        <a:lstStyle/>
        <a:p>
          <a:endParaRPr lang="en-GB"/>
        </a:p>
      </dgm:t>
    </dgm:pt>
  </dgm:ptLst>
  <dgm:cxnLst>
    <dgm:cxn modelId="{0FA43FF0-4DDC-4984-94F6-5249C9826DE7}" srcId="{06D2E727-ED33-43F6-B0A4-D49062241B9E}" destId="{B0899195-CECD-4458-B61C-1FEA6718AF4E}" srcOrd="1" destOrd="0" parTransId="{956A3C14-F9A0-4194-9C42-1E57AC0F9CEA}" sibTransId="{476D8A7F-A1E8-4F04-8E02-2036C14F080B}"/>
    <dgm:cxn modelId="{CECA1326-90CA-4679-A583-61587F8738C7}" srcId="{06D2E727-ED33-43F6-B0A4-D49062241B9E}" destId="{9E3ED75C-ECCA-4A14-AE9E-85681E802B52}" srcOrd="0" destOrd="0" parTransId="{F6A0A22E-E65E-4D66-AE58-3B34E93AF89B}" sibTransId="{CB1CEBAA-8D9B-42B8-B8E6-40610E6ED96C}"/>
    <dgm:cxn modelId="{1F8D5E9A-16AD-44AD-BF6A-F0DE4304A50C}" type="presOf" srcId="{9E3ED75C-ECCA-4A14-AE9E-85681E802B52}" destId="{28B3DEEA-3681-4F2F-AD10-B0C1BCB4544A}" srcOrd="0" destOrd="0" presId="urn:microsoft.com/office/officeart/2005/8/layout/arrow3"/>
    <dgm:cxn modelId="{24AB51A3-8314-4D92-B5BA-730571634A2D}" type="presOf" srcId="{06D2E727-ED33-43F6-B0A4-D49062241B9E}" destId="{14A60E54-9AB2-4B31-B65D-6935BCE37E6C}" srcOrd="0" destOrd="0" presId="urn:microsoft.com/office/officeart/2005/8/layout/arrow3"/>
    <dgm:cxn modelId="{8B420B83-3BE2-49D1-80FB-AE485AA19D19}" type="presOf" srcId="{B0899195-CECD-4458-B61C-1FEA6718AF4E}" destId="{4D9B138A-9133-4C50-AE36-EBF1BF060609}" srcOrd="0" destOrd="0" presId="urn:microsoft.com/office/officeart/2005/8/layout/arrow3"/>
    <dgm:cxn modelId="{A218D960-663E-41DE-9655-C05FBA775321}" type="presParOf" srcId="{14A60E54-9AB2-4B31-B65D-6935BCE37E6C}" destId="{0B3A6437-4BCF-427D-86D8-A0BAF43C8270}" srcOrd="0" destOrd="0" presId="urn:microsoft.com/office/officeart/2005/8/layout/arrow3"/>
    <dgm:cxn modelId="{D9C61C87-BD0B-444C-B16A-B8075715A808}" type="presParOf" srcId="{14A60E54-9AB2-4B31-B65D-6935BCE37E6C}" destId="{C45B4565-3278-45E5-B8C2-863DF1E351F8}" srcOrd="1" destOrd="0" presId="urn:microsoft.com/office/officeart/2005/8/layout/arrow3"/>
    <dgm:cxn modelId="{C11CFE30-67C4-4EF7-9847-3BC3882A27A4}" type="presParOf" srcId="{14A60E54-9AB2-4B31-B65D-6935BCE37E6C}" destId="{28B3DEEA-3681-4F2F-AD10-B0C1BCB4544A}" srcOrd="2" destOrd="0" presId="urn:microsoft.com/office/officeart/2005/8/layout/arrow3"/>
    <dgm:cxn modelId="{E7423061-C53E-4887-A11D-9C2F10BCEA28}" type="presParOf" srcId="{14A60E54-9AB2-4B31-B65D-6935BCE37E6C}" destId="{C6A7ECF6-7CFC-488A-A7E2-E97585F8C814}" srcOrd="3" destOrd="0" presId="urn:microsoft.com/office/officeart/2005/8/layout/arrow3"/>
    <dgm:cxn modelId="{CE2FFAC2-701B-47D4-A770-59B92CB25FF1}" type="presParOf" srcId="{14A60E54-9AB2-4B31-B65D-6935BCE37E6C}" destId="{4D9B138A-9133-4C50-AE36-EBF1BF060609}" srcOrd="4" destOrd="0" presId="urn:microsoft.com/office/officeart/2005/8/layout/arrow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4D4F2717-A4D5-4126-9900-4B85DD6673E9}" type="doc">
      <dgm:prSet loTypeId="urn:microsoft.com/office/officeart/2005/8/layout/process3" loCatId="process" qsTypeId="urn:microsoft.com/office/officeart/2005/8/quickstyle/simple4" qsCatId="simple" csTypeId="urn:microsoft.com/office/officeart/2005/8/colors/accent1_2" csCatId="accent1" phldr="1"/>
      <dgm:spPr/>
      <dgm:t>
        <a:bodyPr/>
        <a:lstStyle/>
        <a:p>
          <a:endParaRPr lang="en-GB"/>
        </a:p>
      </dgm:t>
    </dgm:pt>
    <dgm:pt modelId="{18AA0DB1-49DF-42B3-847C-89EB084AA99D}">
      <dgm:prSet phldrT="[Text]"/>
      <dgm:spPr/>
      <dgm:t>
        <a:bodyPr/>
        <a:lstStyle/>
        <a:p>
          <a:r>
            <a:rPr lang="en-GB" dirty="0" smtClean="0"/>
            <a:t>Pre-bidding stage</a:t>
          </a:r>
        </a:p>
        <a:p>
          <a:r>
            <a:rPr lang="en-GB" dirty="0" smtClean="0"/>
            <a:t>- Selection</a:t>
          </a:r>
          <a:endParaRPr lang="en-GB" dirty="0"/>
        </a:p>
      </dgm:t>
    </dgm:pt>
    <dgm:pt modelId="{25021AB1-CA7B-4098-BA8B-FAAC63ACB6BA}" type="parTrans" cxnId="{BEFCC51F-726F-4D71-8127-FB2E26775993}">
      <dgm:prSet/>
      <dgm:spPr/>
      <dgm:t>
        <a:bodyPr/>
        <a:lstStyle/>
        <a:p>
          <a:endParaRPr lang="en-GB"/>
        </a:p>
      </dgm:t>
    </dgm:pt>
    <dgm:pt modelId="{8A8DA8F2-E48D-40F8-A6BE-827C70D99319}" type="sibTrans" cxnId="{BEFCC51F-726F-4D71-8127-FB2E26775993}">
      <dgm:prSet/>
      <dgm:spPr/>
      <dgm:t>
        <a:bodyPr/>
        <a:lstStyle/>
        <a:p>
          <a:endParaRPr lang="en-GB"/>
        </a:p>
      </dgm:t>
    </dgm:pt>
    <dgm:pt modelId="{847CF55D-3835-4394-B17A-538A5E9CDDC9}">
      <dgm:prSet phldrT="[Text]"/>
      <dgm:spPr/>
      <dgm:t>
        <a:bodyPr/>
        <a:lstStyle/>
        <a:p>
          <a:r>
            <a:rPr lang="en-GB" dirty="0" smtClean="0"/>
            <a:t>Bidding stage</a:t>
          </a:r>
          <a:endParaRPr lang="en-GB" dirty="0"/>
        </a:p>
      </dgm:t>
    </dgm:pt>
    <dgm:pt modelId="{3868E98F-9968-4769-A618-1242DC56C2ED}" type="parTrans" cxnId="{4BDAF157-4A1C-4F0C-873C-AE7F95CF5D06}">
      <dgm:prSet/>
      <dgm:spPr/>
      <dgm:t>
        <a:bodyPr/>
        <a:lstStyle/>
        <a:p>
          <a:endParaRPr lang="en-GB"/>
        </a:p>
      </dgm:t>
    </dgm:pt>
    <dgm:pt modelId="{76B87027-C66F-4D63-A348-C275178827B1}" type="sibTrans" cxnId="{4BDAF157-4A1C-4F0C-873C-AE7F95CF5D06}">
      <dgm:prSet/>
      <dgm:spPr/>
      <dgm:t>
        <a:bodyPr/>
        <a:lstStyle/>
        <a:p>
          <a:endParaRPr lang="en-GB"/>
        </a:p>
      </dgm:t>
    </dgm:pt>
    <dgm:pt modelId="{F62A803E-CCA8-422B-B943-7AD487B4BA6C}">
      <dgm:prSet phldrT="[Text]"/>
      <dgm:spPr/>
      <dgm:t>
        <a:bodyPr/>
        <a:lstStyle/>
        <a:p>
          <a:pPr algn="l"/>
          <a:r>
            <a:rPr lang="en-GB" b="0" smtClean="0"/>
            <a:t>Streamlined and transparent process</a:t>
          </a:r>
          <a:endParaRPr lang="en-GB" b="0" dirty="0"/>
        </a:p>
      </dgm:t>
    </dgm:pt>
    <dgm:pt modelId="{42F2D269-E445-4801-87BD-C6AE5AEEE6A6}" type="parTrans" cxnId="{21876418-EEB8-4E32-921C-4DD147B1023C}">
      <dgm:prSet/>
      <dgm:spPr/>
      <dgm:t>
        <a:bodyPr/>
        <a:lstStyle/>
        <a:p>
          <a:endParaRPr lang="en-GB"/>
        </a:p>
      </dgm:t>
    </dgm:pt>
    <dgm:pt modelId="{F39908D0-9190-4A05-9C53-872BAAA3D183}" type="sibTrans" cxnId="{21876418-EEB8-4E32-921C-4DD147B1023C}">
      <dgm:prSet/>
      <dgm:spPr/>
      <dgm:t>
        <a:bodyPr/>
        <a:lstStyle/>
        <a:p>
          <a:endParaRPr lang="en-GB"/>
        </a:p>
      </dgm:t>
    </dgm:pt>
    <dgm:pt modelId="{8F0607BD-02AC-473A-8859-7E4C4BFF7421}">
      <dgm:prSet phldrT="[Text]"/>
      <dgm:spPr/>
      <dgm:t>
        <a:bodyPr/>
        <a:lstStyle/>
        <a:p>
          <a:r>
            <a:rPr lang="en-GB" dirty="0" smtClean="0"/>
            <a:t>Post-bidding stage</a:t>
          </a:r>
        </a:p>
        <a:p>
          <a:r>
            <a:rPr lang="en-GB" dirty="0" smtClean="0"/>
            <a:t>- Delivery</a:t>
          </a:r>
          <a:endParaRPr lang="en-GB" dirty="0"/>
        </a:p>
      </dgm:t>
    </dgm:pt>
    <dgm:pt modelId="{D2B7C34D-4B64-4953-9706-51DA1F8D38A2}" type="parTrans" cxnId="{BFE75848-5473-4C11-8FC0-89CD64AEBFD1}">
      <dgm:prSet/>
      <dgm:spPr/>
      <dgm:t>
        <a:bodyPr/>
        <a:lstStyle/>
        <a:p>
          <a:endParaRPr lang="en-GB"/>
        </a:p>
      </dgm:t>
    </dgm:pt>
    <dgm:pt modelId="{023CB338-A29D-4A26-B920-AA9A26BD22AA}" type="sibTrans" cxnId="{BFE75848-5473-4C11-8FC0-89CD64AEBFD1}">
      <dgm:prSet/>
      <dgm:spPr/>
      <dgm:t>
        <a:bodyPr/>
        <a:lstStyle/>
        <a:p>
          <a:endParaRPr lang="en-GB"/>
        </a:p>
      </dgm:t>
    </dgm:pt>
    <dgm:pt modelId="{A49102A8-C3BF-4BCD-AD97-1A46FCDC80CC}">
      <dgm:prSet phldrT="[Text]"/>
      <dgm:spPr/>
      <dgm:t>
        <a:bodyPr/>
        <a:lstStyle/>
        <a:p>
          <a:pPr algn="l"/>
          <a:r>
            <a:rPr lang="en-GB" b="0" smtClean="0"/>
            <a:t>Clear deadlines and schedule of penalties for non-compliance &amp; monitoring of project progress – use of completion bonds higher than bid bonds to provide incentives for completion</a:t>
          </a:r>
          <a:endParaRPr lang="en-GB" b="0" dirty="0"/>
        </a:p>
      </dgm:t>
    </dgm:pt>
    <dgm:pt modelId="{0B014C6C-54BC-4EC2-9A5E-A6E7B31E73A9}" type="parTrans" cxnId="{5E1F4EC1-9D50-4755-AE9B-4389EA482539}">
      <dgm:prSet/>
      <dgm:spPr/>
      <dgm:t>
        <a:bodyPr/>
        <a:lstStyle/>
        <a:p>
          <a:endParaRPr lang="en-GB"/>
        </a:p>
      </dgm:t>
    </dgm:pt>
    <dgm:pt modelId="{78ED9E03-FC8E-401F-A8C6-D00127836C17}" type="sibTrans" cxnId="{5E1F4EC1-9D50-4755-AE9B-4389EA482539}">
      <dgm:prSet/>
      <dgm:spPr/>
      <dgm:t>
        <a:bodyPr/>
        <a:lstStyle/>
        <a:p>
          <a:endParaRPr lang="en-GB"/>
        </a:p>
      </dgm:t>
    </dgm:pt>
    <dgm:pt modelId="{17DF77B9-21F6-49D2-84D9-F67E4F69EB8C}">
      <dgm:prSet phldrT="[Text]"/>
      <dgm:spPr/>
      <dgm:t>
        <a:bodyPr/>
        <a:lstStyle/>
        <a:p>
          <a:pPr algn="l"/>
          <a:r>
            <a:rPr lang="en-GB" b="0" smtClean="0"/>
            <a:t>Ensure bidders are credible and well qualified to deliver – use qualification criteria on technical and financial capacity</a:t>
          </a:r>
          <a:endParaRPr lang="en-GB" b="0" dirty="0"/>
        </a:p>
      </dgm:t>
    </dgm:pt>
    <dgm:pt modelId="{65ADB609-7E0A-420B-8E2D-83B7AADD1DD0}" type="parTrans" cxnId="{25B2D1BE-4DDF-4633-A4FA-ABEDDE55D042}">
      <dgm:prSet/>
      <dgm:spPr/>
      <dgm:t>
        <a:bodyPr/>
        <a:lstStyle/>
        <a:p>
          <a:endParaRPr lang="en-GB"/>
        </a:p>
      </dgm:t>
    </dgm:pt>
    <dgm:pt modelId="{3F6AF5F5-2712-4B60-AE9E-E7822C4B44D9}" type="sibTrans" cxnId="{25B2D1BE-4DDF-4633-A4FA-ABEDDE55D042}">
      <dgm:prSet/>
      <dgm:spPr/>
      <dgm:t>
        <a:bodyPr/>
        <a:lstStyle/>
        <a:p>
          <a:endParaRPr lang="en-GB"/>
        </a:p>
      </dgm:t>
    </dgm:pt>
    <dgm:pt modelId="{977D861F-DC18-45AE-8910-01CE47582D63}">
      <dgm:prSet phldrT="[Text]"/>
      <dgm:spPr/>
      <dgm:t>
        <a:bodyPr/>
        <a:lstStyle/>
        <a:p>
          <a:pPr algn="l"/>
          <a:r>
            <a:rPr lang="en-GB" b="0" smtClean="0"/>
            <a:t>Clearly specify auction parameters (what, where, when, how)</a:t>
          </a:r>
          <a:endParaRPr lang="en-GB" b="0" dirty="0"/>
        </a:p>
      </dgm:t>
    </dgm:pt>
    <dgm:pt modelId="{780CF0AC-D6F1-4139-A667-0CA1E65D6F07}" type="parTrans" cxnId="{CE1EE8CC-DE40-41FA-97DC-3A2DE8482ECE}">
      <dgm:prSet/>
      <dgm:spPr/>
      <dgm:t>
        <a:bodyPr/>
        <a:lstStyle/>
        <a:p>
          <a:endParaRPr lang="en-GB"/>
        </a:p>
      </dgm:t>
    </dgm:pt>
    <dgm:pt modelId="{21181F99-0E6F-429B-B1A1-5734816303E4}" type="sibTrans" cxnId="{CE1EE8CC-DE40-41FA-97DC-3A2DE8482ECE}">
      <dgm:prSet/>
      <dgm:spPr/>
      <dgm:t>
        <a:bodyPr/>
        <a:lstStyle/>
        <a:p>
          <a:endParaRPr lang="en-GB"/>
        </a:p>
      </dgm:t>
    </dgm:pt>
    <dgm:pt modelId="{4BBFCFF0-B511-4F57-BD1C-A7FC08A78CF1}">
      <dgm:prSet phldrT="[Text]"/>
      <dgm:spPr/>
      <dgm:t>
        <a:bodyPr/>
        <a:lstStyle/>
        <a:p>
          <a:pPr algn="l"/>
          <a:r>
            <a:rPr lang="en-GB" b="0" smtClean="0"/>
            <a:t>Bid bonds - avoid need for strict financial qualification</a:t>
          </a:r>
          <a:endParaRPr lang="en-GB" b="0" dirty="0"/>
        </a:p>
      </dgm:t>
    </dgm:pt>
    <dgm:pt modelId="{ACA9A8A1-30B5-4A47-85E0-CC40ADA46E9E}" type="parTrans" cxnId="{4E028141-ADD8-42BF-A212-5721DA645106}">
      <dgm:prSet/>
      <dgm:spPr/>
      <dgm:t>
        <a:bodyPr/>
        <a:lstStyle/>
        <a:p>
          <a:endParaRPr lang="en-GB"/>
        </a:p>
      </dgm:t>
    </dgm:pt>
    <dgm:pt modelId="{0009C537-99AA-421B-BD9E-7BC61C818F1C}" type="sibTrans" cxnId="{4E028141-ADD8-42BF-A212-5721DA645106}">
      <dgm:prSet/>
      <dgm:spPr/>
      <dgm:t>
        <a:bodyPr/>
        <a:lstStyle/>
        <a:p>
          <a:endParaRPr lang="en-GB"/>
        </a:p>
      </dgm:t>
    </dgm:pt>
    <dgm:pt modelId="{2B0931FC-753E-4D4E-AFF1-80B40678F0EA}">
      <dgm:prSet/>
      <dgm:spPr/>
      <dgm:t>
        <a:bodyPr/>
        <a:lstStyle/>
        <a:p>
          <a:pPr algn="l"/>
          <a:r>
            <a:rPr lang="en-GB" b="0" smtClean="0"/>
            <a:t>Single sealed bid process for clarity, transparency, simplicity and lower administrative costs</a:t>
          </a:r>
          <a:endParaRPr lang="en-GB" b="0" dirty="0"/>
        </a:p>
      </dgm:t>
    </dgm:pt>
    <dgm:pt modelId="{A0BD0936-238E-42DE-A389-0891C62D3DA9}" type="parTrans" cxnId="{BD2E6A53-3F27-4511-9E9E-FAF0F6B7DABA}">
      <dgm:prSet/>
      <dgm:spPr/>
      <dgm:t>
        <a:bodyPr/>
        <a:lstStyle/>
        <a:p>
          <a:endParaRPr lang="en-GB"/>
        </a:p>
      </dgm:t>
    </dgm:pt>
    <dgm:pt modelId="{66E0FD0F-584D-45EC-A8C1-64622B21DD69}" type="sibTrans" cxnId="{BD2E6A53-3F27-4511-9E9E-FAF0F6B7DABA}">
      <dgm:prSet/>
      <dgm:spPr/>
      <dgm:t>
        <a:bodyPr/>
        <a:lstStyle/>
        <a:p>
          <a:endParaRPr lang="en-GB"/>
        </a:p>
      </dgm:t>
    </dgm:pt>
    <dgm:pt modelId="{3845E42C-2959-4E25-810E-30D7AEFFF008}">
      <dgm:prSet/>
      <dgm:spPr/>
      <dgm:t>
        <a:bodyPr/>
        <a:lstStyle/>
        <a:p>
          <a:pPr algn="l"/>
          <a:r>
            <a:rPr lang="en-GB" b="0" smtClean="0"/>
            <a:t>Choose winning bid(s) exclusively on price for transparency and simplicity</a:t>
          </a:r>
          <a:endParaRPr lang="en-GB" b="0" dirty="0"/>
        </a:p>
      </dgm:t>
    </dgm:pt>
    <dgm:pt modelId="{E4D14EC9-0A13-4618-85E7-2A39125C5A77}" type="parTrans" cxnId="{92D239AD-3A74-443D-ABA6-3027E6FD9F63}">
      <dgm:prSet/>
      <dgm:spPr/>
      <dgm:t>
        <a:bodyPr/>
        <a:lstStyle/>
        <a:p>
          <a:endParaRPr lang="en-GB"/>
        </a:p>
      </dgm:t>
    </dgm:pt>
    <dgm:pt modelId="{4D5D536C-C9ED-4435-B6AF-E84EF253283D}" type="sibTrans" cxnId="{92D239AD-3A74-443D-ABA6-3027E6FD9F63}">
      <dgm:prSet/>
      <dgm:spPr/>
      <dgm:t>
        <a:bodyPr/>
        <a:lstStyle/>
        <a:p>
          <a:endParaRPr lang="en-GB"/>
        </a:p>
      </dgm:t>
    </dgm:pt>
    <dgm:pt modelId="{A8C3F877-4780-446A-B7BB-CAA616531A5D}">
      <dgm:prSet/>
      <dgm:spPr/>
      <dgm:t>
        <a:bodyPr/>
        <a:lstStyle/>
        <a:p>
          <a:pPr algn="l"/>
          <a:r>
            <a:rPr lang="en-GB" b="0" smtClean="0"/>
            <a:t>Level of support should be pay-as-bid for simplicity</a:t>
          </a:r>
          <a:endParaRPr lang="en-GB" b="0" dirty="0"/>
        </a:p>
      </dgm:t>
    </dgm:pt>
    <dgm:pt modelId="{AF5A96F6-2E7E-47A1-8A45-5D06B3FC77D3}" type="parTrans" cxnId="{4A5A820A-19B3-43D2-BBC1-A187E9187919}">
      <dgm:prSet/>
      <dgm:spPr/>
      <dgm:t>
        <a:bodyPr/>
        <a:lstStyle/>
        <a:p>
          <a:endParaRPr lang="en-GB"/>
        </a:p>
      </dgm:t>
    </dgm:pt>
    <dgm:pt modelId="{D4F04C2D-C302-4454-A46B-43DF610257C2}" type="sibTrans" cxnId="{4A5A820A-19B3-43D2-BBC1-A187E9187919}">
      <dgm:prSet/>
      <dgm:spPr/>
      <dgm:t>
        <a:bodyPr/>
        <a:lstStyle/>
        <a:p>
          <a:endParaRPr lang="en-GB"/>
        </a:p>
      </dgm:t>
    </dgm:pt>
    <dgm:pt modelId="{1FA00DFA-1F13-4799-888B-BFA6E26E2CA4}">
      <dgm:prSet/>
      <dgm:spPr/>
      <dgm:t>
        <a:bodyPr/>
        <a:lstStyle/>
        <a:p>
          <a:pPr algn="l"/>
          <a:endParaRPr lang="en-GB" b="0" dirty="0">
            <a:solidFill>
              <a:schemeClr val="tx1"/>
            </a:solidFill>
          </a:endParaRPr>
        </a:p>
      </dgm:t>
    </dgm:pt>
    <dgm:pt modelId="{A9AA5C79-77F7-4881-A5AB-545394D7DCD4}" type="parTrans" cxnId="{C270680D-8A68-4E31-A23C-64BA036A2237}">
      <dgm:prSet/>
      <dgm:spPr/>
      <dgm:t>
        <a:bodyPr/>
        <a:lstStyle/>
        <a:p>
          <a:endParaRPr lang="en-GB"/>
        </a:p>
      </dgm:t>
    </dgm:pt>
    <dgm:pt modelId="{7E3E3B1F-8342-42CF-B35D-6C19C6D9094A}" type="sibTrans" cxnId="{C270680D-8A68-4E31-A23C-64BA036A2237}">
      <dgm:prSet/>
      <dgm:spPr/>
      <dgm:t>
        <a:bodyPr/>
        <a:lstStyle/>
        <a:p>
          <a:endParaRPr lang="en-GB"/>
        </a:p>
      </dgm:t>
    </dgm:pt>
    <dgm:pt modelId="{BA176861-6F87-4BC4-9EBB-796ED1FBF61A}">
      <dgm:prSet phldrT="[Text]"/>
      <dgm:spPr/>
      <dgm:t>
        <a:bodyPr/>
        <a:lstStyle/>
        <a:p>
          <a:pPr algn="l"/>
          <a:r>
            <a:rPr lang="en-GB" b="0" smtClean="0"/>
            <a:t>Specify key support arrangements (offtaker, grid connection, contracts, etc.) </a:t>
          </a:r>
          <a:endParaRPr lang="en-GB" b="0" dirty="0"/>
        </a:p>
      </dgm:t>
    </dgm:pt>
    <dgm:pt modelId="{6C42AB88-BB45-4068-86E1-F3D78E7C253D}" type="parTrans" cxnId="{CAC802BE-B637-4068-9A9A-391591EFEDC8}">
      <dgm:prSet/>
      <dgm:spPr/>
      <dgm:t>
        <a:bodyPr/>
        <a:lstStyle/>
        <a:p>
          <a:endParaRPr lang="en-US"/>
        </a:p>
      </dgm:t>
    </dgm:pt>
    <dgm:pt modelId="{410E2E22-CF58-4756-AF21-0047E3F2AEBC}" type="sibTrans" cxnId="{CAC802BE-B637-4068-9A9A-391591EFEDC8}">
      <dgm:prSet/>
      <dgm:spPr/>
      <dgm:t>
        <a:bodyPr/>
        <a:lstStyle/>
        <a:p>
          <a:endParaRPr lang="en-US"/>
        </a:p>
      </dgm:t>
    </dgm:pt>
    <dgm:pt modelId="{0CAC2A3C-B086-4AF4-8466-F2941C5CF9D6}">
      <dgm:prSet phldrT="[Text]"/>
      <dgm:spPr/>
      <dgm:t>
        <a:bodyPr/>
        <a:lstStyle/>
        <a:p>
          <a:pPr algn="just"/>
          <a:endParaRPr lang="en-GB" b="0" dirty="0">
            <a:solidFill>
              <a:schemeClr val="tx1"/>
            </a:solidFill>
          </a:endParaRPr>
        </a:p>
      </dgm:t>
    </dgm:pt>
    <dgm:pt modelId="{392B9A1B-A581-4584-B4F4-AE80CADBDC96}" type="parTrans" cxnId="{1EF16A7C-AF34-4F2B-9D17-92FEE0213995}">
      <dgm:prSet/>
      <dgm:spPr/>
      <dgm:t>
        <a:bodyPr/>
        <a:lstStyle/>
        <a:p>
          <a:endParaRPr lang="en-US"/>
        </a:p>
      </dgm:t>
    </dgm:pt>
    <dgm:pt modelId="{331671AE-94D3-4ACA-9B26-874F4CD3BDBC}" type="sibTrans" cxnId="{1EF16A7C-AF34-4F2B-9D17-92FEE0213995}">
      <dgm:prSet/>
      <dgm:spPr/>
      <dgm:t>
        <a:bodyPr/>
        <a:lstStyle/>
        <a:p>
          <a:endParaRPr lang="en-US"/>
        </a:p>
      </dgm:t>
    </dgm:pt>
    <dgm:pt modelId="{DE3ABF46-5123-4E59-A8E4-662CB11C2F54}">
      <dgm:prSet phldrT="[Text]"/>
      <dgm:spPr/>
      <dgm:t>
        <a:bodyPr/>
        <a:lstStyle/>
        <a:p>
          <a:pPr algn="l"/>
          <a:endParaRPr lang="en-GB" b="0" dirty="0">
            <a:solidFill>
              <a:schemeClr val="tx1"/>
            </a:solidFill>
          </a:endParaRPr>
        </a:p>
      </dgm:t>
    </dgm:pt>
    <dgm:pt modelId="{26A6A16E-5054-465C-98D2-F8427B70B5EF}" type="parTrans" cxnId="{F8C7B768-79F5-424F-B82B-67C91239F5D3}">
      <dgm:prSet/>
      <dgm:spPr/>
      <dgm:t>
        <a:bodyPr/>
        <a:lstStyle/>
        <a:p>
          <a:endParaRPr lang="en-US"/>
        </a:p>
      </dgm:t>
    </dgm:pt>
    <dgm:pt modelId="{605B6B64-0611-4A61-BC14-41AEB11B33C7}" type="sibTrans" cxnId="{F8C7B768-79F5-424F-B82B-67C91239F5D3}">
      <dgm:prSet/>
      <dgm:spPr/>
      <dgm:t>
        <a:bodyPr/>
        <a:lstStyle/>
        <a:p>
          <a:endParaRPr lang="en-US"/>
        </a:p>
      </dgm:t>
    </dgm:pt>
    <dgm:pt modelId="{8A9446A1-EA90-41DA-9464-F1814ABF8E22}" type="pres">
      <dgm:prSet presAssocID="{4D4F2717-A4D5-4126-9900-4B85DD6673E9}" presName="linearFlow" presStyleCnt="0">
        <dgm:presLayoutVars>
          <dgm:dir/>
          <dgm:animLvl val="lvl"/>
          <dgm:resizeHandles val="exact"/>
        </dgm:presLayoutVars>
      </dgm:prSet>
      <dgm:spPr/>
      <dgm:t>
        <a:bodyPr/>
        <a:lstStyle/>
        <a:p>
          <a:endParaRPr lang="en-GB"/>
        </a:p>
      </dgm:t>
    </dgm:pt>
    <dgm:pt modelId="{0207E9D6-D0BE-4537-B119-3BDF437BDC39}" type="pres">
      <dgm:prSet presAssocID="{18AA0DB1-49DF-42B3-847C-89EB084AA99D}" presName="composite" presStyleCnt="0"/>
      <dgm:spPr/>
      <dgm:t>
        <a:bodyPr/>
        <a:lstStyle/>
        <a:p>
          <a:endParaRPr lang="en-US"/>
        </a:p>
      </dgm:t>
    </dgm:pt>
    <dgm:pt modelId="{2CD068C4-5F04-498E-8017-8B9895B62121}" type="pres">
      <dgm:prSet presAssocID="{18AA0DB1-49DF-42B3-847C-89EB084AA99D}" presName="parTx" presStyleLbl="node1" presStyleIdx="0" presStyleCnt="3">
        <dgm:presLayoutVars>
          <dgm:chMax val="0"/>
          <dgm:chPref val="0"/>
          <dgm:bulletEnabled val="1"/>
        </dgm:presLayoutVars>
      </dgm:prSet>
      <dgm:spPr/>
      <dgm:t>
        <a:bodyPr/>
        <a:lstStyle/>
        <a:p>
          <a:endParaRPr lang="en-GB"/>
        </a:p>
      </dgm:t>
    </dgm:pt>
    <dgm:pt modelId="{2F2E1210-B497-4228-830F-CB9EEC2384CD}" type="pres">
      <dgm:prSet presAssocID="{18AA0DB1-49DF-42B3-847C-89EB084AA99D}" presName="parSh" presStyleLbl="node1" presStyleIdx="0" presStyleCnt="3" custLinFactNeighborX="7190" custLinFactNeighborY="-84272"/>
      <dgm:spPr/>
      <dgm:t>
        <a:bodyPr/>
        <a:lstStyle/>
        <a:p>
          <a:endParaRPr lang="en-GB"/>
        </a:p>
      </dgm:t>
    </dgm:pt>
    <dgm:pt modelId="{90FC4F6D-D6BE-48ED-8444-E6A252794DE5}" type="pres">
      <dgm:prSet presAssocID="{18AA0DB1-49DF-42B3-847C-89EB084AA99D}" presName="desTx" presStyleLbl="fgAcc1" presStyleIdx="0" presStyleCnt="3" custScaleY="100000" custLinFactNeighborX="-8111" custLinFactNeighborY="70155">
        <dgm:presLayoutVars>
          <dgm:bulletEnabled val="1"/>
        </dgm:presLayoutVars>
      </dgm:prSet>
      <dgm:spPr/>
      <dgm:t>
        <a:bodyPr/>
        <a:lstStyle/>
        <a:p>
          <a:endParaRPr lang="en-GB"/>
        </a:p>
      </dgm:t>
    </dgm:pt>
    <dgm:pt modelId="{A7E7B1D4-FF4A-4479-BF3E-BD64032F0CE4}" type="pres">
      <dgm:prSet presAssocID="{8A8DA8F2-E48D-40F8-A6BE-827C70D99319}" presName="sibTrans" presStyleLbl="sibTrans2D1" presStyleIdx="0" presStyleCnt="2" custLinFactNeighborX="8464" custLinFactNeighborY="40318"/>
      <dgm:spPr/>
      <dgm:t>
        <a:bodyPr/>
        <a:lstStyle/>
        <a:p>
          <a:endParaRPr lang="en-GB"/>
        </a:p>
      </dgm:t>
    </dgm:pt>
    <dgm:pt modelId="{C618FC91-0114-4009-9F7F-2BC36C55D595}" type="pres">
      <dgm:prSet presAssocID="{8A8DA8F2-E48D-40F8-A6BE-827C70D99319}" presName="connTx" presStyleLbl="sibTrans2D1" presStyleIdx="0" presStyleCnt="2"/>
      <dgm:spPr/>
      <dgm:t>
        <a:bodyPr/>
        <a:lstStyle/>
        <a:p>
          <a:endParaRPr lang="en-GB"/>
        </a:p>
      </dgm:t>
    </dgm:pt>
    <dgm:pt modelId="{4305ABB4-6CEC-4EF8-AB5D-C0D657A8D8E8}" type="pres">
      <dgm:prSet presAssocID="{847CF55D-3835-4394-B17A-538A5E9CDDC9}" presName="composite" presStyleCnt="0"/>
      <dgm:spPr/>
      <dgm:t>
        <a:bodyPr/>
        <a:lstStyle/>
        <a:p>
          <a:endParaRPr lang="en-US"/>
        </a:p>
      </dgm:t>
    </dgm:pt>
    <dgm:pt modelId="{2EC9E523-0A26-48D9-A092-613B6F4DD4B2}" type="pres">
      <dgm:prSet presAssocID="{847CF55D-3835-4394-B17A-538A5E9CDDC9}" presName="parTx" presStyleLbl="node1" presStyleIdx="0" presStyleCnt="3">
        <dgm:presLayoutVars>
          <dgm:chMax val="0"/>
          <dgm:chPref val="0"/>
          <dgm:bulletEnabled val="1"/>
        </dgm:presLayoutVars>
      </dgm:prSet>
      <dgm:spPr/>
      <dgm:t>
        <a:bodyPr/>
        <a:lstStyle/>
        <a:p>
          <a:endParaRPr lang="en-GB"/>
        </a:p>
      </dgm:t>
    </dgm:pt>
    <dgm:pt modelId="{202F215D-390A-4402-B7F8-8172C12E6742}" type="pres">
      <dgm:prSet presAssocID="{847CF55D-3835-4394-B17A-538A5E9CDDC9}" presName="parSh" presStyleLbl="node1" presStyleIdx="1" presStyleCnt="3" custLinFactNeighborX="7190" custLinFactNeighborY="-84272"/>
      <dgm:spPr/>
      <dgm:t>
        <a:bodyPr/>
        <a:lstStyle/>
        <a:p>
          <a:endParaRPr lang="en-GB"/>
        </a:p>
      </dgm:t>
    </dgm:pt>
    <dgm:pt modelId="{9D34AB52-2BE9-489E-8B91-51421A84AD53}" type="pres">
      <dgm:prSet presAssocID="{847CF55D-3835-4394-B17A-538A5E9CDDC9}" presName="desTx" presStyleLbl="fgAcc1" presStyleIdx="1" presStyleCnt="3" custScaleY="100000" custLinFactNeighborX="-8111" custLinFactNeighborY="70155">
        <dgm:presLayoutVars>
          <dgm:bulletEnabled val="1"/>
        </dgm:presLayoutVars>
      </dgm:prSet>
      <dgm:spPr/>
      <dgm:t>
        <a:bodyPr/>
        <a:lstStyle/>
        <a:p>
          <a:endParaRPr lang="en-GB"/>
        </a:p>
      </dgm:t>
    </dgm:pt>
    <dgm:pt modelId="{7B148701-A4B5-4813-9080-06648CEBCDB8}" type="pres">
      <dgm:prSet presAssocID="{76B87027-C66F-4D63-A348-C275178827B1}" presName="sibTrans" presStyleLbl="sibTrans2D1" presStyleIdx="1" presStyleCnt="2" custLinFactNeighborX="8464" custLinFactNeighborY="40318"/>
      <dgm:spPr/>
      <dgm:t>
        <a:bodyPr/>
        <a:lstStyle/>
        <a:p>
          <a:endParaRPr lang="en-GB"/>
        </a:p>
      </dgm:t>
    </dgm:pt>
    <dgm:pt modelId="{05647E62-C228-4862-B596-BDFF7F241C80}" type="pres">
      <dgm:prSet presAssocID="{76B87027-C66F-4D63-A348-C275178827B1}" presName="connTx" presStyleLbl="sibTrans2D1" presStyleIdx="1" presStyleCnt="2"/>
      <dgm:spPr/>
      <dgm:t>
        <a:bodyPr/>
        <a:lstStyle/>
        <a:p>
          <a:endParaRPr lang="en-GB"/>
        </a:p>
      </dgm:t>
    </dgm:pt>
    <dgm:pt modelId="{3F32C2FB-65BF-443A-9BBD-00763A7DDFF3}" type="pres">
      <dgm:prSet presAssocID="{8F0607BD-02AC-473A-8859-7E4C4BFF7421}" presName="composite" presStyleCnt="0"/>
      <dgm:spPr/>
      <dgm:t>
        <a:bodyPr/>
        <a:lstStyle/>
        <a:p>
          <a:endParaRPr lang="en-US"/>
        </a:p>
      </dgm:t>
    </dgm:pt>
    <dgm:pt modelId="{7A57B69E-9FB7-4056-B8B0-38718B5FB1C7}" type="pres">
      <dgm:prSet presAssocID="{8F0607BD-02AC-473A-8859-7E4C4BFF7421}" presName="parTx" presStyleLbl="node1" presStyleIdx="1" presStyleCnt="3">
        <dgm:presLayoutVars>
          <dgm:chMax val="0"/>
          <dgm:chPref val="0"/>
          <dgm:bulletEnabled val="1"/>
        </dgm:presLayoutVars>
      </dgm:prSet>
      <dgm:spPr/>
      <dgm:t>
        <a:bodyPr/>
        <a:lstStyle/>
        <a:p>
          <a:endParaRPr lang="en-GB"/>
        </a:p>
      </dgm:t>
    </dgm:pt>
    <dgm:pt modelId="{B3D8F9A1-B248-40E4-8D91-C6257D3915B2}" type="pres">
      <dgm:prSet presAssocID="{8F0607BD-02AC-473A-8859-7E4C4BFF7421}" presName="parSh" presStyleLbl="node1" presStyleIdx="2" presStyleCnt="3" custLinFactNeighborX="7190" custLinFactNeighborY="-84272"/>
      <dgm:spPr/>
      <dgm:t>
        <a:bodyPr/>
        <a:lstStyle/>
        <a:p>
          <a:endParaRPr lang="en-GB"/>
        </a:p>
      </dgm:t>
    </dgm:pt>
    <dgm:pt modelId="{A7B30087-2BE3-41B8-87E6-1D57988A042F}" type="pres">
      <dgm:prSet presAssocID="{8F0607BD-02AC-473A-8859-7E4C4BFF7421}" presName="desTx" presStyleLbl="fgAcc1" presStyleIdx="2" presStyleCnt="3" custScaleY="100000" custLinFactNeighborX="-8111" custLinFactNeighborY="70155">
        <dgm:presLayoutVars>
          <dgm:bulletEnabled val="1"/>
        </dgm:presLayoutVars>
      </dgm:prSet>
      <dgm:spPr/>
      <dgm:t>
        <a:bodyPr/>
        <a:lstStyle/>
        <a:p>
          <a:endParaRPr lang="en-GB"/>
        </a:p>
      </dgm:t>
    </dgm:pt>
  </dgm:ptLst>
  <dgm:cxnLst>
    <dgm:cxn modelId="{25B2D1BE-4DDF-4633-A4FA-ABEDDE55D042}" srcId="{18AA0DB1-49DF-42B3-847C-89EB084AA99D}" destId="{17DF77B9-21F6-49D2-84D9-F67E4F69EB8C}" srcOrd="1" destOrd="0" parTransId="{65ADB609-7E0A-420B-8E2D-83B7AADD1DD0}" sibTransId="{3F6AF5F5-2712-4B60-AE9E-E7822C4B44D9}"/>
    <dgm:cxn modelId="{F74E5BC8-9E2B-4CB3-A26A-6FBC3F9724D9}" type="presOf" srcId="{2B0931FC-753E-4D4E-AFF1-80B40678F0EA}" destId="{9D34AB52-2BE9-489E-8B91-51421A84AD53}" srcOrd="0" destOrd="1" presId="urn:microsoft.com/office/officeart/2005/8/layout/process3"/>
    <dgm:cxn modelId="{F28CDBC5-28FC-4DE1-965C-7F57D3AB254F}" type="presOf" srcId="{A49102A8-C3BF-4BCD-AD97-1A46FCDC80CC}" destId="{A7B30087-2BE3-41B8-87E6-1D57988A042F}" srcOrd="0" destOrd="0" presId="urn:microsoft.com/office/officeart/2005/8/layout/process3"/>
    <dgm:cxn modelId="{0D55282B-6A33-4A55-891C-A56A48AD0D28}" type="presOf" srcId="{17DF77B9-21F6-49D2-84D9-F67E4F69EB8C}" destId="{90FC4F6D-D6BE-48ED-8444-E6A252794DE5}" srcOrd="0" destOrd="1" presId="urn:microsoft.com/office/officeart/2005/8/layout/process3"/>
    <dgm:cxn modelId="{5E1F4EC1-9D50-4755-AE9B-4389EA482539}" srcId="{8F0607BD-02AC-473A-8859-7E4C4BFF7421}" destId="{A49102A8-C3BF-4BCD-AD97-1A46FCDC80CC}" srcOrd="0" destOrd="0" parTransId="{0B014C6C-54BC-4EC2-9A5E-A6E7B31E73A9}" sibTransId="{78ED9E03-FC8E-401F-A8C6-D00127836C17}"/>
    <dgm:cxn modelId="{1B69C559-03F6-4261-B957-1DEFF76D528C}" type="presOf" srcId="{4D4F2717-A4D5-4126-9900-4B85DD6673E9}" destId="{8A9446A1-EA90-41DA-9464-F1814ABF8E22}" srcOrd="0" destOrd="0" presId="urn:microsoft.com/office/officeart/2005/8/layout/process3"/>
    <dgm:cxn modelId="{B81B2A0E-7E6F-4CCC-BBB1-45717B35740A}" type="presOf" srcId="{1FA00DFA-1F13-4799-888B-BFA6E26E2CA4}" destId="{A7B30087-2BE3-41B8-87E6-1D57988A042F}" srcOrd="0" destOrd="3" presId="urn:microsoft.com/office/officeart/2005/8/layout/process3"/>
    <dgm:cxn modelId="{BFE75848-5473-4C11-8FC0-89CD64AEBFD1}" srcId="{4D4F2717-A4D5-4126-9900-4B85DD6673E9}" destId="{8F0607BD-02AC-473A-8859-7E4C4BFF7421}" srcOrd="2" destOrd="0" parTransId="{D2B7C34D-4B64-4953-9706-51DA1F8D38A2}" sibTransId="{023CB338-A29D-4A26-B920-AA9A26BD22AA}"/>
    <dgm:cxn modelId="{92D239AD-3A74-443D-ABA6-3027E6FD9F63}" srcId="{847CF55D-3835-4394-B17A-538A5E9CDDC9}" destId="{3845E42C-2959-4E25-810E-30D7AEFFF008}" srcOrd="2" destOrd="0" parTransId="{E4D14EC9-0A13-4618-85E7-2A39125C5A77}" sibTransId="{4D5D536C-C9ED-4435-B6AF-E84EF253283D}"/>
    <dgm:cxn modelId="{ECEB4D7E-04A4-4514-A57D-C07234225DA4}" type="presOf" srcId="{BA176861-6F87-4BC4-9EBB-796ED1FBF61A}" destId="{90FC4F6D-D6BE-48ED-8444-E6A252794DE5}" srcOrd="0" destOrd="2" presId="urn:microsoft.com/office/officeart/2005/8/layout/process3"/>
    <dgm:cxn modelId="{4A5A820A-19B3-43D2-BBC1-A187E9187919}" srcId="{847CF55D-3835-4394-B17A-538A5E9CDDC9}" destId="{A8C3F877-4780-446A-B7BB-CAA616531A5D}" srcOrd="3" destOrd="0" parTransId="{AF5A96F6-2E7E-47A1-8A45-5D06B3FC77D3}" sibTransId="{D4F04C2D-C302-4454-A46B-43DF610257C2}"/>
    <dgm:cxn modelId="{BE2AF72D-4ABF-4518-B21A-483CE51F5D1B}" type="presOf" srcId="{18AA0DB1-49DF-42B3-847C-89EB084AA99D}" destId="{2CD068C4-5F04-498E-8017-8B9895B62121}" srcOrd="0" destOrd="0" presId="urn:microsoft.com/office/officeart/2005/8/layout/process3"/>
    <dgm:cxn modelId="{41C03DD9-88A3-4C7F-AD0B-54FAA3073D46}" type="presOf" srcId="{A8C3F877-4780-446A-B7BB-CAA616531A5D}" destId="{9D34AB52-2BE9-489E-8B91-51421A84AD53}" srcOrd="0" destOrd="3" presId="urn:microsoft.com/office/officeart/2005/8/layout/process3"/>
    <dgm:cxn modelId="{F8C7B768-79F5-424F-B82B-67C91239F5D3}" srcId="{8F0607BD-02AC-473A-8859-7E4C4BFF7421}" destId="{DE3ABF46-5123-4E59-A8E4-662CB11C2F54}" srcOrd="1" destOrd="0" parTransId="{26A6A16E-5054-465C-98D2-F8427B70B5EF}" sibTransId="{605B6B64-0611-4A61-BC14-41AEB11B33C7}"/>
    <dgm:cxn modelId="{E6121EB1-ECB8-4541-B3B1-B5E60E6F28F0}" type="presOf" srcId="{18AA0DB1-49DF-42B3-847C-89EB084AA99D}" destId="{2F2E1210-B497-4228-830F-CB9EEC2384CD}" srcOrd="1" destOrd="0" presId="urn:microsoft.com/office/officeart/2005/8/layout/process3"/>
    <dgm:cxn modelId="{DFF9B23B-300A-4AE0-94E1-A7BC22DA4B30}" type="presOf" srcId="{8A8DA8F2-E48D-40F8-A6BE-827C70D99319}" destId="{C618FC91-0114-4009-9F7F-2BC36C55D595}" srcOrd="1" destOrd="0" presId="urn:microsoft.com/office/officeart/2005/8/layout/process3"/>
    <dgm:cxn modelId="{3EC7E2AB-0261-402A-AB81-F08472AE71A9}" type="presOf" srcId="{8A8DA8F2-E48D-40F8-A6BE-827C70D99319}" destId="{A7E7B1D4-FF4A-4479-BF3E-BD64032F0CE4}" srcOrd="0" destOrd="0" presId="urn:microsoft.com/office/officeart/2005/8/layout/process3"/>
    <dgm:cxn modelId="{CAC802BE-B637-4068-9A9A-391591EFEDC8}" srcId="{18AA0DB1-49DF-42B3-847C-89EB084AA99D}" destId="{BA176861-6F87-4BC4-9EBB-796ED1FBF61A}" srcOrd="2" destOrd="0" parTransId="{6C42AB88-BB45-4068-86E1-F3D78E7C253D}" sibTransId="{410E2E22-CF58-4756-AF21-0047E3F2AEBC}"/>
    <dgm:cxn modelId="{50193087-751E-4764-9792-B37C03C1B724}" type="presOf" srcId="{8F0607BD-02AC-473A-8859-7E4C4BFF7421}" destId="{7A57B69E-9FB7-4056-B8B0-38718B5FB1C7}" srcOrd="0" destOrd="0" presId="urn:microsoft.com/office/officeart/2005/8/layout/process3"/>
    <dgm:cxn modelId="{C270680D-8A68-4E31-A23C-64BA036A2237}" srcId="{8F0607BD-02AC-473A-8859-7E4C4BFF7421}" destId="{1FA00DFA-1F13-4799-888B-BFA6E26E2CA4}" srcOrd="3" destOrd="0" parTransId="{A9AA5C79-77F7-4881-A5AB-545394D7DCD4}" sibTransId="{7E3E3B1F-8342-42CF-B35D-6C19C6D9094A}"/>
    <dgm:cxn modelId="{B41A7D71-7FDA-4B83-A153-AD26AA9C851E}" type="presOf" srcId="{847CF55D-3835-4394-B17A-538A5E9CDDC9}" destId="{2EC9E523-0A26-48D9-A092-613B6F4DD4B2}" srcOrd="0" destOrd="0" presId="urn:microsoft.com/office/officeart/2005/8/layout/process3"/>
    <dgm:cxn modelId="{063E0308-41D3-45F7-A15D-FE20EB429EBF}" type="presOf" srcId="{8F0607BD-02AC-473A-8859-7E4C4BFF7421}" destId="{B3D8F9A1-B248-40E4-8D91-C6257D3915B2}" srcOrd="1" destOrd="0" presId="urn:microsoft.com/office/officeart/2005/8/layout/process3"/>
    <dgm:cxn modelId="{8FE6E487-4F1E-40F9-8A2C-5422EAC1662E}" type="presOf" srcId="{977D861F-DC18-45AE-8910-01CE47582D63}" destId="{90FC4F6D-D6BE-48ED-8444-E6A252794DE5}" srcOrd="0" destOrd="0" presId="urn:microsoft.com/office/officeart/2005/8/layout/process3"/>
    <dgm:cxn modelId="{A2ADCA6F-25B1-4702-99C6-85B5788C991D}" type="presOf" srcId="{76B87027-C66F-4D63-A348-C275178827B1}" destId="{05647E62-C228-4862-B596-BDFF7F241C80}" srcOrd="1" destOrd="0" presId="urn:microsoft.com/office/officeart/2005/8/layout/process3"/>
    <dgm:cxn modelId="{0A696EED-DCBE-413D-B6C4-A41AE373905C}" type="presOf" srcId="{4BBFCFF0-B511-4F57-BD1C-A7FC08A78CF1}" destId="{90FC4F6D-D6BE-48ED-8444-E6A252794DE5}" srcOrd="0" destOrd="3" presId="urn:microsoft.com/office/officeart/2005/8/layout/process3"/>
    <dgm:cxn modelId="{21876418-EEB8-4E32-921C-4DD147B1023C}" srcId="{847CF55D-3835-4394-B17A-538A5E9CDDC9}" destId="{F62A803E-CCA8-422B-B943-7AD487B4BA6C}" srcOrd="0" destOrd="0" parTransId="{42F2D269-E445-4801-87BD-C6AE5AEEE6A6}" sibTransId="{F39908D0-9190-4A05-9C53-872BAAA3D183}"/>
    <dgm:cxn modelId="{BEFCC51F-726F-4D71-8127-FB2E26775993}" srcId="{4D4F2717-A4D5-4126-9900-4B85DD6673E9}" destId="{18AA0DB1-49DF-42B3-847C-89EB084AA99D}" srcOrd="0" destOrd="0" parTransId="{25021AB1-CA7B-4098-BA8B-FAAC63ACB6BA}" sibTransId="{8A8DA8F2-E48D-40F8-A6BE-827C70D99319}"/>
    <dgm:cxn modelId="{1EF16A7C-AF34-4F2B-9D17-92FEE0213995}" srcId="{8F0607BD-02AC-473A-8859-7E4C4BFF7421}" destId="{0CAC2A3C-B086-4AF4-8466-F2941C5CF9D6}" srcOrd="2" destOrd="0" parTransId="{392B9A1B-A581-4584-B4F4-AE80CADBDC96}" sibTransId="{331671AE-94D3-4ACA-9B26-874F4CD3BDBC}"/>
    <dgm:cxn modelId="{4BDAF157-4A1C-4F0C-873C-AE7F95CF5D06}" srcId="{4D4F2717-A4D5-4126-9900-4B85DD6673E9}" destId="{847CF55D-3835-4394-B17A-538A5E9CDDC9}" srcOrd="1" destOrd="0" parTransId="{3868E98F-9968-4769-A618-1242DC56C2ED}" sibTransId="{76B87027-C66F-4D63-A348-C275178827B1}"/>
    <dgm:cxn modelId="{142B7E9D-828B-4402-BAC9-4E4BD43457FC}" type="presOf" srcId="{76B87027-C66F-4D63-A348-C275178827B1}" destId="{7B148701-A4B5-4813-9080-06648CEBCDB8}" srcOrd="0" destOrd="0" presId="urn:microsoft.com/office/officeart/2005/8/layout/process3"/>
    <dgm:cxn modelId="{BD2E6A53-3F27-4511-9E9E-FAF0F6B7DABA}" srcId="{847CF55D-3835-4394-B17A-538A5E9CDDC9}" destId="{2B0931FC-753E-4D4E-AFF1-80B40678F0EA}" srcOrd="1" destOrd="0" parTransId="{A0BD0936-238E-42DE-A389-0891C62D3DA9}" sibTransId="{66E0FD0F-584D-45EC-A8C1-64622B21DD69}"/>
    <dgm:cxn modelId="{300F8708-3ADF-434E-BE3C-467FDB7F3674}" type="presOf" srcId="{DE3ABF46-5123-4E59-A8E4-662CB11C2F54}" destId="{A7B30087-2BE3-41B8-87E6-1D57988A042F}" srcOrd="0" destOrd="1" presId="urn:microsoft.com/office/officeart/2005/8/layout/process3"/>
    <dgm:cxn modelId="{AC9AE4BB-56C1-4593-9256-22283D446E3B}" type="presOf" srcId="{847CF55D-3835-4394-B17A-538A5E9CDDC9}" destId="{202F215D-390A-4402-B7F8-8172C12E6742}" srcOrd="1" destOrd="0" presId="urn:microsoft.com/office/officeart/2005/8/layout/process3"/>
    <dgm:cxn modelId="{33CAC9C9-7D8A-46DA-B58E-46861604270D}" type="presOf" srcId="{3845E42C-2959-4E25-810E-30D7AEFFF008}" destId="{9D34AB52-2BE9-489E-8B91-51421A84AD53}" srcOrd="0" destOrd="2" presId="urn:microsoft.com/office/officeart/2005/8/layout/process3"/>
    <dgm:cxn modelId="{12D488C4-655A-461D-B3DC-170835DFC96C}" type="presOf" srcId="{F62A803E-CCA8-422B-B943-7AD487B4BA6C}" destId="{9D34AB52-2BE9-489E-8B91-51421A84AD53}" srcOrd="0" destOrd="0" presId="urn:microsoft.com/office/officeart/2005/8/layout/process3"/>
    <dgm:cxn modelId="{4E028141-ADD8-42BF-A212-5721DA645106}" srcId="{18AA0DB1-49DF-42B3-847C-89EB084AA99D}" destId="{4BBFCFF0-B511-4F57-BD1C-A7FC08A78CF1}" srcOrd="3" destOrd="0" parTransId="{ACA9A8A1-30B5-4A47-85E0-CC40ADA46E9E}" sibTransId="{0009C537-99AA-421B-BD9E-7BC61C818F1C}"/>
    <dgm:cxn modelId="{FF85995C-8C58-4676-8C18-D56567D1A090}" type="presOf" srcId="{0CAC2A3C-B086-4AF4-8466-F2941C5CF9D6}" destId="{A7B30087-2BE3-41B8-87E6-1D57988A042F}" srcOrd="0" destOrd="2" presId="urn:microsoft.com/office/officeart/2005/8/layout/process3"/>
    <dgm:cxn modelId="{CE1EE8CC-DE40-41FA-97DC-3A2DE8482ECE}" srcId="{18AA0DB1-49DF-42B3-847C-89EB084AA99D}" destId="{977D861F-DC18-45AE-8910-01CE47582D63}" srcOrd="0" destOrd="0" parTransId="{780CF0AC-D6F1-4139-A667-0CA1E65D6F07}" sibTransId="{21181F99-0E6F-429B-B1A1-5734816303E4}"/>
    <dgm:cxn modelId="{2909C14D-F687-4AA1-B1E0-B421F77F4D37}" type="presParOf" srcId="{8A9446A1-EA90-41DA-9464-F1814ABF8E22}" destId="{0207E9D6-D0BE-4537-B119-3BDF437BDC39}" srcOrd="0" destOrd="0" presId="urn:microsoft.com/office/officeart/2005/8/layout/process3"/>
    <dgm:cxn modelId="{746EDCC4-AB8A-48F9-81FC-8B41F1605169}" type="presParOf" srcId="{0207E9D6-D0BE-4537-B119-3BDF437BDC39}" destId="{2CD068C4-5F04-498E-8017-8B9895B62121}" srcOrd="0" destOrd="0" presId="urn:microsoft.com/office/officeart/2005/8/layout/process3"/>
    <dgm:cxn modelId="{691432E2-EC01-4920-B05D-84DACCF2A8D6}" type="presParOf" srcId="{0207E9D6-D0BE-4537-B119-3BDF437BDC39}" destId="{2F2E1210-B497-4228-830F-CB9EEC2384CD}" srcOrd="1" destOrd="0" presId="urn:microsoft.com/office/officeart/2005/8/layout/process3"/>
    <dgm:cxn modelId="{3DE11031-F5D3-448F-A3FA-C36C8981ABF4}" type="presParOf" srcId="{0207E9D6-D0BE-4537-B119-3BDF437BDC39}" destId="{90FC4F6D-D6BE-48ED-8444-E6A252794DE5}" srcOrd="2" destOrd="0" presId="urn:microsoft.com/office/officeart/2005/8/layout/process3"/>
    <dgm:cxn modelId="{944D3325-CB63-42CA-971D-59788BCAC95E}" type="presParOf" srcId="{8A9446A1-EA90-41DA-9464-F1814ABF8E22}" destId="{A7E7B1D4-FF4A-4479-BF3E-BD64032F0CE4}" srcOrd="1" destOrd="0" presId="urn:microsoft.com/office/officeart/2005/8/layout/process3"/>
    <dgm:cxn modelId="{EED4A717-F8AC-4673-B1AF-66AB6BE9E061}" type="presParOf" srcId="{A7E7B1D4-FF4A-4479-BF3E-BD64032F0CE4}" destId="{C618FC91-0114-4009-9F7F-2BC36C55D595}" srcOrd="0" destOrd="0" presId="urn:microsoft.com/office/officeart/2005/8/layout/process3"/>
    <dgm:cxn modelId="{8FAAA0C1-771A-494D-A2EE-4FF6B731F70A}" type="presParOf" srcId="{8A9446A1-EA90-41DA-9464-F1814ABF8E22}" destId="{4305ABB4-6CEC-4EF8-AB5D-C0D657A8D8E8}" srcOrd="2" destOrd="0" presId="urn:microsoft.com/office/officeart/2005/8/layout/process3"/>
    <dgm:cxn modelId="{593D8CCD-FEB2-4815-A33F-320C7495B52C}" type="presParOf" srcId="{4305ABB4-6CEC-4EF8-AB5D-C0D657A8D8E8}" destId="{2EC9E523-0A26-48D9-A092-613B6F4DD4B2}" srcOrd="0" destOrd="0" presId="urn:microsoft.com/office/officeart/2005/8/layout/process3"/>
    <dgm:cxn modelId="{C8EBFF47-C96A-46C5-B074-E69F03EFB68D}" type="presParOf" srcId="{4305ABB4-6CEC-4EF8-AB5D-C0D657A8D8E8}" destId="{202F215D-390A-4402-B7F8-8172C12E6742}" srcOrd="1" destOrd="0" presId="urn:microsoft.com/office/officeart/2005/8/layout/process3"/>
    <dgm:cxn modelId="{2128CE7B-38AF-4C5A-90F5-411352753FEF}" type="presParOf" srcId="{4305ABB4-6CEC-4EF8-AB5D-C0D657A8D8E8}" destId="{9D34AB52-2BE9-489E-8B91-51421A84AD53}" srcOrd="2" destOrd="0" presId="urn:microsoft.com/office/officeart/2005/8/layout/process3"/>
    <dgm:cxn modelId="{D6BCF5A8-6A50-411A-9C66-BEA6D30F754F}" type="presParOf" srcId="{8A9446A1-EA90-41DA-9464-F1814ABF8E22}" destId="{7B148701-A4B5-4813-9080-06648CEBCDB8}" srcOrd="3" destOrd="0" presId="urn:microsoft.com/office/officeart/2005/8/layout/process3"/>
    <dgm:cxn modelId="{8CA0AB49-7E88-400D-8943-DC48FF190517}" type="presParOf" srcId="{7B148701-A4B5-4813-9080-06648CEBCDB8}" destId="{05647E62-C228-4862-B596-BDFF7F241C80}" srcOrd="0" destOrd="0" presId="urn:microsoft.com/office/officeart/2005/8/layout/process3"/>
    <dgm:cxn modelId="{0467336C-7076-4E0E-A5B8-3F17A5BD61A3}" type="presParOf" srcId="{8A9446A1-EA90-41DA-9464-F1814ABF8E22}" destId="{3F32C2FB-65BF-443A-9BBD-00763A7DDFF3}" srcOrd="4" destOrd="0" presId="urn:microsoft.com/office/officeart/2005/8/layout/process3"/>
    <dgm:cxn modelId="{C7662EA0-4FBA-4333-8118-BBCFBE163C93}" type="presParOf" srcId="{3F32C2FB-65BF-443A-9BBD-00763A7DDFF3}" destId="{7A57B69E-9FB7-4056-B8B0-38718B5FB1C7}" srcOrd="0" destOrd="0" presId="urn:microsoft.com/office/officeart/2005/8/layout/process3"/>
    <dgm:cxn modelId="{45304BC9-CF21-4ED7-BACE-788F5206604C}" type="presParOf" srcId="{3F32C2FB-65BF-443A-9BBD-00763A7DDFF3}" destId="{B3D8F9A1-B248-40E4-8D91-C6257D3915B2}" srcOrd="1" destOrd="0" presId="urn:microsoft.com/office/officeart/2005/8/layout/process3"/>
    <dgm:cxn modelId="{3E39A1D1-2B69-4D77-8B97-FD14D96DB276}" type="presParOf" srcId="{3F32C2FB-65BF-443A-9BBD-00763A7DDFF3}" destId="{A7B30087-2BE3-41B8-87E6-1D57988A042F}" srcOrd="2" destOrd="0" presId="urn:microsoft.com/office/officeart/2005/8/layout/process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A744281E-7D05-4389-8757-C8BA170E23B2}" type="doc">
      <dgm:prSet loTypeId="urn:microsoft.com/office/officeart/2005/8/layout/list1" loCatId="list" qsTypeId="urn:microsoft.com/office/officeart/2005/8/quickstyle/simple1" qsCatId="simple" csTypeId="urn:microsoft.com/office/officeart/2005/8/colors/accent1_2" csCatId="accent1" phldr="1"/>
      <dgm:spPr/>
      <dgm:t>
        <a:bodyPr/>
        <a:lstStyle/>
        <a:p>
          <a:endParaRPr lang="en-US"/>
        </a:p>
      </dgm:t>
    </dgm:pt>
    <dgm:pt modelId="{C65FB7A1-CA69-4EE4-A5A0-F8BF9DFEA0D4}">
      <dgm:prSet phldrT="[Text]" custT="1"/>
      <dgm:spPr/>
      <dgm:t>
        <a:bodyPr/>
        <a:lstStyle/>
        <a:p>
          <a:r>
            <a:rPr lang="en-US" sz="1800" dirty="0"/>
            <a:t>Issue</a:t>
          </a:r>
        </a:p>
      </dgm:t>
    </dgm:pt>
    <dgm:pt modelId="{EFD21CDC-A1E2-4E76-9109-FA554D01C190}" type="parTrans" cxnId="{CE91C0ED-01B4-4D29-BDBF-724572D28650}">
      <dgm:prSet/>
      <dgm:spPr/>
      <dgm:t>
        <a:bodyPr/>
        <a:lstStyle/>
        <a:p>
          <a:endParaRPr lang="en-US"/>
        </a:p>
      </dgm:t>
    </dgm:pt>
    <dgm:pt modelId="{D6EF7A4F-7E13-482A-B634-4ADEEC71D28A}" type="sibTrans" cxnId="{CE91C0ED-01B4-4D29-BDBF-724572D28650}">
      <dgm:prSet/>
      <dgm:spPr/>
      <dgm:t>
        <a:bodyPr/>
        <a:lstStyle/>
        <a:p>
          <a:endParaRPr lang="en-US"/>
        </a:p>
      </dgm:t>
    </dgm:pt>
    <dgm:pt modelId="{607BAF58-3F6E-4AA2-BD2F-0A72EEAD2999}">
      <dgm:prSet phldrT="[Text]" custT="1"/>
      <dgm:spPr/>
      <dgm:t>
        <a:bodyPr/>
        <a:lstStyle/>
        <a:p>
          <a:r>
            <a:rPr lang="en-US" sz="1800" dirty="0"/>
            <a:t>Discussion</a:t>
          </a:r>
        </a:p>
      </dgm:t>
    </dgm:pt>
    <dgm:pt modelId="{51CADC1D-398E-4652-B1C3-0C42A9F340BE}" type="parTrans" cxnId="{AB805131-638A-4C59-88CA-DE8AF1C49E9F}">
      <dgm:prSet/>
      <dgm:spPr/>
      <dgm:t>
        <a:bodyPr/>
        <a:lstStyle/>
        <a:p>
          <a:endParaRPr lang="en-US"/>
        </a:p>
      </dgm:t>
    </dgm:pt>
    <dgm:pt modelId="{2A97DD0F-6D7B-4BC2-92A8-0C9ED43E6059}" type="sibTrans" cxnId="{AB805131-638A-4C59-88CA-DE8AF1C49E9F}">
      <dgm:prSet/>
      <dgm:spPr/>
      <dgm:t>
        <a:bodyPr/>
        <a:lstStyle/>
        <a:p>
          <a:endParaRPr lang="en-US"/>
        </a:p>
      </dgm:t>
    </dgm:pt>
    <dgm:pt modelId="{4EAD2B12-A983-48E9-A29E-FAF0891948F4}">
      <dgm:prSet custT="1"/>
      <dgm:spPr/>
      <dgm:t>
        <a:bodyPr/>
        <a:lstStyle/>
        <a:p>
          <a:r>
            <a:rPr lang="en-US" sz="2000" dirty="0" smtClean="0"/>
            <a:t>Which entities: (1) set overall policy (targets, auction schedule); (2) </a:t>
          </a:r>
          <a:r>
            <a:rPr lang="en-US" sz="2000" dirty="0" err="1" smtClean="0"/>
            <a:t>organise</a:t>
          </a:r>
          <a:r>
            <a:rPr lang="en-US" sz="2000" dirty="0" smtClean="0"/>
            <a:t> and supervise auctions; and (3) contract with winners?</a:t>
          </a:r>
          <a:endParaRPr lang="en-US" sz="2000" dirty="0"/>
        </a:p>
      </dgm:t>
    </dgm:pt>
    <dgm:pt modelId="{43CF8BB0-46FE-4826-B2FF-76C1CCA9382A}" type="parTrans" cxnId="{3079E01E-BDB5-4548-9A46-D8A7900D18C2}">
      <dgm:prSet/>
      <dgm:spPr/>
      <dgm:t>
        <a:bodyPr/>
        <a:lstStyle/>
        <a:p>
          <a:endParaRPr lang="en-US"/>
        </a:p>
      </dgm:t>
    </dgm:pt>
    <dgm:pt modelId="{9E926239-9944-4061-B056-CC1B919F4A81}" type="sibTrans" cxnId="{3079E01E-BDB5-4548-9A46-D8A7900D18C2}">
      <dgm:prSet/>
      <dgm:spPr/>
      <dgm:t>
        <a:bodyPr/>
        <a:lstStyle/>
        <a:p>
          <a:endParaRPr lang="en-US"/>
        </a:p>
      </dgm:t>
    </dgm:pt>
    <dgm:pt modelId="{3B067C83-C1DC-4304-B8A9-9024B05323B9}">
      <dgm:prSet custT="1"/>
      <dgm:spPr/>
      <dgm:t>
        <a:bodyPr/>
        <a:lstStyle/>
        <a:p>
          <a:r>
            <a:rPr lang="en-GB" sz="2000" dirty="0" smtClean="0"/>
            <a:t>Consider roles of different institutions</a:t>
          </a:r>
          <a:endParaRPr lang="en-US" sz="2000" dirty="0"/>
        </a:p>
      </dgm:t>
    </dgm:pt>
    <dgm:pt modelId="{5E59D812-63EB-4255-B826-FB0740199664}" type="parTrans" cxnId="{03D20CE0-782F-42B3-B89F-775937852FC4}">
      <dgm:prSet/>
      <dgm:spPr/>
      <dgm:t>
        <a:bodyPr/>
        <a:lstStyle/>
        <a:p>
          <a:endParaRPr lang="en-US"/>
        </a:p>
      </dgm:t>
    </dgm:pt>
    <dgm:pt modelId="{6F18C37D-CC13-4C4A-888E-9B20B5638F46}" type="sibTrans" cxnId="{03D20CE0-782F-42B3-B89F-775937852FC4}">
      <dgm:prSet/>
      <dgm:spPr/>
      <dgm:t>
        <a:bodyPr/>
        <a:lstStyle/>
        <a:p>
          <a:endParaRPr lang="en-US"/>
        </a:p>
      </dgm:t>
    </dgm:pt>
    <dgm:pt modelId="{16F63E09-D39F-40EA-ABB4-2370D4FFDDA5}">
      <dgm:prSet phldrT="[Text]" custT="1"/>
      <dgm:spPr/>
      <dgm:t>
        <a:bodyPr/>
        <a:lstStyle/>
        <a:p>
          <a:r>
            <a:rPr lang="en-US" sz="1800" dirty="0" smtClean="0"/>
            <a:t>Recommendation</a:t>
          </a:r>
          <a:endParaRPr lang="en-US" sz="1800" dirty="0"/>
        </a:p>
      </dgm:t>
    </dgm:pt>
    <dgm:pt modelId="{A32190CC-2549-4C20-A9E9-2A24B867D405}" type="parTrans" cxnId="{53C7B3DA-6E8D-4DB5-922E-C6B92AF8904D}">
      <dgm:prSet/>
      <dgm:spPr/>
      <dgm:t>
        <a:bodyPr/>
        <a:lstStyle/>
        <a:p>
          <a:endParaRPr lang="en-GB"/>
        </a:p>
      </dgm:t>
    </dgm:pt>
    <dgm:pt modelId="{AC79DCD1-83C1-4D58-9090-C6F779173EED}" type="sibTrans" cxnId="{53C7B3DA-6E8D-4DB5-922E-C6B92AF8904D}">
      <dgm:prSet/>
      <dgm:spPr/>
      <dgm:t>
        <a:bodyPr/>
        <a:lstStyle/>
        <a:p>
          <a:endParaRPr lang="en-GB"/>
        </a:p>
      </dgm:t>
    </dgm:pt>
    <dgm:pt modelId="{7A056B43-5C6C-4E6E-8D10-532AC0DBF0BA}">
      <dgm:prSet custT="1"/>
      <dgm:spPr/>
      <dgm:t>
        <a:bodyPr/>
        <a:lstStyle/>
        <a:p>
          <a:r>
            <a:rPr lang="en-US" sz="2000" dirty="0" smtClean="0">
              <a:solidFill>
                <a:schemeClr val="tx1"/>
              </a:solidFill>
            </a:rPr>
            <a:t>All institutional roles need to be clearly specified</a:t>
          </a:r>
          <a:endParaRPr lang="en-US" sz="2000" dirty="0">
            <a:solidFill>
              <a:schemeClr val="tx1"/>
            </a:solidFill>
          </a:endParaRPr>
        </a:p>
      </dgm:t>
    </dgm:pt>
    <dgm:pt modelId="{E847C3BE-F7E4-4860-B568-9CFE0BF90BF5}" type="parTrans" cxnId="{51596976-D55E-40B3-8A05-7693A259539D}">
      <dgm:prSet/>
      <dgm:spPr/>
      <dgm:t>
        <a:bodyPr/>
        <a:lstStyle/>
        <a:p>
          <a:endParaRPr lang="en-GB"/>
        </a:p>
      </dgm:t>
    </dgm:pt>
    <dgm:pt modelId="{9256C58E-1B16-43D9-93A1-57ED3757B1CF}" type="sibTrans" cxnId="{51596976-D55E-40B3-8A05-7693A259539D}">
      <dgm:prSet/>
      <dgm:spPr/>
      <dgm:t>
        <a:bodyPr/>
        <a:lstStyle/>
        <a:p>
          <a:endParaRPr lang="en-GB"/>
        </a:p>
      </dgm:t>
    </dgm:pt>
    <dgm:pt modelId="{2892EC72-CACA-4A0B-BE8F-1B2429F28B51}">
      <dgm:prSet custT="1"/>
      <dgm:spPr/>
      <dgm:t>
        <a:bodyPr/>
        <a:lstStyle/>
        <a:p>
          <a:r>
            <a:rPr lang="en-US" sz="2000" dirty="0" smtClean="0">
              <a:solidFill>
                <a:schemeClr val="tx1"/>
              </a:solidFill>
            </a:rPr>
            <a:t>Institutions need to be credible (transparent administrator, credit-worthy </a:t>
          </a:r>
          <a:r>
            <a:rPr lang="en-US" sz="2000" dirty="0" err="1" smtClean="0">
              <a:solidFill>
                <a:schemeClr val="tx1"/>
              </a:solidFill>
            </a:rPr>
            <a:t>offtaker</a:t>
          </a:r>
          <a:r>
            <a:rPr lang="en-US" sz="2000" dirty="0" smtClean="0">
              <a:solidFill>
                <a:schemeClr val="tx1"/>
              </a:solidFill>
            </a:rPr>
            <a:t>, etc.)</a:t>
          </a:r>
          <a:endParaRPr lang="en-US" sz="2000" dirty="0">
            <a:solidFill>
              <a:schemeClr val="tx1"/>
            </a:solidFill>
          </a:endParaRPr>
        </a:p>
      </dgm:t>
    </dgm:pt>
    <dgm:pt modelId="{B428609B-0D15-4A96-9789-FAE2CD7C52E9}" type="parTrans" cxnId="{C5FF50FD-EA14-4A41-B728-551FB020EB22}">
      <dgm:prSet/>
      <dgm:spPr/>
      <dgm:t>
        <a:bodyPr/>
        <a:lstStyle/>
        <a:p>
          <a:endParaRPr lang="en-US"/>
        </a:p>
      </dgm:t>
    </dgm:pt>
    <dgm:pt modelId="{436D2A1F-084D-4D0E-9A27-116C2E3E0076}" type="sibTrans" cxnId="{C5FF50FD-EA14-4A41-B728-551FB020EB22}">
      <dgm:prSet/>
      <dgm:spPr/>
      <dgm:t>
        <a:bodyPr/>
        <a:lstStyle/>
        <a:p>
          <a:endParaRPr lang="en-US"/>
        </a:p>
      </dgm:t>
    </dgm:pt>
    <dgm:pt modelId="{7180DE09-4984-4929-B0ED-445FFDD4D7CA}">
      <dgm:prSet custT="1"/>
      <dgm:spPr/>
      <dgm:t>
        <a:bodyPr/>
        <a:lstStyle/>
        <a:p>
          <a:r>
            <a:rPr lang="en-US" sz="2000" dirty="0" smtClean="0">
              <a:solidFill>
                <a:schemeClr val="tx1"/>
              </a:solidFill>
            </a:rPr>
            <a:t>Choice will depend on local context</a:t>
          </a:r>
          <a:endParaRPr lang="en-US" sz="2000" dirty="0">
            <a:solidFill>
              <a:schemeClr val="tx1"/>
            </a:solidFill>
          </a:endParaRPr>
        </a:p>
      </dgm:t>
    </dgm:pt>
    <dgm:pt modelId="{9120583B-DD01-4847-9C32-577D1EE7B025}" type="parTrans" cxnId="{3ADF954C-7C84-4904-ABBD-AB1319726142}">
      <dgm:prSet/>
      <dgm:spPr/>
      <dgm:t>
        <a:bodyPr/>
        <a:lstStyle/>
        <a:p>
          <a:endParaRPr lang="en-US"/>
        </a:p>
      </dgm:t>
    </dgm:pt>
    <dgm:pt modelId="{51748936-BDDA-4155-BEE2-23E5EB00E513}" type="sibTrans" cxnId="{3ADF954C-7C84-4904-ABBD-AB1319726142}">
      <dgm:prSet/>
      <dgm:spPr/>
      <dgm:t>
        <a:bodyPr/>
        <a:lstStyle/>
        <a:p>
          <a:endParaRPr lang="en-US"/>
        </a:p>
      </dgm:t>
    </dgm:pt>
    <dgm:pt modelId="{F2A68BE3-794D-4D97-AF93-8A02BED33380}" type="pres">
      <dgm:prSet presAssocID="{A744281E-7D05-4389-8757-C8BA170E23B2}" presName="linear" presStyleCnt="0">
        <dgm:presLayoutVars>
          <dgm:dir/>
          <dgm:animLvl val="lvl"/>
          <dgm:resizeHandles val="exact"/>
        </dgm:presLayoutVars>
      </dgm:prSet>
      <dgm:spPr/>
      <dgm:t>
        <a:bodyPr/>
        <a:lstStyle/>
        <a:p>
          <a:endParaRPr lang="en-GB"/>
        </a:p>
      </dgm:t>
    </dgm:pt>
    <dgm:pt modelId="{88A85E69-2F26-4E03-A3CD-E6FBDF7F3686}" type="pres">
      <dgm:prSet presAssocID="{C65FB7A1-CA69-4EE4-A5A0-F8BF9DFEA0D4}" presName="parentLin" presStyleCnt="0"/>
      <dgm:spPr/>
    </dgm:pt>
    <dgm:pt modelId="{2DE9065A-9583-4B4F-966B-27E57EA8EA47}" type="pres">
      <dgm:prSet presAssocID="{C65FB7A1-CA69-4EE4-A5A0-F8BF9DFEA0D4}" presName="parentLeftMargin" presStyleLbl="node1" presStyleIdx="0" presStyleCnt="3"/>
      <dgm:spPr/>
      <dgm:t>
        <a:bodyPr/>
        <a:lstStyle/>
        <a:p>
          <a:endParaRPr lang="en-GB"/>
        </a:p>
      </dgm:t>
    </dgm:pt>
    <dgm:pt modelId="{A135EB42-FE59-41C0-94FF-B8A0656DE146}" type="pres">
      <dgm:prSet presAssocID="{C65FB7A1-CA69-4EE4-A5A0-F8BF9DFEA0D4}" presName="parentText" presStyleLbl="node1" presStyleIdx="0" presStyleCnt="3" custScaleX="44622">
        <dgm:presLayoutVars>
          <dgm:chMax val="0"/>
          <dgm:bulletEnabled val="1"/>
        </dgm:presLayoutVars>
      </dgm:prSet>
      <dgm:spPr/>
      <dgm:t>
        <a:bodyPr/>
        <a:lstStyle/>
        <a:p>
          <a:endParaRPr lang="en-GB"/>
        </a:p>
      </dgm:t>
    </dgm:pt>
    <dgm:pt modelId="{8880FAD9-CC2C-4111-BEC7-25D3D5CB6CDF}" type="pres">
      <dgm:prSet presAssocID="{C65FB7A1-CA69-4EE4-A5A0-F8BF9DFEA0D4}" presName="negativeSpace" presStyleCnt="0"/>
      <dgm:spPr/>
    </dgm:pt>
    <dgm:pt modelId="{861767B9-BB50-4C8D-8D35-C2C49E7CCEA4}" type="pres">
      <dgm:prSet presAssocID="{C65FB7A1-CA69-4EE4-A5A0-F8BF9DFEA0D4}" presName="childText" presStyleLbl="conFgAcc1" presStyleIdx="0" presStyleCnt="3" custLinFactNeighborY="3753">
        <dgm:presLayoutVars>
          <dgm:bulletEnabled val="1"/>
        </dgm:presLayoutVars>
      </dgm:prSet>
      <dgm:spPr/>
      <dgm:t>
        <a:bodyPr/>
        <a:lstStyle/>
        <a:p>
          <a:endParaRPr lang="en-GB"/>
        </a:p>
      </dgm:t>
    </dgm:pt>
    <dgm:pt modelId="{61095381-EE98-4D78-BD81-68F732DC947E}" type="pres">
      <dgm:prSet presAssocID="{D6EF7A4F-7E13-482A-B634-4ADEEC71D28A}" presName="spaceBetweenRectangles" presStyleCnt="0"/>
      <dgm:spPr/>
    </dgm:pt>
    <dgm:pt modelId="{A2D1B09C-B7CD-4A66-A6B9-220746B1165D}" type="pres">
      <dgm:prSet presAssocID="{607BAF58-3F6E-4AA2-BD2F-0A72EEAD2999}" presName="parentLin" presStyleCnt="0"/>
      <dgm:spPr/>
    </dgm:pt>
    <dgm:pt modelId="{EE59FAA5-05A3-4FC8-9C86-7D662FE271DC}" type="pres">
      <dgm:prSet presAssocID="{607BAF58-3F6E-4AA2-BD2F-0A72EEAD2999}" presName="parentLeftMargin" presStyleLbl="node1" presStyleIdx="0" presStyleCnt="3"/>
      <dgm:spPr/>
      <dgm:t>
        <a:bodyPr/>
        <a:lstStyle/>
        <a:p>
          <a:endParaRPr lang="en-GB"/>
        </a:p>
      </dgm:t>
    </dgm:pt>
    <dgm:pt modelId="{0742DA44-EC37-4841-B5A0-808FB9BFEAF5}" type="pres">
      <dgm:prSet presAssocID="{607BAF58-3F6E-4AA2-BD2F-0A72EEAD2999}" presName="parentText" presStyleLbl="node1" presStyleIdx="1" presStyleCnt="3" custFlipHor="1" custScaleX="44343">
        <dgm:presLayoutVars>
          <dgm:chMax val="0"/>
          <dgm:bulletEnabled val="1"/>
        </dgm:presLayoutVars>
      </dgm:prSet>
      <dgm:spPr/>
      <dgm:t>
        <a:bodyPr/>
        <a:lstStyle/>
        <a:p>
          <a:endParaRPr lang="en-GB"/>
        </a:p>
      </dgm:t>
    </dgm:pt>
    <dgm:pt modelId="{71228DDF-E0D3-4D44-A26F-E2B342CB0E75}" type="pres">
      <dgm:prSet presAssocID="{607BAF58-3F6E-4AA2-BD2F-0A72EEAD2999}" presName="negativeSpace" presStyleCnt="0"/>
      <dgm:spPr/>
    </dgm:pt>
    <dgm:pt modelId="{61CFE312-C52F-488F-9A84-C3CA0C7EAFAE}" type="pres">
      <dgm:prSet presAssocID="{607BAF58-3F6E-4AA2-BD2F-0A72EEAD2999}" presName="childText" presStyleLbl="conFgAcc1" presStyleIdx="1" presStyleCnt="3">
        <dgm:presLayoutVars>
          <dgm:bulletEnabled val="1"/>
        </dgm:presLayoutVars>
      </dgm:prSet>
      <dgm:spPr/>
      <dgm:t>
        <a:bodyPr/>
        <a:lstStyle/>
        <a:p>
          <a:endParaRPr lang="en-GB"/>
        </a:p>
      </dgm:t>
    </dgm:pt>
    <dgm:pt modelId="{4A82D1B7-53C5-4490-8AE5-30D86203B2D4}" type="pres">
      <dgm:prSet presAssocID="{2A97DD0F-6D7B-4BC2-92A8-0C9ED43E6059}" presName="spaceBetweenRectangles" presStyleCnt="0"/>
      <dgm:spPr/>
    </dgm:pt>
    <dgm:pt modelId="{481505DD-1201-4D3E-B3B5-ACB6E0F25718}" type="pres">
      <dgm:prSet presAssocID="{16F63E09-D39F-40EA-ABB4-2370D4FFDDA5}" presName="parentLin" presStyleCnt="0"/>
      <dgm:spPr/>
    </dgm:pt>
    <dgm:pt modelId="{68387DE6-AD0D-478D-B6A3-ACD7E812FB2E}" type="pres">
      <dgm:prSet presAssocID="{16F63E09-D39F-40EA-ABB4-2370D4FFDDA5}" presName="parentLeftMargin" presStyleLbl="node1" presStyleIdx="1" presStyleCnt="3" custFlipHor="1" custScaleX="37302"/>
      <dgm:spPr/>
      <dgm:t>
        <a:bodyPr/>
        <a:lstStyle/>
        <a:p>
          <a:endParaRPr lang="en-GB"/>
        </a:p>
      </dgm:t>
    </dgm:pt>
    <dgm:pt modelId="{A266084C-FA88-4DA2-A0AC-CA0F5363A76A}" type="pres">
      <dgm:prSet presAssocID="{16F63E09-D39F-40EA-ABB4-2370D4FFDDA5}" presName="parentText" presStyleLbl="node1" presStyleIdx="2" presStyleCnt="3" custScaleX="44761" custLinFactNeighborX="64783" custLinFactNeighborY="-3586">
        <dgm:presLayoutVars>
          <dgm:chMax val="0"/>
          <dgm:bulletEnabled val="1"/>
        </dgm:presLayoutVars>
      </dgm:prSet>
      <dgm:spPr/>
      <dgm:t>
        <a:bodyPr/>
        <a:lstStyle/>
        <a:p>
          <a:endParaRPr lang="en-GB"/>
        </a:p>
      </dgm:t>
    </dgm:pt>
    <dgm:pt modelId="{9DD40CCC-C423-4602-B705-54BC32C6FD63}" type="pres">
      <dgm:prSet presAssocID="{16F63E09-D39F-40EA-ABB4-2370D4FFDDA5}" presName="negativeSpace" presStyleCnt="0"/>
      <dgm:spPr/>
    </dgm:pt>
    <dgm:pt modelId="{AB1CF2C9-2701-428A-BAF0-BDB2C5D1A932}" type="pres">
      <dgm:prSet presAssocID="{16F63E09-D39F-40EA-ABB4-2370D4FFDDA5}" presName="childText" presStyleLbl="conFgAcc1" presStyleIdx="2" presStyleCnt="3">
        <dgm:presLayoutVars>
          <dgm:bulletEnabled val="1"/>
        </dgm:presLayoutVars>
      </dgm:prSet>
      <dgm:spPr/>
      <dgm:t>
        <a:bodyPr/>
        <a:lstStyle/>
        <a:p>
          <a:endParaRPr lang="en-GB"/>
        </a:p>
      </dgm:t>
    </dgm:pt>
  </dgm:ptLst>
  <dgm:cxnLst>
    <dgm:cxn modelId="{502888C2-9A10-4BA5-B0DC-C0FEF95AD0F1}" type="presOf" srcId="{3B067C83-C1DC-4304-B8A9-9024B05323B9}" destId="{61CFE312-C52F-488F-9A84-C3CA0C7EAFAE}" srcOrd="0" destOrd="0" presId="urn:microsoft.com/office/officeart/2005/8/layout/list1"/>
    <dgm:cxn modelId="{51596976-D55E-40B3-8A05-7693A259539D}" srcId="{16F63E09-D39F-40EA-ABB4-2370D4FFDDA5}" destId="{7A056B43-5C6C-4E6E-8D10-532AC0DBF0BA}" srcOrd="0" destOrd="0" parTransId="{E847C3BE-F7E4-4860-B568-9CFE0BF90BF5}" sibTransId="{9256C58E-1B16-43D9-93A1-57ED3757B1CF}"/>
    <dgm:cxn modelId="{55B689EC-B0B0-4ECD-9AFB-6FDFB85A565C}" type="presOf" srcId="{2892EC72-CACA-4A0B-BE8F-1B2429F28B51}" destId="{AB1CF2C9-2701-428A-BAF0-BDB2C5D1A932}" srcOrd="0" destOrd="1" presId="urn:microsoft.com/office/officeart/2005/8/layout/list1"/>
    <dgm:cxn modelId="{C5FF50FD-EA14-4A41-B728-551FB020EB22}" srcId="{16F63E09-D39F-40EA-ABB4-2370D4FFDDA5}" destId="{2892EC72-CACA-4A0B-BE8F-1B2429F28B51}" srcOrd="1" destOrd="0" parTransId="{B428609B-0D15-4A96-9789-FAE2CD7C52E9}" sibTransId="{436D2A1F-084D-4D0E-9A27-116C2E3E0076}"/>
    <dgm:cxn modelId="{6FBA2DC9-EFBD-4A07-8451-ABC3EE53B462}" type="presOf" srcId="{16F63E09-D39F-40EA-ABB4-2370D4FFDDA5}" destId="{68387DE6-AD0D-478D-B6A3-ACD7E812FB2E}" srcOrd="0" destOrd="0" presId="urn:microsoft.com/office/officeart/2005/8/layout/list1"/>
    <dgm:cxn modelId="{6CE8B7BB-AB10-41A8-92A9-8D182710EBB3}" type="presOf" srcId="{C65FB7A1-CA69-4EE4-A5A0-F8BF9DFEA0D4}" destId="{A135EB42-FE59-41C0-94FF-B8A0656DE146}" srcOrd="1" destOrd="0" presId="urn:microsoft.com/office/officeart/2005/8/layout/list1"/>
    <dgm:cxn modelId="{56248C96-B8C3-4112-AA50-6B0B21B53EA1}" type="presOf" srcId="{A744281E-7D05-4389-8757-C8BA170E23B2}" destId="{F2A68BE3-794D-4D97-AF93-8A02BED33380}" srcOrd="0" destOrd="0" presId="urn:microsoft.com/office/officeart/2005/8/layout/list1"/>
    <dgm:cxn modelId="{33F02535-1A23-410A-8AD1-84B837E33099}" type="presOf" srcId="{7A056B43-5C6C-4E6E-8D10-532AC0DBF0BA}" destId="{AB1CF2C9-2701-428A-BAF0-BDB2C5D1A932}" srcOrd="0" destOrd="0" presId="urn:microsoft.com/office/officeart/2005/8/layout/list1"/>
    <dgm:cxn modelId="{AB805131-638A-4C59-88CA-DE8AF1C49E9F}" srcId="{A744281E-7D05-4389-8757-C8BA170E23B2}" destId="{607BAF58-3F6E-4AA2-BD2F-0A72EEAD2999}" srcOrd="1" destOrd="0" parTransId="{51CADC1D-398E-4652-B1C3-0C42A9F340BE}" sibTransId="{2A97DD0F-6D7B-4BC2-92A8-0C9ED43E6059}"/>
    <dgm:cxn modelId="{D201D569-C848-461D-BB04-5F0EE36116D8}" type="presOf" srcId="{607BAF58-3F6E-4AA2-BD2F-0A72EEAD2999}" destId="{0742DA44-EC37-4841-B5A0-808FB9BFEAF5}" srcOrd="1" destOrd="0" presId="urn:microsoft.com/office/officeart/2005/8/layout/list1"/>
    <dgm:cxn modelId="{9F1EA023-834B-43D3-AFD9-56B3C4AD0D85}" type="presOf" srcId="{16F63E09-D39F-40EA-ABB4-2370D4FFDDA5}" destId="{A266084C-FA88-4DA2-A0AC-CA0F5363A76A}" srcOrd="1" destOrd="0" presId="urn:microsoft.com/office/officeart/2005/8/layout/list1"/>
    <dgm:cxn modelId="{3079E01E-BDB5-4548-9A46-D8A7900D18C2}" srcId="{C65FB7A1-CA69-4EE4-A5A0-F8BF9DFEA0D4}" destId="{4EAD2B12-A983-48E9-A29E-FAF0891948F4}" srcOrd="0" destOrd="0" parTransId="{43CF8BB0-46FE-4826-B2FF-76C1CCA9382A}" sibTransId="{9E926239-9944-4061-B056-CC1B919F4A81}"/>
    <dgm:cxn modelId="{03D20CE0-782F-42B3-B89F-775937852FC4}" srcId="{607BAF58-3F6E-4AA2-BD2F-0A72EEAD2999}" destId="{3B067C83-C1DC-4304-B8A9-9024B05323B9}" srcOrd="0" destOrd="0" parTransId="{5E59D812-63EB-4255-B826-FB0740199664}" sibTransId="{6F18C37D-CC13-4C4A-888E-9B20B5638F46}"/>
    <dgm:cxn modelId="{CE91C0ED-01B4-4D29-BDBF-724572D28650}" srcId="{A744281E-7D05-4389-8757-C8BA170E23B2}" destId="{C65FB7A1-CA69-4EE4-A5A0-F8BF9DFEA0D4}" srcOrd="0" destOrd="0" parTransId="{EFD21CDC-A1E2-4E76-9109-FA554D01C190}" sibTransId="{D6EF7A4F-7E13-482A-B634-4ADEEC71D28A}"/>
    <dgm:cxn modelId="{3ADF954C-7C84-4904-ABBD-AB1319726142}" srcId="{16F63E09-D39F-40EA-ABB4-2370D4FFDDA5}" destId="{7180DE09-4984-4929-B0ED-445FFDD4D7CA}" srcOrd="2" destOrd="0" parTransId="{9120583B-DD01-4847-9C32-577D1EE7B025}" sibTransId="{51748936-BDDA-4155-BEE2-23E5EB00E513}"/>
    <dgm:cxn modelId="{68C2FED3-2BA3-4BB9-B17F-A3C3FC2F0640}" type="presOf" srcId="{607BAF58-3F6E-4AA2-BD2F-0A72EEAD2999}" destId="{EE59FAA5-05A3-4FC8-9C86-7D662FE271DC}" srcOrd="0" destOrd="0" presId="urn:microsoft.com/office/officeart/2005/8/layout/list1"/>
    <dgm:cxn modelId="{53C7B3DA-6E8D-4DB5-922E-C6B92AF8904D}" srcId="{A744281E-7D05-4389-8757-C8BA170E23B2}" destId="{16F63E09-D39F-40EA-ABB4-2370D4FFDDA5}" srcOrd="2" destOrd="0" parTransId="{A32190CC-2549-4C20-A9E9-2A24B867D405}" sibTransId="{AC79DCD1-83C1-4D58-9090-C6F779173EED}"/>
    <dgm:cxn modelId="{1A2ABEC8-7A14-4847-8C9B-D119DC46FA9B}" type="presOf" srcId="{7180DE09-4984-4929-B0ED-445FFDD4D7CA}" destId="{AB1CF2C9-2701-428A-BAF0-BDB2C5D1A932}" srcOrd="0" destOrd="2" presId="urn:microsoft.com/office/officeart/2005/8/layout/list1"/>
    <dgm:cxn modelId="{E3E73708-222C-4B6D-B563-B8C439181012}" type="presOf" srcId="{C65FB7A1-CA69-4EE4-A5A0-F8BF9DFEA0D4}" destId="{2DE9065A-9583-4B4F-966B-27E57EA8EA47}" srcOrd="0" destOrd="0" presId="urn:microsoft.com/office/officeart/2005/8/layout/list1"/>
    <dgm:cxn modelId="{F1F78BB8-4BA0-4BA8-A8C0-296AB47B875F}" type="presOf" srcId="{4EAD2B12-A983-48E9-A29E-FAF0891948F4}" destId="{861767B9-BB50-4C8D-8D35-C2C49E7CCEA4}" srcOrd="0" destOrd="0" presId="urn:microsoft.com/office/officeart/2005/8/layout/list1"/>
    <dgm:cxn modelId="{DED4836E-259D-475C-9267-574E3E69637F}" type="presParOf" srcId="{F2A68BE3-794D-4D97-AF93-8A02BED33380}" destId="{88A85E69-2F26-4E03-A3CD-E6FBDF7F3686}" srcOrd="0" destOrd="0" presId="urn:microsoft.com/office/officeart/2005/8/layout/list1"/>
    <dgm:cxn modelId="{0A82D53B-380E-4E68-AA1A-37DB081108FF}" type="presParOf" srcId="{88A85E69-2F26-4E03-A3CD-E6FBDF7F3686}" destId="{2DE9065A-9583-4B4F-966B-27E57EA8EA47}" srcOrd="0" destOrd="0" presId="urn:microsoft.com/office/officeart/2005/8/layout/list1"/>
    <dgm:cxn modelId="{AFD37670-091F-4CDD-B95B-BECE0E8A3A70}" type="presParOf" srcId="{88A85E69-2F26-4E03-A3CD-E6FBDF7F3686}" destId="{A135EB42-FE59-41C0-94FF-B8A0656DE146}" srcOrd="1" destOrd="0" presId="urn:microsoft.com/office/officeart/2005/8/layout/list1"/>
    <dgm:cxn modelId="{712B5361-793F-400D-B0CE-EC65AAD4CFD8}" type="presParOf" srcId="{F2A68BE3-794D-4D97-AF93-8A02BED33380}" destId="{8880FAD9-CC2C-4111-BEC7-25D3D5CB6CDF}" srcOrd="1" destOrd="0" presId="urn:microsoft.com/office/officeart/2005/8/layout/list1"/>
    <dgm:cxn modelId="{1EE28EFB-2F5B-491C-BBCE-C85140DF8C22}" type="presParOf" srcId="{F2A68BE3-794D-4D97-AF93-8A02BED33380}" destId="{861767B9-BB50-4C8D-8D35-C2C49E7CCEA4}" srcOrd="2" destOrd="0" presId="urn:microsoft.com/office/officeart/2005/8/layout/list1"/>
    <dgm:cxn modelId="{029FE907-9AA3-473A-8C42-0E351B34B2A3}" type="presParOf" srcId="{F2A68BE3-794D-4D97-AF93-8A02BED33380}" destId="{61095381-EE98-4D78-BD81-68F732DC947E}" srcOrd="3" destOrd="0" presId="urn:microsoft.com/office/officeart/2005/8/layout/list1"/>
    <dgm:cxn modelId="{0C67424E-2F35-4E55-856F-1D928D2E6C4D}" type="presParOf" srcId="{F2A68BE3-794D-4D97-AF93-8A02BED33380}" destId="{A2D1B09C-B7CD-4A66-A6B9-220746B1165D}" srcOrd="4" destOrd="0" presId="urn:microsoft.com/office/officeart/2005/8/layout/list1"/>
    <dgm:cxn modelId="{7EC986D9-BFEC-4CAD-903F-7AD9E7C63221}" type="presParOf" srcId="{A2D1B09C-B7CD-4A66-A6B9-220746B1165D}" destId="{EE59FAA5-05A3-4FC8-9C86-7D662FE271DC}" srcOrd="0" destOrd="0" presId="urn:microsoft.com/office/officeart/2005/8/layout/list1"/>
    <dgm:cxn modelId="{A154BC8B-0A95-48A0-B6E5-C8ABF6C1B044}" type="presParOf" srcId="{A2D1B09C-B7CD-4A66-A6B9-220746B1165D}" destId="{0742DA44-EC37-4841-B5A0-808FB9BFEAF5}" srcOrd="1" destOrd="0" presId="urn:microsoft.com/office/officeart/2005/8/layout/list1"/>
    <dgm:cxn modelId="{6CE1F6BD-1E7B-48A7-BBFA-43AEB0134793}" type="presParOf" srcId="{F2A68BE3-794D-4D97-AF93-8A02BED33380}" destId="{71228DDF-E0D3-4D44-A26F-E2B342CB0E75}" srcOrd="5" destOrd="0" presId="urn:microsoft.com/office/officeart/2005/8/layout/list1"/>
    <dgm:cxn modelId="{787060AA-BCA9-48B6-8C27-339FF081CE83}" type="presParOf" srcId="{F2A68BE3-794D-4D97-AF93-8A02BED33380}" destId="{61CFE312-C52F-488F-9A84-C3CA0C7EAFAE}" srcOrd="6" destOrd="0" presId="urn:microsoft.com/office/officeart/2005/8/layout/list1"/>
    <dgm:cxn modelId="{28672C17-56D8-4D96-B74B-6E5CA6803EED}" type="presParOf" srcId="{F2A68BE3-794D-4D97-AF93-8A02BED33380}" destId="{4A82D1B7-53C5-4490-8AE5-30D86203B2D4}" srcOrd="7" destOrd="0" presId="urn:microsoft.com/office/officeart/2005/8/layout/list1"/>
    <dgm:cxn modelId="{23979E83-D28D-4614-A1C1-CB215D3A2831}" type="presParOf" srcId="{F2A68BE3-794D-4D97-AF93-8A02BED33380}" destId="{481505DD-1201-4D3E-B3B5-ACB6E0F25718}" srcOrd="8" destOrd="0" presId="urn:microsoft.com/office/officeart/2005/8/layout/list1"/>
    <dgm:cxn modelId="{E133B76A-D961-4A60-924B-A2C33083C0B2}" type="presParOf" srcId="{481505DD-1201-4D3E-B3B5-ACB6E0F25718}" destId="{68387DE6-AD0D-478D-B6A3-ACD7E812FB2E}" srcOrd="0" destOrd="0" presId="urn:microsoft.com/office/officeart/2005/8/layout/list1"/>
    <dgm:cxn modelId="{C6E8A702-BCE1-4511-B90E-BD96480513F5}" type="presParOf" srcId="{481505DD-1201-4D3E-B3B5-ACB6E0F25718}" destId="{A266084C-FA88-4DA2-A0AC-CA0F5363A76A}" srcOrd="1" destOrd="0" presId="urn:microsoft.com/office/officeart/2005/8/layout/list1"/>
    <dgm:cxn modelId="{CA561846-1335-49DD-BF7C-AA34A40AD8AD}" type="presParOf" srcId="{F2A68BE3-794D-4D97-AF93-8A02BED33380}" destId="{9DD40CCC-C423-4602-B705-54BC32C6FD63}" srcOrd="9" destOrd="0" presId="urn:microsoft.com/office/officeart/2005/8/layout/list1"/>
    <dgm:cxn modelId="{35E55F63-FF98-42BC-8C1F-B3D248E4D24D}" type="presParOf" srcId="{F2A68BE3-794D-4D97-AF93-8A02BED33380}" destId="{AB1CF2C9-2701-428A-BAF0-BDB2C5D1A932}" srcOrd="10" destOrd="0" presId="urn:microsoft.com/office/officeart/2005/8/layout/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A744281E-7D05-4389-8757-C8BA170E23B2}" type="doc">
      <dgm:prSet loTypeId="urn:microsoft.com/office/officeart/2005/8/layout/list1" loCatId="list" qsTypeId="urn:microsoft.com/office/officeart/2005/8/quickstyle/simple1" qsCatId="simple" csTypeId="urn:microsoft.com/office/officeart/2005/8/colors/accent1_2" csCatId="accent1" phldr="1"/>
      <dgm:spPr/>
      <dgm:t>
        <a:bodyPr/>
        <a:lstStyle/>
        <a:p>
          <a:endParaRPr lang="en-US"/>
        </a:p>
      </dgm:t>
    </dgm:pt>
    <dgm:pt modelId="{C65FB7A1-CA69-4EE4-A5A0-F8BF9DFEA0D4}">
      <dgm:prSet phldrT="[Text]" custT="1"/>
      <dgm:spPr/>
      <dgm:t>
        <a:bodyPr/>
        <a:lstStyle/>
        <a:p>
          <a:r>
            <a:rPr lang="en-US" sz="1800" dirty="0"/>
            <a:t>Issue</a:t>
          </a:r>
        </a:p>
      </dgm:t>
    </dgm:pt>
    <dgm:pt modelId="{EFD21CDC-A1E2-4E76-9109-FA554D01C190}" type="parTrans" cxnId="{CE91C0ED-01B4-4D29-BDBF-724572D28650}">
      <dgm:prSet/>
      <dgm:spPr/>
      <dgm:t>
        <a:bodyPr/>
        <a:lstStyle/>
        <a:p>
          <a:endParaRPr lang="en-US"/>
        </a:p>
      </dgm:t>
    </dgm:pt>
    <dgm:pt modelId="{D6EF7A4F-7E13-482A-B634-4ADEEC71D28A}" type="sibTrans" cxnId="{CE91C0ED-01B4-4D29-BDBF-724572D28650}">
      <dgm:prSet/>
      <dgm:spPr/>
      <dgm:t>
        <a:bodyPr/>
        <a:lstStyle/>
        <a:p>
          <a:endParaRPr lang="en-US"/>
        </a:p>
      </dgm:t>
    </dgm:pt>
    <dgm:pt modelId="{607BAF58-3F6E-4AA2-BD2F-0A72EEAD2999}">
      <dgm:prSet phldrT="[Text]" custT="1"/>
      <dgm:spPr/>
      <dgm:t>
        <a:bodyPr/>
        <a:lstStyle/>
        <a:p>
          <a:r>
            <a:rPr lang="en-US" sz="1800" dirty="0"/>
            <a:t>Discussion</a:t>
          </a:r>
        </a:p>
      </dgm:t>
    </dgm:pt>
    <dgm:pt modelId="{51CADC1D-398E-4652-B1C3-0C42A9F340BE}" type="parTrans" cxnId="{AB805131-638A-4C59-88CA-DE8AF1C49E9F}">
      <dgm:prSet/>
      <dgm:spPr/>
      <dgm:t>
        <a:bodyPr/>
        <a:lstStyle/>
        <a:p>
          <a:endParaRPr lang="en-US"/>
        </a:p>
      </dgm:t>
    </dgm:pt>
    <dgm:pt modelId="{2A97DD0F-6D7B-4BC2-92A8-0C9ED43E6059}" type="sibTrans" cxnId="{AB805131-638A-4C59-88CA-DE8AF1C49E9F}">
      <dgm:prSet/>
      <dgm:spPr/>
      <dgm:t>
        <a:bodyPr/>
        <a:lstStyle/>
        <a:p>
          <a:endParaRPr lang="en-US"/>
        </a:p>
      </dgm:t>
    </dgm:pt>
    <dgm:pt modelId="{4EAD2B12-A983-48E9-A29E-FAF0891948F4}">
      <dgm:prSet custT="1"/>
      <dgm:spPr/>
      <dgm:t>
        <a:bodyPr/>
        <a:lstStyle/>
        <a:p>
          <a:r>
            <a:rPr lang="en-US" sz="2000" dirty="0" smtClean="0"/>
            <a:t>How to set a long-term plan for auctions?</a:t>
          </a:r>
          <a:endParaRPr lang="en-US" sz="2000" dirty="0"/>
        </a:p>
      </dgm:t>
    </dgm:pt>
    <dgm:pt modelId="{43CF8BB0-46FE-4826-B2FF-76C1CCA9382A}" type="parTrans" cxnId="{3079E01E-BDB5-4548-9A46-D8A7900D18C2}">
      <dgm:prSet/>
      <dgm:spPr/>
      <dgm:t>
        <a:bodyPr/>
        <a:lstStyle/>
        <a:p>
          <a:endParaRPr lang="en-US"/>
        </a:p>
      </dgm:t>
    </dgm:pt>
    <dgm:pt modelId="{9E926239-9944-4061-B056-CC1B919F4A81}" type="sibTrans" cxnId="{3079E01E-BDB5-4548-9A46-D8A7900D18C2}">
      <dgm:prSet/>
      <dgm:spPr/>
      <dgm:t>
        <a:bodyPr/>
        <a:lstStyle/>
        <a:p>
          <a:endParaRPr lang="en-US"/>
        </a:p>
      </dgm:t>
    </dgm:pt>
    <dgm:pt modelId="{3B067C83-C1DC-4304-B8A9-9024B05323B9}">
      <dgm:prSet custT="1"/>
      <dgm:spPr/>
      <dgm:t>
        <a:bodyPr/>
        <a:lstStyle/>
        <a:p>
          <a:r>
            <a:rPr lang="en-GB" sz="2000" dirty="0" smtClean="0"/>
            <a:t>Goal – what is the long-term goal: share of electricity generation, share of energy consumption, shares of technologies?</a:t>
          </a:r>
          <a:endParaRPr lang="en-US" sz="2000" dirty="0"/>
        </a:p>
      </dgm:t>
    </dgm:pt>
    <dgm:pt modelId="{5E59D812-63EB-4255-B826-FB0740199664}" type="parTrans" cxnId="{03D20CE0-782F-42B3-B89F-775937852FC4}">
      <dgm:prSet/>
      <dgm:spPr/>
      <dgm:t>
        <a:bodyPr/>
        <a:lstStyle/>
        <a:p>
          <a:endParaRPr lang="en-US"/>
        </a:p>
      </dgm:t>
    </dgm:pt>
    <dgm:pt modelId="{6F18C37D-CC13-4C4A-888E-9B20B5638F46}" type="sibTrans" cxnId="{03D20CE0-782F-42B3-B89F-775937852FC4}">
      <dgm:prSet/>
      <dgm:spPr/>
      <dgm:t>
        <a:bodyPr/>
        <a:lstStyle/>
        <a:p>
          <a:endParaRPr lang="en-US"/>
        </a:p>
      </dgm:t>
    </dgm:pt>
    <dgm:pt modelId="{16F63E09-D39F-40EA-ABB4-2370D4FFDDA5}">
      <dgm:prSet phldrT="[Text]" custT="1"/>
      <dgm:spPr/>
      <dgm:t>
        <a:bodyPr/>
        <a:lstStyle/>
        <a:p>
          <a:r>
            <a:rPr lang="en-US" sz="1800" dirty="0" smtClean="0"/>
            <a:t>Recommendation</a:t>
          </a:r>
          <a:endParaRPr lang="en-US" sz="1800" dirty="0"/>
        </a:p>
      </dgm:t>
    </dgm:pt>
    <dgm:pt modelId="{A32190CC-2549-4C20-A9E9-2A24B867D405}" type="parTrans" cxnId="{53C7B3DA-6E8D-4DB5-922E-C6B92AF8904D}">
      <dgm:prSet/>
      <dgm:spPr/>
      <dgm:t>
        <a:bodyPr/>
        <a:lstStyle/>
        <a:p>
          <a:endParaRPr lang="en-GB"/>
        </a:p>
      </dgm:t>
    </dgm:pt>
    <dgm:pt modelId="{AC79DCD1-83C1-4D58-9090-C6F779173EED}" type="sibTrans" cxnId="{53C7B3DA-6E8D-4DB5-922E-C6B92AF8904D}">
      <dgm:prSet/>
      <dgm:spPr/>
      <dgm:t>
        <a:bodyPr/>
        <a:lstStyle/>
        <a:p>
          <a:endParaRPr lang="en-GB"/>
        </a:p>
      </dgm:t>
    </dgm:pt>
    <dgm:pt modelId="{7A056B43-5C6C-4E6E-8D10-532AC0DBF0BA}">
      <dgm:prSet custT="1"/>
      <dgm:spPr/>
      <dgm:t>
        <a:bodyPr/>
        <a:lstStyle/>
        <a:p>
          <a:r>
            <a:rPr lang="en-US" sz="2000" dirty="0" smtClean="0">
              <a:solidFill>
                <a:schemeClr val="tx1"/>
              </a:solidFill>
            </a:rPr>
            <a:t>Set a long-term target and rolling timeframe</a:t>
          </a:r>
          <a:endParaRPr lang="en-US" sz="2000" dirty="0">
            <a:solidFill>
              <a:schemeClr val="tx1"/>
            </a:solidFill>
          </a:endParaRPr>
        </a:p>
      </dgm:t>
    </dgm:pt>
    <dgm:pt modelId="{E847C3BE-F7E4-4860-B568-9CFE0BF90BF5}" type="parTrans" cxnId="{51596976-D55E-40B3-8A05-7693A259539D}">
      <dgm:prSet/>
      <dgm:spPr/>
      <dgm:t>
        <a:bodyPr/>
        <a:lstStyle/>
        <a:p>
          <a:endParaRPr lang="en-GB"/>
        </a:p>
      </dgm:t>
    </dgm:pt>
    <dgm:pt modelId="{9256C58E-1B16-43D9-93A1-57ED3757B1CF}" type="sibTrans" cxnId="{51596976-D55E-40B3-8A05-7693A259539D}">
      <dgm:prSet/>
      <dgm:spPr/>
      <dgm:t>
        <a:bodyPr/>
        <a:lstStyle/>
        <a:p>
          <a:endParaRPr lang="en-GB"/>
        </a:p>
      </dgm:t>
    </dgm:pt>
    <dgm:pt modelId="{2892EC72-CACA-4A0B-BE8F-1B2429F28B51}">
      <dgm:prSet custT="1"/>
      <dgm:spPr/>
      <dgm:t>
        <a:bodyPr/>
        <a:lstStyle/>
        <a:p>
          <a:r>
            <a:rPr lang="en-US" sz="2000" dirty="0" smtClean="0">
              <a:solidFill>
                <a:schemeClr val="tx1"/>
              </a:solidFill>
            </a:rPr>
            <a:t>Address grid constraints through: (1) nodal quotas; (2) locational pricing; or (3) connection costs</a:t>
          </a:r>
          <a:endParaRPr lang="en-US" sz="2000" dirty="0">
            <a:solidFill>
              <a:schemeClr val="tx1"/>
            </a:solidFill>
          </a:endParaRPr>
        </a:p>
      </dgm:t>
    </dgm:pt>
    <dgm:pt modelId="{B428609B-0D15-4A96-9789-FAE2CD7C52E9}" type="parTrans" cxnId="{C5FF50FD-EA14-4A41-B728-551FB020EB22}">
      <dgm:prSet/>
      <dgm:spPr/>
      <dgm:t>
        <a:bodyPr/>
        <a:lstStyle/>
        <a:p>
          <a:endParaRPr lang="en-US"/>
        </a:p>
      </dgm:t>
    </dgm:pt>
    <dgm:pt modelId="{436D2A1F-084D-4D0E-9A27-116C2E3E0076}" type="sibTrans" cxnId="{C5FF50FD-EA14-4A41-B728-551FB020EB22}">
      <dgm:prSet/>
      <dgm:spPr/>
      <dgm:t>
        <a:bodyPr/>
        <a:lstStyle/>
        <a:p>
          <a:endParaRPr lang="en-US"/>
        </a:p>
      </dgm:t>
    </dgm:pt>
    <dgm:pt modelId="{0C6C8FF0-2A23-4936-A4A0-4B04236525C0}">
      <dgm:prSet custT="1"/>
      <dgm:spPr/>
      <dgm:t>
        <a:bodyPr/>
        <a:lstStyle/>
        <a:p>
          <a:r>
            <a:rPr lang="en-US" sz="2000" dirty="0" smtClean="0"/>
            <a:t>Establish annual quotas linked to long-term goals</a:t>
          </a:r>
          <a:endParaRPr lang="en-US" sz="2000" dirty="0"/>
        </a:p>
      </dgm:t>
    </dgm:pt>
    <dgm:pt modelId="{FA1746AB-6220-4D9A-B4CD-ED1964AA0D76}" type="parTrans" cxnId="{BF927DCB-5C6F-4135-93FC-EB7C726C232A}">
      <dgm:prSet/>
      <dgm:spPr/>
      <dgm:t>
        <a:bodyPr/>
        <a:lstStyle/>
        <a:p>
          <a:endParaRPr lang="en-US"/>
        </a:p>
      </dgm:t>
    </dgm:pt>
    <dgm:pt modelId="{0DB458F3-7265-44CF-972A-406D9205C4C1}" type="sibTrans" cxnId="{BF927DCB-5C6F-4135-93FC-EB7C726C232A}">
      <dgm:prSet/>
      <dgm:spPr/>
      <dgm:t>
        <a:bodyPr/>
        <a:lstStyle/>
        <a:p>
          <a:endParaRPr lang="en-US"/>
        </a:p>
      </dgm:t>
    </dgm:pt>
    <dgm:pt modelId="{6A73A023-B5E1-4571-9F23-58C151484F38}">
      <dgm:prSet custT="1"/>
      <dgm:spPr/>
      <dgm:t>
        <a:bodyPr/>
        <a:lstStyle/>
        <a:p>
          <a:r>
            <a:rPr lang="en-US" sz="2000" dirty="0" smtClean="0"/>
            <a:t>How to capture regional constraints and ambitions?</a:t>
          </a:r>
          <a:endParaRPr lang="en-US" sz="2000" dirty="0"/>
        </a:p>
      </dgm:t>
    </dgm:pt>
    <dgm:pt modelId="{50B3E46F-321A-4B64-9964-23459130C12B}" type="parTrans" cxnId="{8DE94163-81FC-40A2-8228-09BAC322CC3B}">
      <dgm:prSet/>
      <dgm:spPr/>
      <dgm:t>
        <a:bodyPr/>
        <a:lstStyle/>
        <a:p>
          <a:endParaRPr lang="en-US"/>
        </a:p>
      </dgm:t>
    </dgm:pt>
    <dgm:pt modelId="{873DB8B6-61E5-4C37-8B77-40CD3CFBB510}" type="sibTrans" cxnId="{8DE94163-81FC-40A2-8228-09BAC322CC3B}">
      <dgm:prSet/>
      <dgm:spPr/>
      <dgm:t>
        <a:bodyPr/>
        <a:lstStyle/>
        <a:p>
          <a:endParaRPr lang="en-US"/>
        </a:p>
      </dgm:t>
    </dgm:pt>
    <dgm:pt modelId="{4F47471F-2F01-4711-9E8D-65A83D5D073E}">
      <dgm:prSet custT="1"/>
      <dgm:spPr/>
      <dgm:t>
        <a:bodyPr/>
        <a:lstStyle/>
        <a:p>
          <a:r>
            <a:rPr lang="en-US" sz="2000" dirty="0" smtClean="0">
              <a:solidFill>
                <a:schemeClr val="tx1"/>
              </a:solidFill>
            </a:rPr>
            <a:t>Identify grid constraints and availability</a:t>
          </a:r>
          <a:endParaRPr lang="en-US" sz="2000" dirty="0">
            <a:solidFill>
              <a:schemeClr val="tx1"/>
            </a:solidFill>
          </a:endParaRPr>
        </a:p>
      </dgm:t>
    </dgm:pt>
    <dgm:pt modelId="{6F896EAD-15EA-41AA-952C-9C1D32BCDF61}" type="parTrans" cxnId="{4C2B5828-B9B4-4E1C-8398-7A3D18D6E40E}">
      <dgm:prSet/>
      <dgm:spPr/>
      <dgm:t>
        <a:bodyPr/>
        <a:lstStyle/>
        <a:p>
          <a:endParaRPr lang="en-US"/>
        </a:p>
      </dgm:t>
    </dgm:pt>
    <dgm:pt modelId="{779AA470-555A-4C2D-A5C3-3DABF4DEC9BD}" type="sibTrans" cxnId="{4C2B5828-B9B4-4E1C-8398-7A3D18D6E40E}">
      <dgm:prSet/>
      <dgm:spPr/>
      <dgm:t>
        <a:bodyPr/>
        <a:lstStyle/>
        <a:p>
          <a:endParaRPr lang="en-US"/>
        </a:p>
      </dgm:t>
    </dgm:pt>
    <dgm:pt modelId="{F2A68BE3-794D-4D97-AF93-8A02BED33380}" type="pres">
      <dgm:prSet presAssocID="{A744281E-7D05-4389-8757-C8BA170E23B2}" presName="linear" presStyleCnt="0">
        <dgm:presLayoutVars>
          <dgm:dir/>
          <dgm:animLvl val="lvl"/>
          <dgm:resizeHandles val="exact"/>
        </dgm:presLayoutVars>
      </dgm:prSet>
      <dgm:spPr/>
      <dgm:t>
        <a:bodyPr/>
        <a:lstStyle/>
        <a:p>
          <a:endParaRPr lang="en-GB"/>
        </a:p>
      </dgm:t>
    </dgm:pt>
    <dgm:pt modelId="{88A85E69-2F26-4E03-A3CD-E6FBDF7F3686}" type="pres">
      <dgm:prSet presAssocID="{C65FB7A1-CA69-4EE4-A5A0-F8BF9DFEA0D4}" presName="parentLin" presStyleCnt="0"/>
      <dgm:spPr/>
    </dgm:pt>
    <dgm:pt modelId="{2DE9065A-9583-4B4F-966B-27E57EA8EA47}" type="pres">
      <dgm:prSet presAssocID="{C65FB7A1-CA69-4EE4-A5A0-F8BF9DFEA0D4}" presName="parentLeftMargin" presStyleLbl="node1" presStyleIdx="0" presStyleCnt="3"/>
      <dgm:spPr/>
      <dgm:t>
        <a:bodyPr/>
        <a:lstStyle/>
        <a:p>
          <a:endParaRPr lang="en-GB"/>
        </a:p>
      </dgm:t>
    </dgm:pt>
    <dgm:pt modelId="{A135EB42-FE59-41C0-94FF-B8A0656DE146}" type="pres">
      <dgm:prSet presAssocID="{C65FB7A1-CA69-4EE4-A5A0-F8BF9DFEA0D4}" presName="parentText" presStyleLbl="node1" presStyleIdx="0" presStyleCnt="3" custScaleX="44622">
        <dgm:presLayoutVars>
          <dgm:chMax val="0"/>
          <dgm:bulletEnabled val="1"/>
        </dgm:presLayoutVars>
      </dgm:prSet>
      <dgm:spPr/>
      <dgm:t>
        <a:bodyPr/>
        <a:lstStyle/>
        <a:p>
          <a:endParaRPr lang="en-GB"/>
        </a:p>
      </dgm:t>
    </dgm:pt>
    <dgm:pt modelId="{8880FAD9-CC2C-4111-BEC7-25D3D5CB6CDF}" type="pres">
      <dgm:prSet presAssocID="{C65FB7A1-CA69-4EE4-A5A0-F8BF9DFEA0D4}" presName="negativeSpace" presStyleCnt="0"/>
      <dgm:spPr/>
    </dgm:pt>
    <dgm:pt modelId="{861767B9-BB50-4C8D-8D35-C2C49E7CCEA4}" type="pres">
      <dgm:prSet presAssocID="{C65FB7A1-CA69-4EE4-A5A0-F8BF9DFEA0D4}" presName="childText" presStyleLbl="conFgAcc1" presStyleIdx="0" presStyleCnt="3" custLinFactNeighborY="3753">
        <dgm:presLayoutVars>
          <dgm:bulletEnabled val="1"/>
        </dgm:presLayoutVars>
      </dgm:prSet>
      <dgm:spPr/>
      <dgm:t>
        <a:bodyPr/>
        <a:lstStyle/>
        <a:p>
          <a:endParaRPr lang="en-GB"/>
        </a:p>
      </dgm:t>
    </dgm:pt>
    <dgm:pt modelId="{61095381-EE98-4D78-BD81-68F732DC947E}" type="pres">
      <dgm:prSet presAssocID="{D6EF7A4F-7E13-482A-B634-4ADEEC71D28A}" presName="spaceBetweenRectangles" presStyleCnt="0"/>
      <dgm:spPr/>
    </dgm:pt>
    <dgm:pt modelId="{A2D1B09C-B7CD-4A66-A6B9-220746B1165D}" type="pres">
      <dgm:prSet presAssocID="{607BAF58-3F6E-4AA2-BD2F-0A72EEAD2999}" presName="parentLin" presStyleCnt="0"/>
      <dgm:spPr/>
    </dgm:pt>
    <dgm:pt modelId="{EE59FAA5-05A3-4FC8-9C86-7D662FE271DC}" type="pres">
      <dgm:prSet presAssocID="{607BAF58-3F6E-4AA2-BD2F-0A72EEAD2999}" presName="parentLeftMargin" presStyleLbl="node1" presStyleIdx="0" presStyleCnt="3"/>
      <dgm:spPr/>
      <dgm:t>
        <a:bodyPr/>
        <a:lstStyle/>
        <a:p>
          <a:endParaRPr lang="en-GB"/>
        </a:p>
      </dgm:t>
    </dgm:pt>
    <dgm:pt modelId="{0742DA44-EC37-4841-B5A0-808FB9BFEAF5}" type="pres">
      <dgm:prSet presAssocID="{607BAF58-3F6E-4AA2-BD2F-0A72EEAD2999}" presName="parentText" presStyleLbl="node1" presStyleIdx="1" presStyleCnt="3" custFlipHor="1" custScaleX="44343">
        <dgm:presLayoutVars>
          <dgm:chMax val="0"/>
          <dgm:bulletEnabled val="1"/>
        </dgm:presLayoutVars>
      </dgm:prSet>
      <dgm:spPr/>
      <dgm:t>
        <a:bodyPr/>
        <a:lstStyle/>
        <a:p>
          <a:endParaRPr lang="en-GB"/>
        </a:p>
      </dgm:t>
    </dgm:pt>
    <dgm:pt modelId="{71228DDF-E0D3-4D44-A26F-E2B342CB0E75}" type="pres">
      <dgm:prSet presAssocID="{607BAF58-3F6E-4AA2-BD2F-0A72EEAD2999}" presName="negativeSpace" presStyleCnt="0"/>
      <dgm:spPr/>
    </dgm:pt>
    <dgm:pt modelId="{61CFE312-C52F-488F-9A84-C3CA0C7EAFAE}" type="pres">
      <dgm:prSet presAssocID="{607BAF58-3F6E-4AA2-BD2F-0A72EEAD2999}" presName="childText" presStyleLbl="conFgAcc1" presStyleIdx="1" presStyleCnt="3">
        <dgm:presLayoutVars>
          <dgm:bulletEnabled val="1"/>
        </dgm:presLayoutVars>
      </dgm:prSet>
      <dgm:spPr/>
      <dgm:t>
        <a:bodyPr/>
        <a:lstStyle/>
        <a:p>
          <a:endParaRPr lang="en-GB"/>
        </a:p>
      </dgm:t>
    </dgm:pt>
    <dgm:pt modelId="{4A82D1B7-53C5-4490-8AE5-30D86203B2D4}" type="pres">
      <dgm:prSet presAssocID="{2A97DD0F-6D7B-4BC2-92A8-0C9ED43E6059}" presName="spaceBetweenRectangles" presStyleCnt="0"/>
      <dgm:spPr/>
    </dgm:pt>
    <dgm:pt modelId="{481505DD-1201-4D3E-B3B5-ACB6E0F25718}" type="pres">
      <dgm:prSet presAssocID="{16F63E09-D39F-40EA-ABB4-2370D4FFDDA5}" presName="parentLin" presStyleCnt="0"/>
      <dgm:spPr/>
    </dgm:pt>
    <dgm:pt modelId="{68387DE6-AD0D-478D-B6A3-ACD7E812FB2E}" type="pres">
      <dgm:prSet presAssocID="{16F63E09-D39F-40EA-ABB4-2370D4FFDDA5}" presName="parentLeftMargin" presStyleLbl="node1" presStyleIdx="1" presStyleCnt="3" custFlipHor="1" custScaleX="37302"/>
      <dgm:spPr/>
      <dgm:t>
        <a:bodyPr/>
        <a:lstStyle/>
        <a:p>
          <a:endParaRPr lang="en-GB"/>
        </a:p>
      </dgm:t>
    </dgm:pt>
    <dgm:pt modelId="{A266084C-FA88-4DA2-A0AC-CA0F5363A76A}" type="pres">
      <dgm:prSet presAssocID="{16F63E09-D39F-40EA-ABB4-2370D4FFDDA5}" presName="parentText" presStyleLbl="node1" presStyleIdx="2" presStyleCnt="3" custScaleX="44761" custLinFactNeighborX="64783" custLinFactNeighborY="-3586">
        <dgm:presLayoutVars>
          <dgm:chMax val="0"/>
          <dgm:bulletEnabled val="1"/>
        </dgm:presLayoutVars>
      </dgm:prSet>
      <dgm:spPr/>
      <dgm:t>
        <a:bodyPr/>
        <a:lstStyle/>
        <a:p>
          <a:endParaRPr lang="en-GB"/>
        </a:p>
      </dgm:t>
    </dgm:pt>
    <dgm:pt modelId="{9DD40CCC-C423-4602-B705-54BC32C6FD63}" type="pres">
      <dgm:prSet presAssocID="{16F63E09-D39F-40EA-ABB4-2370D4FFDDA5}" presName="negativeSpace" presStyleCnt="0"/>
      <dgm:spPr/>
    </dgm:pt>
    <dgm:pt modelId="{AB1CF2C9-2701-428A-BAF0-BDB2C5D1A932}" type="pres">
      <dgm:prSet presAssocID="{16F63E09-D39F-40EA-ABB4-2370D4FFDDA5}" presName="childText" presStyleLbl="conFgAcc1" presStyleIdx="2" presStyleCnt="3">
        <dgm:presLayoutVars>
          <dgm:bulletEnabled val="1"/>
        </dgm:presLayoutVars>
      </dgm:prSet>
      <dgm:spPr/>
      <dgm:t>
        <a:bodyPr/>
        <a:lstStyle/>
        <a:p>
          <a:endParaRPr lang="en-GB"/>
        </a:p>
      </dgm:t>
    </dgm:pt>
  </dgm:ptLst>
  <dgm:cxnLst>
    <dgm:cxn modelId="{CE91C0ED-01B4-4D29-BDBF-724572D28650}" srcId="{A744281E-7D05-4389-8757-C8BA170E23B2}" destId="{C65FB7A1-CA69-4EE4-A5A0-F8BF9DFEA0D4}" srcOrd="0" destOrd="0" parTransId="{EFD21CDC-A1E2-4E76-9109-FA554D01C190}" sibTransId="{D6EF7A4F-7E13-482A-B634-4ADEEC71D28A}"/>
    <dgm:cxn modelId="{D201D569-C848-461D-BB04-5F0EE36116D8}" type="presOf" srcId="{607BAF58-3F6E-4AA2-BD2F-0A72EEAD2999}" destId="{0742DA44-EC37-4841-B5A0-808FB9BFEAF5}" srcOrd="1" destOrd="0" presId="urn:microsoft.com/office/officeart/2005/8/layout/list1"/>
    <dgm:cxn modelId="{F1F78BB8-4BA0-4BA8-A8C0-296AB47B875F}" type="presOf" srcId="{4EAD2B12-A983-48E9-A29E-FAF0891948F4}" destId="{861767B9-BB50-4C8D-8D35-C2C49E7CCEA4}" srcOrd="0" destOrd="0" presId="urn:microsoft.com/office/officeart/2005/8/layout/list1"/>
    <dgm:cxn modelId="{DD516E25-CBBF-4142-9CBE-CEC414FA9937}" type="presOf" srcId="{6A73A023-B5E1-4571-9F23-58C151484F38}" destId="{61CFE312-C52F-488F-9A84-C3CA0C7EAFAE}" srcOrd="0" destOrd="2" presId="urn:microsoft.com/office/officeart/2005/8/layout/list1"/>
    <dgm:cxn modelId="{502888C2-9A10-4BA5-B0DC-C0FEF95AD0F1}" type="presOf" srcId="{3B067C83-C1DC-4304-B8A9-9024B05323B9}" destId="{61CFE312-C52F-488F-9A84-C3CA0C7EAFAE}" srcOrd="0" destOrd="0" presId="urn:microsoft.com/office/officeart/2005/8/layout/list1"/>
    <dgm:cxn modelId="{51596976-D55E-40B3-8A05-7693A259539D}" srcId="{16F63E09-D39F-40EA-ABB4-2370D4FFDDA5}" destId="{7A056B43-5C6C-4E6E-8D10-532AC0DBF0BA}" srcOrd="0" destOrd="0" parTransId="{E847C3BE-F7E4-4860-B568-9CFE0BF90BF5}" sibTransId="{9256C58E-1B16-43D9-93A1-57ED3757B1CF}"/>
    <dgm:cxn modelId="{3079E01E-BDB5-4548-9A46-D8A7900D18C2}" srcId="{C65FB7A1-CA69-4EE4-A5A0-F8BF9DFEA0D4}" destId="{4EAD2B12-A983-48E9-A29E-FAF0891948F4}" srcOrd="0" destOrd="0" parTransId="{43CF8BB0-46FE-4826-B2FF-76C1CCA9382A}" sibTransId="{9E926239-9944-4061-B056-CC1B919F4A81}"/>
    <dgm:cxn modelId="{55B689EC-B0B0-4ECD-9AFB-6FDFB85A565C}" type="presOf" srcId="{2892EC72-CACA-4A0B-BE8F-1B2429F28B51}" destId="{AB1CF2C9-2701-428A-BAF0-BDB2C5D1A932}" srcOrd="0" destOrd="2" presId="urn:microsoft.com/office/officeart/2005/8/layout/list1"/>
    <dgm:cxn modelId="{6CE8B7BB-AB10-41A8-92A9-8D182710EBB3}" type="presOf" srcId="{C65FB7A1-CA69-4EE4-A5A0-F8BF9DFEA0D4}" destId="{A135EB42-FE59-41C0-94FF-B8A0656DE146}" srcOrd="1" destOrd="0" presId="urn:microsoft.com/office/officeart/2005/8/layout/list1"/>
    <dgm:cxn modelId="{2788B868-6326-48F7-AC0C-CBCB0A12AFEC}" type="presOf" srcId="{4F47471F-2F01-4711-9E8D-65A83D5D073E}" destId="{AB1CF2C9-2701-428A-BAF0-BDB2C5D1A932}" srcOrd="0" destOrd="1" presId="urn:microsoft.com/office/officeart/2005/8/layout/list1"/>
    <dgm:cxn modelId="{9F1EA023-834B-43D3-AFD9-56B3C4AD0D85}" type="presOf" srcId="{16F63E09-D39F-40EA-ABB4-2370D4FFDDA5}" destId="{A266084C-FA88-4DA2-A0AC-CA0F5363A76A}" srcOrd="1" destOrd="0" presId="urn:microsoft.com/office/officeart/2005/8/layout/list1"/>
    <dgm:cxn modelId="{6FBA2DC9-EFBD-4A07-8451-ABC3EE53B462}" type="presOf" srcId="{16F63E09-D39F-40EA-ABB4-2370D4FFDDA5}" destId="{68387DE6-AD0D-478D-B6A3-ACD7E812FB2E}" srcOrd="0" destOrd="0" presId="urn:microsoft.com/office/officeart/2005/8/layout/list1"/>
    <dgm:cxn modelId="{E3E73708-222C-4B6D-B563-B8C439181012}" type="presOf" srcId="{C65FB7A1-CA69-4EE4-A5A0-F8BF9DFEA0D4}" destId="{2DE9065A-9583-4B4F-966B-27E57EA8EA47}" srcOrd="0" destOrd="0" presId="urn:microsoft.com/office/officeart/2005/8/layout/list1"/>
    <dgm:cxn modelId="{56248C96-B8C3-4112-AA50-6B0B21B53EA1}" type="presOf" srcId="{A744281E-7D05-4389-8757-C8BA170E23B2}" destId="{F2A68BE3-794D-4D97-AF93-8A02BED33380}" srcOrd="0" destOrd="0" presId="urn:microsoft.com/office/officeart/2005/8/layout/list1"/>
    <dgm:cxn modelId="{53C7B3DA-6E8D-4DB5-922E-C6B92AF8904D}" srcId="{A744281E-7D05-4389-8757-C8BA170E23B2}" destId="{16F63E09-D39F-40EA-ABB4-2370D4FFDDA5}" srcOrd="2" destOrd="0" parTransId="{A32190CC-2549-4C20-A9E9-2A24B867D405}" sibTransId="{AC79DCD1-83C1-4D58-9090-C6F779173EED}"/>
    <dgm:cxn modelId="{C5FF50FD-EA14-4A41-B728-551FB020EB22}" srcId="{16F63E09-D39F-40EA-ABB4-2370D4FFDDA5}" destId="{2892EC72-CACA-4A0B-BE8F-1B2429F28B51}" srcOrd="2" destOrd="0" parTransId="{B428609B-0D15-4A96-9789-FAE2CD7C52E9}" sibTransId="{436D2A1F-084D-4D0E-9A27-116C2E3E0076}"/>
    <dgm:cxn modelId="{03D20CE0-782F-42B3-B89F-775937852FC4}" srcId="{607BAF58-3F6E-4AA2-BD2F-0A72EEAD2999}" destId="{3B067C83-C1DC-4304-B8A9-9024B05323B9}" srcOrd="0" destOrd="0" parTransId="{5E59D812-63EB-4255-B826-FB0740199664}" sibTransId="{6F18C37D-CC13-4C4A-888E-9B20B5638F46}"/>
    <dgm:cxn modelId="{BF927DCB-5C6F-4135-93FC-EB7C726C232A}" srcId="{607BAF58-3F6E-4AA2-BD2F-0A72EEAD2999}" destId="{0C6C8FF0-2A23-4936-A4A0-4B04236525C0}" srcOrd="1" destOrd="0" parTransId="{FA1746AB-6220-4D9A-B4CD-ED1964AA0D76}" sibTransId="{0DB458F3-7265-44CF-972A-406D9205C4C1}"/>
    <dgm:cxn modelId="{4C2B5828-B9B4-4E1C-8398-7A3D18D6E40E}" srcId="{16F63E09-D39F-40EA-ABB4-2370D4FFDDA5}" destId="{4F47471F-2F01-4711-9E8D-65A83D5D073E}" srcOrd="1" destOrd="0" parTransId="{6F896EAD-15EA-41AA-952C-9C1D32BCDF61}" sibTransId="{779AA470-555A-4C2D-A5C3-3DABF4DEC9BD}"/>
    <dgm:cxn modelId="{8DE94163-81FC-40A2-8228-09BAC322CC3B}" srcId="{607BAF58-3F6E-4AA2-BD2F-0A72EEAD2999}" destId="{6A73A023-B5E1-4571-9F23-58C151484F38}" srcOrd="2" destOrd="0" parTransId="{50B3E46F-321A-4B64-9964-23459130C12B}" sibTransId="{873DB8B6-61E5-4C37-8B77-40CD3CFBB510}"/>
    <dgm:cxn modelId="{AB805131-638A-4C59-88CA-DE8AF1C49E9F}" srcId="{A744281E-7D05-4389-8757-C8BA170E23B2}" destId="{607BAF58-3F6E-4AA2-BD2F-0A72EEAD2999}" srcOrd="1" destOrd="0" parTransId="{51CADC1D-398E-4652-B1C3-0C42A9F340BE}" sibTransId="{2A97DD0F-6D7B-4BC2-92A8-0C9ED43E6059}"/>
    <dgm:cxn modelId="{0D4BB5B4-77F3-43BD-85D9-653B6D0785C7}" type="presOf" srcId="{0C6C8FF0-2A23-4936-A4A0-4B04236525C0}" destId="{61CFE312-C52F-488F-9A84-C3CA0C7EAFAE}" srcOrd="0" destOrd="1" presId="urn:microsoft.com/office/officeart/2005/8/layout/list1"/>
    <dgm:cxn modelId="{33F02535-1A23-410A-8AD1-84B837E33099}" type="presOf" srcId="{7A056B43-5C6C-4E6E-8D10-532AC0DBF0BA}" destId="{AB1CF2C9-2701-428A-BAF0-BDB2C5D1A932}" srcOrd="0" destOrd="0" presId="urn:microsoft.com/office/officeart/2005/8/layout/list1"/>
    <dgm:cxn modelId="{68C2FED3-2BA3-4BB9-B17F-A3C3FC2F0640}" type="presOf" srcId="{607BAF58-3F6E-4AA2-BD2F-0A72EEAD2999}" destId="{EE59FAA5-05A3-4FC8-9C86-7D662FE271DC}" srcOrd="0" destOrd="0" presId="urn:microsoft.com/office/officeart/2005/8/layout/list1"/>
    <dgm:cxn modelId="{DED4836E-259D-475C-9267-574E3E69637F}" type="presParOf" srcId="{F2A68BE3-794D-4D97-AF93-8A02BED33380}" destId="{88A85E69-2F26-4E03-A3CD-E6FBDF7F3686}" srcOrd="0" destOrd="0" presId="urn:microsoft.com/office/officeart/2005/8/layout/list1"/>
    <dgm:cxn modelId="{0A82D53B-380E-4E68-AA1A-37DB081108FF}" type="presParOf" srcId="{88A85E69-2F26-4E03-A3CD-E6FBDF7F3686}" destId="{2DE9065A-9583-4B4F-966B-27E57EA8EA47}" srcOrd="0" destOrd="0" presId="urn:microsoft.com/office/officeart/2005/8/layout/list1"/>
    <dgm:cxn modelId="{AFD37670-091F-4CDD-B95B-BECE0E8A3A70}" type="presParOf" srcId="{88A85E69-2F26-4E03-A3CD-E6FBDF7F3686}" destId="{A135EB42-FE59-41C0-94FF-B8A0656DE146}" srcOrd="1" destOrd="0" presId="urn:microsoft.com/office/officeart/2005/8/layout/list1"/>
    <dgm:cxn modelId="{712B5361-793F-400D-B0CE-EC65AAD4CFD8}" type="presParOf" srcId="{F2A68BE3-794D-4D97-AF93-8A02BED33380}" destId="{8880FAD9-CC2C-4111-BEC7-25D3D5CB6CDF}" srcOrd="1" destOrd="0" presId="urn:microsoft.com/office/officeart/2005/8/layout/list1"/>
    <dgm:cxn modelId="{1EE28EFB-2F5B-491C-BBCE-C85140DF8C22}" type="presParOf" srcId="{F2A68BE3-794D-4D97-AF93-8A02BED33380}" destId="{861767B9-BB50-4C8D-8D35-C2C49E7CCEA4}" srcOrd="2" destOrd="0" presId="urn:microsoft.com/office/officeart/2005/8/layout/list1"/>
    <dgm:cxn modelId="{029FE907-9AA3-473A-8C42-0E351B34B2A3}" type="presParOf" srcId="{F2A68BE3-794D-4D97-AF93-8A02BED33380}" destId="{61095381-EE98-4D78-BD81-68F732DC947E}" srcOrd="3" destOrd="0" presId="urn:microsoft.com/office/officeart/2005/8/layout/list1"/>
    <dgm:cxn modelId="{0C67424E-2F35-4E55-856F-1D928D2E6C4D}" type="presParOf" srcId="{F2A68BE3-794D-4D97-AF93-8A02BED33380}" destId="{A2D1B09C-B7CD-4A66-A6B9-220746B1165D}" srcOrd="4" destOrd="0" presId="urn:microsoft.com/office/officeart/2005/8/layout/list1"/>
    <dgm:cxn modelId="{7EC986D9-BFEC-4CAD-903F-7AD9E7C63221}" type="presParOf" srcId="{A2D1B09C-B7CD-4A66-A6B9-220746B1165D}" destId="{EE59FAA5-05A3-4FC8-9C86-7D662FE271DC}" srcOrd="0" destOrd="0" presId="urn:microsoft.com/office/officeart/2005/8/layout/list1"/>
    <dgm:cxn modelId="{A154BC8B-0A95-48A0-B6E5-C8ABF6C1B044}" type="presParOf" srcId="{A2D1B09C-B7CD-4A66-A6B9-220746B1165D}" destId="{0742DA44-EC37-4841-B5A0-808FB9BFEAF5}" srcOrd="1" destOrd="0" presId="urn:microsoft.com/office/officeart/2005/8/layout/list1"/>
    <dgm:cxn modelId="{6CE1F6BD-1E7B-48A7-BBFA-43AEB0134793}" type="presParOf" srcId="{F2A68BE3-794D-4D97-AF93-8A02BED33380}" destId="{71228DDF-E0D3-4D44-A26F-E2B342CB0E75}" srcOrd="5" destOrd="0" presId="urn:microsoft.com/office/officeart/2005/8/layout/list1"/>
    <dgm:cxn modelId="{787060AA-BCA9-48B6-8C27-339FF081CE83}" type="presParOf" srcId="{F2A68BE3-794D-4D97-AF93-8A02BED33380}" destId="{61CFE312-C52F-488F-9A84-C3CA0C7EAFAE}" srcOrd="6" destOrd="0" presId="urn:microsoft.com/office/officeart/2005/8/layout/list1"/>
    <dgm:cxn modelId="{28672C17-56D8-4D96-B74B-6E5CA6803EED}" type="presParOf" srcId="{F2A68BE3-794D-4D97-AF93-8A02BED33380}" destId="{4A82D1B7-53C5-4490-8AE5-30D86203B2D4}" srcOrd="7" destOrd="0" presId="urn:microsoft.com/office/officeart/2005/8/layout/list1"/>
    <dgm:cxn modelId="{23979E83-D28D-4614-A1C1-CB215D3A2831}" type="presParOf" srcId="{F2A68BE3-794D-4D97-AF93-8A02BED33380}" destId="{481505DD-1201-4D3E-B3B5-ACB6E0F25718}" srcOrd="8" destOrd="0" presId="urn:microsoft.com/office/officeart/2005/8/layout/list1"/>
    <dgm:cxn modelId="{E133B76A-D961-4A60-924B-A2C33083C0B2}" type="presParOf" srcId="{481505DD-1201-4D3E-B3B5-ACB6E0F25718}" destId="{68387DE6-AD0D-478D-B6A3-ACD7E812FB2E}" srcOrd="0" destOrd="0" presId="urn:microsoft.com/office/officeart/2005/8/layout/list1"/>
    <dgm:cxn modelId="{C6E8A702-BCE1-4511-B90E-BD96480513F5}" type="presParOf" srcId="{481505DD-1201-4D3E-B3B5-ACB6E0F25718}" destId="{A266084C-FA88-4DA2-A0AC-CA0F5363A76A}" srcOrd="1" destOrd="0" presId="urn:microsoft.com/office/officeart/2005/8/layout/list1"/>
    <dgm:cxn modelId="{CA561846-1335-49DD-BF7C-AA34A40AD8AD}" type="presParOf" srcId="{F2A68BE3-794D-4D97-AF93-8A02BED33380}" destId="{9DD40CCC-C423-4602-B705-54BC32C6FD63}" srcOrd="9" destOrd="0" presId="urn:microsoft.com/office/officeart/2005/8/layout/list1"/>
    <dgm:cxn modelId="{35E55F63-FF98-42BC-8C1F-B3D248E4D24D}" type="presParOf" srcId="{F2A68BE3-794D-4D97-AF93-8A02BED33380}" destId="{AB1CF2C9-2701-428A-BAF0-BDB2C5D1A932}" srcOrd="10" destOrd="0" presId="urn:microsoft.com/office/officeart/2005/8/layout/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A744281E-7D05-4389-8757-C8BA170E23B2}" type="doc">
      <dgm:prSet loTypeId="urn:microsoft.com/office/officeart/2005/8/layout/list1" loCatId="list" qsTypeId="urn:microsoft.com/office/officeart/2005/8/quickstyle/simple1" qsCatId="simple" csTypeId="urn:microsoft.com/office/officeart/2005/8/colors/accent1_2" csCatId="accent1" phldr="1"/>
      <dgm:spPr/>
      <dgm:t>
        <a:bodyPr/>
        <a:lstStyle/>
        <a:p>
          <a:endParaRPr lang="en-US"/>
        </a:p>
      </dgm:t>
    </dgm:pt>
    <dgm:pt modelId="{C65FB7A1-CA69-4EE4-A5A0-F8BF9DFEA0D4}">
      <dgm:prSet phldrT="[Text]" custT="1"/>
      <dgm:spPr/>
      <dgm:t>
        <a:bodyPr/>
        <a:lstStyle/>
        <a:p>
          <a:r>
            <a:rPr lang="en-US" sz="1800" dirty="0"/>
            <a:t>Issue</a:t>
          </a:r>
        </a:p>
      </dgm:t>
    </dgm:pt>
    <dgm:pt modelId="{EFD21CDC-A1E2-4E76-9109-FA554D01C190}" type="parTrans" cxnId="{CE91C0ED-01B4-4D29-BDBF-724572D28650}">
      <dgm:prSet/>
      <dgm:spPr/>
      <dgm:t>
        <a:bodyPr/>
        <a:lstStyle/>
        <a:p>
          <a:endParaRPr lang="en-US"/>
        </a:p>
      </dgm:t>
    </dgm:pt>
    <dgm:pt modelId="{D6EF7A4F-7E13-482A-B634-4ADEEC71D28A}" type="sibTrans" cxnId="{CE91C0ED-01B4-4D29-BDBF-724572D28650}">
      <dgm:prSet/>
      <dgm:spPr/>
      <dgm:t>
        <a:bodyPr/>
        <a:lstStyle/>
        <a:p>
          <a:endParaRPr lang="en-US"/>
        </a:p>
      </dgm:t>
    </dgm:pt>
    <dgm:pt modelId="{607BAF58-3F6E-4AA2-BD2F-0A72EEAD2999}">
      <dgm:prSet phldrT="[Text]" custT="1"/>
      <dgm:spPr/>
      <dgm:t>
        <a:bodyPr/>
        <a:lstStyle/>
        <a:p>
          <a:r>
            <a:rPr lang="en-US" sz="1800" dirty="0"/>
            <a:t>Discussion</a:t>
          </a:r>
        </a:p>
      </dgm:t>
    </dgm:pt>
    <dgm:pt modelId="{51CADC1D-398E-4652-B1C3-0C42A9F340BE}" type="parTrans" cxnId="{AB805131-638A-4C59-88CA-DE8AF1C49E9F}">
      <dgm:prSet/>
      <dgm:spPr/>
      <dgm:t>
        <a:bodyPr/>
        <a:lstStyle/>
        <a:p>
          <a:endParaRPr lang="en-US"/>
        </a:p>
      </dgm:t>
    </dgm:pt>
    <dgm:pt modelId="{2A97DD0F-6D7B-4BC2-92A8-0C9ED43E6059}" type="sibTrans" cxnId="{AB805131-638A-4C59-88CA-DE8AF1C49E9F}">
      <dgm:prSet/>
      <dgm:spPr/>
      <dgm:t>
        <a:bodyPr/>
        <a:lstStyle/>
        <a:p>
          <a:endParaRPr lang="en-US"/>
        </a:p>
      </dgm:t>
    </dgm:pt>
    <dgm:pt modelId="{4EAD2B12-A983-48E9-A29E-FAF0891948F4}">
      <dgm:prSet custT="1"/>
      <dgm:spPr/>
      <dgm:t>
        <a:bodyPr/>
        <a:lstStyle/>
        <a:p>
          <a:r>
            <a:rPr lang="en-GB" sz="2000" dirty="0" smtClean="0"/>
            <a:t>How much is being procured and where?</a:t>
          </a:r>
          <a:endParaRPr lang="en-US" sz="2000" dirty="0"/>
        </a:p>
      </dgm:t>
    </dgm:pt>
    <dgm:pt modelId="{43CF8BB0-46FE-4826-B2FF-76C1CCA9382A}" type="parTrans" cxnId="{3079E01E-BDB5-4548-9A46-D8A7900D18C2}">
      <dgm:prSet/>
      <dgm:spPr/>
      <dgm:t>
        <a:bodyPr/>
        <a:lstStyle/>
        <a:p>
          <a:endParaRPr lang="en-US"/>
        </a:p>
      </dgm:t>
    </dgm:pt>
    <dgm:pt modelId="{9E926239-9944-4061-B056-CC1B919F4A81}" type="sibTrans" cxnId="{3079E01E-BDB5-4548-9A46-D8A7900D18C2}">
      <dgm:prSet/>
      <dgm:spPr/>
      <dgm:t>
        <a:bodyPr/>
        <a:lstStyle/>
        <a:p>
          <a:endParaRPr lang="en-US"/>
        </a:p>
      </dgm:t>
    </dgm:pt>
    <dgm:pt modelId="{3B067C83-C1DC-4304-B8A9-9024B05323B9}">
      <dgm:prSet custT="1"/>
      <dgm:spPr/>
      <dgm:t>
        <a:bodyPr/>
        <a:lstStyle/>
        <a:p>
          <a:r>
            <a:rPr lang="en-US" sz="2000" smtClean="0"/>
            <a:t>Capacity – how many MW?</a:t>
          </a:r>
          <a:endParaRPr lang="en-US" sz="2000" dirty="0"/>
        </a:p>
      </dgm:t>
    </dgm:pt>
    <dgm:pt modelId="{5E59D812-63EB-4255-B826-FB0740199664}" type="parTrans" cxnId="{03D20CE0-782F-42B3-B89F-775937852FC4}">
      <dgm:prSet/>
      <dgm:spPr/>
      <dgm:t>
        <a:bodyPr/>
        <a:lstStyle/>
        <a:p>
          <a:endParaRPr lang="en-US"/>
        </a:p>
      </dgm:t>
    </dgm:pt>
    <dgm:pt modelId="{6F18C37D-CC13-4C4A-888E-9B20B5638F46}" type="sibTrans" cxnId="{03D20CE0-782F-42B3-B89F-775937852FC4}">
      <dgm:prSet/>
      <dgm:spPr/>
      <dgm:t>
        <a:bodyPr/>
        <a:lstStyle/>
        <a:p>
          <a:endParaRPr lang="en-US"/>
        </a:p>
      </dgm:t>
    </dgm:pt>
    <dgm:pt modelId="{16F63E09-D39F-40EA-ABB4-2370D4FFDDA5}">
      <dgm:prSet phldrT="[Text]" custT="1"/>
      <dgm:spPr/>
      <dgm:t>
        <a:bodyPr/>
        <a:lstStyle/>
        <a:p>
          <a:r>
            <a:rPr lang="en-US" sz="1800" dirty="0" smtClean="0"/>
            <a:t>Recommendation</a:t>
          </a:r>
          <a:endParaRPr lang="en-US" sz="1800" dirty="0"/>
        </a:p>
      </dgm:t>
    </dgm:pt>
    <dgm:pt modelId="{A32190CC-2549-4C20-A9E9-2A24B867D405}" type="parTrans" cxnId="{53C7B3DA-6E8D-4DB5-922E-C6B92AF8904D}">
      <dgm:prSet/>
      <dgm:spPr/>
      <dgm:t>
        <a:bodyPr/>
        <a:lstStyle/>
        <a:p>
          <a:endParaRPr lang="en-GB"/>
        </a:p>
      </dgm:t>
    </dgm:pt>
    <dgm:pt modelId="{AC79DCD1-83C1-4D58-9090-C6F779173EED}" type="sibTrans" cxnId="{53C7B3DA-6E8D-4DB5-922E-C6B92AF8904D}">
      <dgm:prSet/>
      <dgm:spPr/>
      <dgm:t>
        <a:bodyPr/>
        <a:lstStyle/>
        <a:p>
          <a:endParaRPr lang="en-GB"/>
        </a:p>
      </dgm:t>
    </dgm:pt>
    <dgm:pt modelId="{7A056B43-5C6C-4E6E-8D10-532AC0DBF0BA}">
      <dgm:prSet custT="1"/>
      <dgm:spPr/>
      <dgm:t>
        <a:bodyPr/>
        <a:lstStyle/>
        <a:p>
          <a:r>
            <a:rPr lang="en-US" sz="2000" dirty="0" smtClean="0">
              <a:solidFill>
                <a:schemeClr val="tx1"/>
              </a:solidFill>
            </a:rPr>
            <a:t>Set capacity, number of projects, and size restrictions to balance economies of scale, attract diverse participants, promote competition and meet legal obligations </a:t>
          </a:r>
          <a:endParaRPr lang="en-US" sz="2000" dirty="0">
            <a:solidFill>
              <a:schemeClr val="tx1"/>
            </a:solidFill>
          </a:endParaRPr>
        </a:p>
      </dgm:t>
    </dgm:pt>
    <dgm:pt modelId="{E847C3BE-F7E4-4860-B568-9CFE0BF90BF5}" type="parTrans" cxnId="{51596976-D55E-40B3-8A05-7693A259539D}">
      <dgm:prSet/>
      <dgm:spPr/>
      <dgm:t>
        <a:bodyPr/>
        <a:lstStyle/>
        <a:p>
          <a:endParaRPr lang="en-GB"/>
        </a:p>
      </dgm:t>
    </dgm:pt>
    <dgm:pt modelId="{9256C58E-1B16-43D9-93A1-57ED3757B1CF}" type="sibTrans" cxnId="{51596976-D55E-40B3-8A05-7693A259539D}">
      <dgm:prSet/>
      <dgm:spPr/>
      <dgm:t>
        <a:bodyPr/>
        <a:lstStyle/>
        <a:p>
          <a:endParaRPr lang="en-GB"/>
        </a:p>
      </dgm:t>
    </dgm:pt>
    <dgm:pt modelId="{2892EC72-CACA-4A0B-BE8F-1B2429F28B51}">
      <dgm:prSet custT="1"/>
      <dgm:spPr/>
      <dgm:t>
        <a:bodyPr/>
        <a:lstStyle/>
        <a:p>
          <a:r>
            <a:rPr lang="en-US" sz="2000" dirty="0" smtClean="0">
              <a:solidFill>
                <a:schemeClr val="tx1"/>
              </a:solidFill>
            </a:rPr>
            <a:t>Considering establishing caps (for example – for first round, no project larger than XX MW)</a:t>
          </a:r>
          <a:endParaRPr lang="en-US" sz="2000" dirty="0">
            <a:solidFill>
              <a:schemeClr val="tx1"/>
            </a:solidFill>
          </a:endParaRPr>
        </a:p>
      </dgm:t>
    </dgm:pt>
    <dgm:pt modelId="{B428609B-0D15-4A96-9789-FAE2CD7C52E9}" type="parTrans" cxnId="{C5FF50FD-EA14-4A41-B728-551FB020EB22}">
      <dgm:prSet/>
      <dgm:spPr/>
      <dgm:t>
        <a:bodyPr/>
        <a:lstStyle/>
        <a:p>
          <a:endParaRPr lang="en-US"/>
        </a:p>
      </dgm:t>
    </dgm:pt>
    <dgm:pt modelId="{436D2A1F-084D-4D0E-9A27-116C2E3E0076}" type="sibTrans" cxnId="{C5FF50FD-EA14-4A41-B728-551FB020EB22}">
      <dgm:prSet/>
      <dgm:spPr/>
      <dgm:t>
        <a:bodyPr/>
        <a:lstStyle/>
        <a:p>
          <a:endParaRPr lang="en-US"/>
        </a:p>
      </dgm:t>
    </dgm:pt>
    <dgm:pt modelId="{7180DE09-4984-4929-B0ED-445FFDD4D7CA}">
      <dgm:prSet custT="1"/>
      <dgm:spPr/>
      <dgm:t>
        <a:bodyPr/>
        <a:lstStyle/>
        <a:p>
          <a:r>
            <a:rPr lang="en-US" sz="2000" dirty="0" smtClean="0">
              <a:solidFill>
                <a:schemeClr val="tx1"/>
              </a:solidFill>
            </a:rPr>
            <a:t>Small projects supported through administratively set </a:t>
          </a:r>
          <a:r>
            <a:rPr lang="en-US" sz="2000" dirty="0" err="1" smtClean="0">
              <a:solidFill>
                <a:schemeClr val="tx1"/>
              </a:solidFill>
            </a:rPr>
            <a:t>FiT</a:t>
          </a:r>
          <a:endParaRPr lang="en-US" sz="2000" dirty="0">
            <a:solidFill>
              <a:schemeClr val="tx1"/>
            </a:solidFill>
          </a:endParaRPr>
        </a:p>
      </dgm:t>
    </dgm:pt>
    <dgm:pt modelId="{9120583B-DD01-4847-9C32-577D1EE7B025}" type="parTrans" cxnId="{3ADF954C-7C84-4904-ABBD-AB1319726142}">
      <dgm:prSet/>
      <dgm:spPr/>
      <dgm:t>
        <a:bodyPr/>
        <a:lstStyle/>
        <a:p>
          <a:endParaRPr lang="en-US"/>
        </a:p>
      </dgm:t>
    </dgm:pt>
    <dgm:pt modelId="{51748936-BDDA-4155-BEE2-23E5EB00E513}" type="sibTrans" cxnId="{3ADF954C-7C84-4904-ABBD-AB1319726142}">
      <dgm:prSet/>
      <dgm:spPr/>
      <dgm:t>
        <a:bodyPr/>
        <a:lstStyle/>
        <a:p>
          <a:endParaRPr lang="en-US"/>
        </a:p>
      </dgm:t>
    </dgm:pt>
    <dgm:pt modelId="{AA124F24-54FA-43D6-8604-319F93F55936}">
      <dgm:prSet custT="1"/>
      <dgm:spPr/>
      <dgm:t>
        <a:bodyPr/>
        <a:lstStyle/>
        <a:p>
          <a:r>
            <a:rPr lang="en-US" sz="2000" dirty="0" smtClean="0"/>
            <a:t>Projects – how many projects?</a:t>
          </a:r>
        </a:p>
      </dgm:t>
    </dgm:pt>
    <dgm:pt modelId="{C1311110-0582-48D7-A93D-6DFC6DD262CC}" type="parTrans" cxnId="{949C3B7C-00C3-4B3C-9FE2-82DE91B7F3C6}">
      <dgm:prSet/>
      <dgm:spPr/>
      <dgm:t>
        <a:bodyPr/>
        <a:lstStyle/>
        <a:p>
          <a:endParaRPr lang="en-US"/>
        </a:p>
      </dgm:t>
    </dgm:pt>
    <dgm:pt modelId="{8FCB3CCD-A3AC-492F-8DA3-BB153B635B85}" type="sibTrans" cxnId="{949C3B7C-00C3-4B3C-9FE2-82DE91B7F3C6}">
      <dgm:prSet/>
      <dgm:spPr/>
      <dgm:t>
        <a:bodyPr/>
        <a:lstStyle/>
        <a:p>
          <a:endParaRPr lang="en-US"/>
        </a:p>
      </dgm:t>
    </dgm:pt>
    <dgm:pt modelId="{E68DF5AA-2DFB-4541-8169-64C11C0ADC24}">
      <dgm:prSet custT="1"/>
      <dgm:spPr/>
      <dgm:t>
        <a:bodyPr/>
        <a:lstStyle/>
        <a:p>
          <a:r>
            <a:rPr lang="en-GB" sz="2000" dirty="0" smtClean="0"/>
            <a:t>Sizes – maximum or minimum size limits?</a:t>
          </a:r>
          <a:endParaRPr lang="en-US" sz="2000" dirty="0" smtClean="0"/>
        </a:p>
      </dgm:t>
    </dgm:pt>
    <dgm:pt modelId="{5C3AC604-A4D9-42D7-BEC4-E376CC0C67BB}" type="parTrans" cxnId="{A75976DB-6B0C-4DDB-8035-75039BAB7600}">
      <dgm:prSet/>
      <dgm:spPr/>
      <dgm:t>
        <a:bodyPr/>
        <a:lstStyle/>
        <a:p>
          <a:endParaRPr lang="en-US"/>
        </a:p>
      </dgm:t>
    </dgm:pt>
    <dgm:pt modelId="{892C56FF-0D62-4F7A-B5C8-074F975674C4}" type="sibTrans" cxnId="{A75976DB-6B0C-4DDB-8035-75039BAB7600}">
      <dgm:prSet/>
      <dgm:spPr/>
      <dgm:t>
        <a:bodyPr/>
        <a:lstStyle/>
        <a:p>
          <a:endParaRPr lang="en-US"/>
        </a:p>
      </dgm:t>
    </dgm:pt>
    <dgm:pt modelId="{31A3ED43-B48D-4BCF-8410-5992EE35BF7B}">
      <dgm:prSet custT="1"/>
      <dgm:spPr/>
      <dgm:t>
        <a:bodyPr/>
        <a:lstStyle/>
        <a:p>
          <a:r>
            <a:rPr lang="en-GB" sz="2000" dirty="0" smtClean="0"/>
            <a:t>Land – developer or government chooses?</a:t>
          </a:r>
          <a:endParaRPr lang="en-US" sz="2000" dirty="0" smtClean="0"/>
        </a:p>
      </dgm:t>
    </dgm:pt>
    <dgm:pt modelId="{FBA7C52B-3C2B-4256-94E1-1506DAE2384E}" type="parTrans" cxnId="{D232B8CD-36F9-48F6-85EC-29C5CA2CCB46}">
      <dgm:prSet/>
      <dgm:spPr/>
      <dgm:t>
        <a:bodyPr/>
        <a:lstStyle/>
        <a:p>
          <a:endParaRPr lang="en-US"/>
        </a:p>
      </dgm:t>
    </dgm:pt>
    <dgm:pt modelId="{A7CFB6E6-1BD3-4F08-9739-C9288EC771F6}" type="sibTrans" cxnId="{D232B8CD-36F9-48F6-85EC-29C5CA2CCB46}">
      <dgm:prSet/>
      <dgm:spPr/>
      <dgm:t>
        <a:bodyPr/>
        <a:lstStyle/>
        <a:p>
          <a:endParaRPr lang="en-US"/>
        </a:p>
      </dgm:t>
    </dgm:pt>
    <dgm:pt modelId="{293ABE05-F122-4A56-B800-4BFF02E6C65A}">
      <dgm:prSet custT="1"/>
      <dgm:spPr/>
      <dgm:t>
        <a:bodyPr/>
        <a:lstStyle/>
        <a:p>
          <a:r>
            <a:rPr lang="en-US" sz="2000" dirty="0" smtClean="0"/>
            <a:t>Grid connection – whose responsibility?</a:t>
          </a:r>
        </a:p>
      </dgm:t>
    </dgm:pt>
    <dgm:pt modelId="{74F59BA9-C64C-45C2-807D-EEB41DFDDEF5}" type="parTrans" cxnId="{262B9430-5A0A-40DA-A8D5-6F9310F98BC2}">
      <dgm:prSet/>
      <dgm:spPr/>
      <dgm:t>
        <a:bodyPr/>
        <a:lstStyle/>
        <a:p>
          <a:endParaRPr lang="en-US"/>
        </a:p>
      </dgm:t>
    </dgm:pt>
    <dgm:pt modelId="{9CE4C3D3-7809-4975-A4F3-F6CD99734DB2}" type="sibTrans" cxnId="{262B9430-5A0A-40DA-A8D5-6F9310F98BC2}">
      <dgm:prSet/>
      <dgm:spPr/>
      <dgm:t>
        <a:bodyPr/>
        <a:lstStyle/>
        <a:p>
          <a:endParaRPr lang="en-US"/>
        </a:p>
      </dgm:t>
    </dgm:pt>
    <dgm:pt modelId="{F2A68BE3-794D-4D97-AF93-8A02BED33380}" type="pres">
      <dgm:prSet presAssocID="{A744281E-7D05-4389-8757-C8BA170E23B2}" presName="linear" presStyleCnt="0">
        <dgm:presLayoutVars>
          <dgm:dir/>
          <dgm:animLvl val="lvl"/>
          <dgm:resizeHandles val="exact"/>
        </dgm:presLayoutVars>
      </dgm:prSet>
      <dgm:spPr/>
      <dgm:t>
        <a:bodyPr/>
        <a:lstStyle/>
        <a:p>
          <a:endParaRPr lang="en-GB"/>
        </a:p>
      </dgm:t>
    </dgm:pt>
    <dgm:pt modelId="{88A85E69-2F26-4E03-A3CD-E6FBDF7F3686}" type="pres">
      <dgm:prSet presAssocID="{C65FB7A1-CA69-4EE4-A5A0-F8BF9DFEA0D4}" presName="parentLin" presStyleCnt="0"/>
      <dgm:spPr/>
    </dgm:pt>
    <dgm:pt modelId="{2DE9065A-9583-4B4F-966B-27E57EA8EA47}" type="pres">
      <dgm:prSet presAssocID="{C65FB7A1-CA69-4EE4-A5A0-F8BF9DFEA0D4}" presName="parentLeftMargin" presStyleLbl="node1" presStyleIdx="0" presStyleCnt="3"/>
      <dgm:spPr/>
      <dgm:t>
        <a:bodyPr/>
        <a:lstStyle/>
        <a:p>
          <a:endParaRPr lang="en-GB"/>
        </a:p>
      </dgm:t>
    </dgm:pt>
    <dgm:pt modelId="{A135EB42-FE59-41C0-94FF-B8A0656DE146}" type="pres">
      <dgm:prSet presAssocID="{C65FB7A1-CA69-4EE4-A5A0-F8BF9DFEA0D4}" presName="parentText" presStyleLbl="node1" presStyleIdx="0" presStyleCnt="3" custScaleX="44622">
        <dgm:presLayoutVars>
          <dgm:chMax val="0"/>
          <dgm:bulletEnabled val="1"/>
        </dgm:presLayoutVars>
      </dgm:prSet>
      <dgm:spPr/>
      <dgm:t>
        <a:bodyPr/>
        <a:lstStyle/>
        <a:p>
          <a:endParaRPr lang="en-GB"/>
        </a:p>
      </dgm:t>
    </dgm:pt>
    <dgm:pt modelId="{8880FAD9-CC2C-4111-BEC7-25D3D5CB6CDF}" type="pres">
      <dgm:prSet presAssocID="{C65FB7A1-CA69-4EE4-A5A0-F8BF9DFEA0D4}" presName="negativeSpace" presStyleCnt="0"/>
      <dgm:spPr/>
    </dgm:pt>
    <dgm:pt modelId="{861767B9-BB50-4C8D-8D35-C2C49E7CCEA4}" type="pres">
      <dgm:prSet presAssocID="{C65FB7A1-CA69-4EE4-A5A0-F8BF9DFEA0D4}" presName="childText" presStyleLbl="conFgAcc1" presStyleIdx="0" presStyleCnt="3" custLinFactNeighborY="3753">
        <dgm:presLayoutVars>
          <dgm:bulletEnabled val="1"/>
        </dgm:presLayoutVars>
      </dgm:prSet>
      <dgm:spPr/>
      <dgm:t>
        <a:bodyPr/>
        <a:lstStyle/>
        <a:p>
          <a:endParaRPr lang="en-GB"/>
        </a:p>
      </dgm:t>
    </dgm:pt>
    <dgm:pt modelId="{61095381-EE98-4D78-BD81-68F732DC947E}" type="pres">
      <dgm:prSet presAssocID="{D6EF7A4F-7E13-482A-B634-4ADEEC71D28A}" presName="spaceBetweenRectangles" presStyleCnt="0"/>
      <dgm:spPr/>
    </dgm:pt>
    <dgm:pt modelId="{A2D1B09C-B7CD-4A66-A6B9-220746B1165D}" type="pres">
      <dgm:prSet presAssocID="{607BAF58-3F6E-4AA2-BD2F-0A72EEAD2999}" presName="parentLin" presStyleCnt="0"/>
      <dgm:spPr/>
    </dgm:pt>
    <dgm:pt modelId="{EE59FAA5-05A3-4FC8-9C86-7D662FE271DC}" type="pres">
      <dgm:prSet presAssocID="{607BAF58-3F6E-4AA2-BD2F-0A72EEAD2999}" presName="parentLeftMargin" presStyleLbl="node1" presStyleIdx="0" presStyleCnt="3"/>
      <dgm:spPr/>
      <dgm:t>
        <a:bodyPr/>
        <a:lstStyle/>
        <a:p>
          <a:endParaRPr lang="en-GB"/>
        </a:p>
      </dgm:t>
    </dgm:pt>
    <dgm:pt modelId="{0742DA44-EC37-4841-B5A0-808FB9BFEAF5}" type="pres">
      <dgm:prSet presAssocID="{607BAF58-3F6E-4AA2-BD2F-0A72EEAD2999}" presName="parentText" presStyleLbl="node1" presStyleIdx="1" presStyleCnt="3" custFlipHor="1" custScaleX="44343">
        <dgm:presLayoutVars>
          <dgm:chMax val="0"/>
          <dgm:bulletEnabled val="1"/>
        </dgm:presLayoutVars>
      </dgm:prSet>
      <dgm:spPr/>
      <dgm:t>
        <a:bodyPr/>
        <a:lstStyle/>
        <a:p>
          <a:endParaRPr lang="en-GB"/>
        </a:p>
      </dgm:t>
    </dgm:pt>
    <dgm:pt modelId="{71228DDF-E0D3-4D44-A26F-E2B342CB0E75}" type="pres">
      <dgm:prSet presAssocID="{607BAF58-3F6E-4AA2-BD2F-0A72EEAD2999}" presName="negativeSpace" presStyleCnt="0"/>
      <dgm:spPr/>
    </dgm:pt>
    <dgm:pt modelId="{61CFE312-C52F-488F-9A84-C3CA0C7EAFAE}" type="pres">
      <dgm:prSet presAssocID="{607BAF58-3F6E-4AA2-BD2F-0A72EEAD2999}" presName="childText" presStyleLbl="conFgAcc1" presStyleIdx="1" presStyleCnt="3">
        <dgm:presLayoutVars>
          <dgm:bulletEnabled val="1"/>
        </dgm:presLayoutVars>
      </dgm:prSet>
      <dgm:spPr/>
      <dgm:t>
        <a:bodyPr/>
        <a:lstStyle/>
        <a:p>
          <a:endParaRPr lang="en-GB"/>
        </a:p>
      </dgm:t>
    </dgm:pt>
    <dgm:pt modelId="{4A82D1B7-53C5-4490-8AE5-30D86203B2D4}" type="pres">
      <dgm:prSet presAssocID="{2A97DD0F-6D7B-4BC2-92A8-0C9ED43E6059}" presName="spaceBetweenRectangles" presStyleCnt="0"/>
      <dgm:spPr/>
    </dgm:pt>
    <dgm:pt modelId="{481505DD-1201-4D3E-B3B5-ACB6E0F25718}" type="pres">
      <dgm:prSet presAssocID="{16F63E09-D39F-40EA-ABB4-2370D4FFDDA5}" presName="parentLin" presStyleCnt="0"/>
      <dgm:spPr/>
    </dgm:pt>
    <dgm:pt modelId="{68387DE6-AD0D-478D-B6A3-ACD7E812FB2E}" type="pres">
      <dgm:prSet presAssocID="{16F63E09-D39F-40EA-ABB4-2370D4FFDDA5}" presName="parentLeftMargin" presStyleLbl="node1" presStyleIdx="1" presStyleCnt="3" custFlipHor="1" custScaleX="37302"/>
      <dgm:spPr/>
      <dgm:t>
        <a:bodyPr/>
        <a:lstStyle/>
        <a:p>
          <a:endParaRPr lang="en-GB"/>
        </a:p>
      </dgm:t>
    </dgm:pt>
    <dgm:pt modelId="{A266084C-FA88-4DA2-A0AC-CA0F5363A76A}" type="pres">
      <dgm:prSet presAssocID="{16F63E09-D39F-40EA-ABB4-2370D4FFDDA5}" presName="parentText" presStyleLbl="node1" presStyleIdx="2" presStyleCnt="3" custScaleX="44761" custLinFactNeighborX="64783" custLinFactNeighborY="-3586">
        <dgm:presLayoutVars>
          <dgm:chMax val="0"/>
          <dgm:bulletEnabled val="1"/>
        </dgm:presLayoutVars>
      </dgm:prSet>
      <dgm:spPr/>
      <dgm:t>
        <a:bodyPr/>
        <a:lstStyle/>
        <a:p>
          <a:endParaRPr lang="en-GB"/>
        </a:p>
      </dgm:t>
    </dgm:pt>
    <dgm:pt modelId="{9DD40CCC-C423-4602-B705-54BC32C6FD63}" type="pres">
      <dgm:prSet presAssocID="{16F63E09-D39F-40EA-ABB4-2370D4FFDDA5}" presName="negativeSpace" presStyleCnt="0"/>
      <dgm:spPr/>
    </dgm:pt>
    <dgm:pt modelId="{AB1CF2C9-2701-428A-BAF0-BDB2C5D1A932}" type="pres">
      <dgm:prSet presAssocID="{16F63E09-D39F-40EA-ABB4-2370D4FFDDA5}" presName="childText" presStyleLbl="conFgAcc1" presStyleIdx="2" presStyleCnt="3">
        <dgm:presLayoutVars>
          <dgm:bulletEnabled val="1"/>
        </dgm:presLayoutVars>
      </dgm:prSet>
      <dgm:spPr/>
      <dgm:t>
        <a:bodyPr/>
        <a:lstStyle/>
        <a:p>
          <a:endParaRPr lang="en-GB"/>
        </a:p>
      </dgm:t>
    </dgm:pt>
  </dgm:ptLst>
  <dgm:cxnLst>
    <dgm:cxn modelId="{CE91C0ED-01B4-4D29-BDBF-724572D28650}" srcId="{A744281E-7D05-4389-8757-C8BA170E23B2}" destId="{C65FB7A1-CA69-4EE4-A5A0-F8BF9DFEA0D4}" srcOrd="0" destOrd="0" parTransId="{EFD21CDC-A1E2-4E76-9109-FA554D01C190}" sibTransId="{D6EF7A4F-7E13-482A-B634-4ADEEC71D28A}"/>
    <dgm:cxn modelId="{D201D569-C848-461D-BB04-5F0EE36116D8}" type="presOf" srcId="{607BAF58-3F6E-4AA2-BD2F-0A72EEAD2999}" destId="{0742DA44-EC37-4841-B5A0-808FB9BFEAF5}" srcOrd="1" destOrd="0" presId="urn:microsoft.com/office/officeart/2005/8/layout/list1"/>
    <dgm:cxn modelId="{F1F78BB8-4BA0-4BA8-A8C0-296AB47B875F}" type="presOf" srcId="{4EAD2B12-A983-48E9-A29E-FAF0891948F4}" destId="{861767B9-BB50-4C8D-8D35-C2C49E7CCEA4}" srcOrd="0" destOrd="0" presId="urn:microsoft.com/office/officeart/2005/8/layout/list1"/>
    <dgm:cxn modelId="{3ADF954C-7C84-4904-ABBD-AB1319726142}" srcId="{16F63E09-D39F-40EA-ABB4-2370D4FFDDA5}" destId="{7180DE09-4984-4929-B0ED-445FFDD4D7CA}" srcOrd="2" destOrd="0" parTransId="{9120583B-DD01-4847-9C32-577D1EE7B025}" sibTransId="{51748936-BDDA-4155-BEE2-23E5EB00E513}"/>
    <dgm:cxn modelId="{502888C2-9A10-4BA5-B0DC-C0FEF95AD0F1}" type="presOf" srcId="{3B067C83-C1DC-4304-B8A9-9024B05323B9}" destId="{61CFE312-C52F-488F-9A84-C3CA0C7EAFAE}" srcOrd="0" destOrd="0" presId="urn:microsoft.com/office/officeart/2005/8/layout/list1"/>
    <dgm:cxn modelId="{262B9430-5A0A-40DA-A8D5-6F9310F98BC2}" srcId="{607BAF58-3F6E-4AA2-BD2F-0A72EEAD2999}" destId="{293ABE05-F122-4A56-B800-4BFF02E6C65A}" srcOrd="4" destOrd="0" parTransId="{74F59BA9-C64C-45C2-807D-EEB41DFDDEF5}" sibTransId="{9CE4C3D3-7809-4975-A4F3-F6CD99734DB2}"/>
    <dgm:cxn modelId="{51596976-D55E-40B3-8A05-7693A259539D}" srcId="{16F63E09-D39F-40EA-ABB4-2370D4FFDDA5}" destId="{7A056B43-5C6C-4E6E-8D10-532AC0DBF0BA}" srcOrd="0" destOrd="0" parTransId="{E847C3BE-F7E4-4860-B568-9CFE0BF90BF5}" sibTransId="{9256C58E-1B16-43D9-93A1-57ED3757B1CF}"/>
    <dgm:cxn modelId="{0DA7E3E1-2058-4680-993C-10C24814DE75}" type="presOf" srcId="{AA124F24-54FA-43D6-8604-319F93F55936}" destId="{61CFE312-C52F-488F-9A84-C3CA0C7EAFAE}" srcOrd="0" destOrd="1" presId="urn:microsoft.com/office/officeart/2005/8/layout/list1"/>
    <dgm:cxn modelId="{86237BD3-0E01-48E4-9932-71F3FAA9C71D}" type="presOf" srcId="{E68DF5AA-2DFB-4541-8169-64C11C0ADC24}" destId="{61CFE312-C52F-488F-9A84-C3CA0C7EAFAE}" srcOrd="0" destOrd="2" presId="urn:microsoft.com/office/officeart/2005/8/layout/list1"/>
    <dgm:cxn modelId="{3079E01E-BDB5-4548-9A46-D8A7900D18C2}" srcId="{C65FB7A1-CA69-4EE4-A5A0-F8BF9DFEA0D4}" destId="{4EAD2B12-A983-48E9-A29E-FAF0891948F4}" srcOrd="0" destOrd="0" parTransId="{43CF8BB0-46FE-4826-B2FF-76C1CCA9382A}" sibTransId="{9E926239-9944-4061-B056-CC1B919F4A81}"/>
    <dgm:cxn modelId="{55B689EC-B0B0-4ECD-9AFB-6FDFB85A565C}" type="presOf" srcId="{2892EC72-CACA-4A0B-BE8F-1B2429F28B51}" destId="{AB1CF2C9-2701-428A-BAF0-BDB2C5D1A932}" srcOrd="0" destOrd="1" presId="urn:microsoft.com/office/officeart/2005/8/layout/list1"/>
    <dgm:cxn modelId="{6CE8B7BB-AB10-41A8-92A9-8D182710EBB3}" type="presOf" srcId="{C65FB7A1-CA69-4EE4-A5A0-F8BF9DFEA0D4}" destId="{A135EB42-FE59-41C0-94FF-B8A0656DE146}" srcOrd="1" destOrd="0" presId="urn:microsoft.com/office/officeart/2005/8/layout/list1"/>
    <dgm:cxn modelId="{9F1EA023-834B-43D3-AFD9-56B3C4AD0D85}" type="presOf" srcId="{16F63E09-D39F-40EA-ABB4-2370D4FFDDA5}" destId="{A266084C-FA88-4DA2-A0AC-CA0F5363A76A}" srcOrd="1" destOrd="0" presId="urn:microsoft.com/office/officeart/2005/8/layout/list1"/>
    <dgm:cxn modelId="{6FBA2DC9-EFBD-4A07-8451-ABC3EE53B462}" type="presOf" srcId="{16F63E09-D39F-40EA-ABB4-2370D4FFDDA5}" destId="{68387DE6-AD0D-478D-B6A3-ACD7E812FB2E}" srcOrd="0" destOrd="0" presId="urn:microsoft.com/office/officeart/2005/8/layout/list1"/>
    <dgm:cxn modelId="{E3E73708-222C-4B6D-B563-B8C439181012}" type="presOf" srcId="{C65FB7A1-CA69-4EE4-A5A0-F8BF9DFEA0D4}" destId="{2DE9065A-9583-4B4F-966B-27E57EA8EA47}" srcOrd="0" destOrd="0" presId="urn:microsoft.com/office/officeart/2005/8/layout/list1"/>
    <dgm:cxn modelId="{56248C96-B8C3-4112-AA50-6B0B21B53EA1}" type="presOf" srcId="{A744281E-7D05-4389-8757-C8BA170E23B2}" destId="{F2A68BE3-794D-4D97-AF93-8A02BED33380}" srcOrd="0" destOrd="0" presId="urn:microsoft.com/office/officeart/2005/8/layout/list1"/>
    <dgm:cxn modelId="{53C7B3DA-6E8D-4DB5-922E-C6B92AF8904D}" srcId="{A744281E-7D05-4389-8757-C8BA170E23B2}" destId="{16F63E09-D39F-40EA-ABB4-2370D4FFDDA5}" srcOrd="2" destOrd="0" parTransId="{A32190CC-2549-4C20-A9E9-2A24B867D405}" sibTransId="{AC79DCD1-83C1-4D58-9090-C6F779173EED}"/>
    <dgm:cxn modelId="{C5FF50FD-EA14-4A41-B728-551FB020EB22}" srcId="{16F63E09-D39F-40EA-ABB4-2370D4FFDDA5}" destId="{2892EC72-CACA-4A0B-BE8F-1B2429F28B51}" srcOrd="1" destOrd="0" parTransId="{B428609B-0D15-4A96-9789-FAE2CD7C52E9}" sibTransId="{436D2A1F-084D-4D0E-9A27-116C2E3E0076}"/>
    <dgm:cxn modelId="{A75976DB-6B0C-4DDB-8035-75039BAB7600}" srcId="{607BAF58-3F6E-4AA2-BD2F-0A72EEAD2999}" destId="{E68DF5AA-2DFB-4541-8169-64C11C0ADC24}" srcOrd="2" destOrd="0" parTransId="{5C3AC604-A4D9-42D7-BEC4-E376CC0C67BB}" sibTransId="{892C56FF-0D62-4F7A-B5C8-074F975674C4}"/>
    <dgm:cxn modelId="{03D20CE0-782F-42B3-B89F-775937852FC4}" srcId="{607BAF58-3F6E-4AA2-BD2F-0A72EEAD2999}" destId="{3B067C83-C1DC-4304-B8A9-9024B05323B9}" srcOrd="0" destOrd="0" parTransId="{5E59D812-63EB-4255-B826-FB0740199664}" sibTransId="{6F18C37D-CC13-4C4A-888E-9B20B5638F46}"/>
    <dgm:cxn modelId="{AB805131-638A-4C59-88CA-DE8AF1C49E9F}" srcId="{A744281E-7D05-4389-8757-C8BA170E23B2}" destId="{607BAF58-3F6E-4AA2-BD2F-0A72EEAD2999}" srcOrd="1" destOrd="0" parTransId="{51CADC1D-398E-4652-B1C3-0C42A9F340BE}" sibTransId="{2A97DD0F-6D7B-4BC2-92A8-0C9ED43E6059}"/>
    <dgm:cxn modelId="{DF41B74F-8C62-49CC-9D28-771E02DB81EC}" type="presOf" srcId="{31A3ED43-B48D-4BCF-8410-5992EE35BF7B}" destId="{61CFE312-C52F-488F-9A84-C3CA0C7EAFAE}" srcOrd="0" destOrd="3" presId="urn:microsoft.com/office/officeart/2005/8/layout/list1"/>
    <dgm:cxn modelId="{1A2ABEC8-7A14-4847-8C9B-D119DC46FA9B}" type="presOf" srcId="{7180DE09-4984-4929-B0ED-445FFDD4D7CA}" destId="{AB1CF2C9-2701-428A-BAF0-BDB2C5D1A932}" srcOrd="0" destOrd="2" presId="urn:microsoft.com/office/officeart/2005/8/layout/list1"/>
    <dgm:cxn modelId="{33F02535-1A23-410A-8AD1-84B837E33099}" type="presOf" srcId="{7A056B43-5C6C-4E6E-8D10-532AC0DBF0BA}" destId="{AB1CF2C9-2701-428A-BAF0-BDB2C5D1A932}" srcOrd="0" destOrd="0" presId="urn:microsoft.com/office/officeart/2005/8/layout/list1"/>
    <dgm:cxn modelId="{68C2FED3-2BA3-4BB9-B17F-A3C3FC2F0640}" type="presOf" srcId="{607BAF58-3F6E-4AA2-BD2F-0A72EEAD2999}" destId="{EE59FAA5-05A3-4FC8-9C86-7D662FE271DC}" srcOrd="0" destOrd="0" presId="urn:microsoft.com/office/officeart/2005/8/layout/list1"/>
    <dgm:cxn modelId="{949C3B7C-00C3-4B3C-9FE2-82DE91B7F3C6}" srcId="{607BAF58-3F6E-4AA2-BD2F-0A72EEAD2999}" destId="{AA124F24-54FA-43D6-8604-319F93F55936}" srcOrd="1" destOrd="0" parTransId="{C1311110-0582-48D7-A93D-6DFC6DD262CC}" sibTransId="{8FCB3CCD-A3AC-492F-8DA3-BB153B635B85}"/>
    <dgm:cxn modelId="{48BFF95B-E484-4E58-ABCE-C48AE33F2B9A}" type="presOf" srcId="{293ABE05-F122-4A56-B800-4BFF02E6C65A}" destId="{61CFE312-C52F-488F-9A84-C3CA0C7EAFAE}" srcOrd="0" destOrd="4" presId="urn:microsoft.com/office/officeart/2005/8/layout/list1"/>
    <dgm:cxn modelId="{D232B8CD-36F9-48F6-85EC-29C5CA2CCB46}" srcId="{607BAF58-3F6E-4AA2-BD2F-0A72EEAD2999}" destId="{31A3ED43-B48D-4BCF-8410-5992EE35BF7B}" srcOrd="3" destOrd="0" parTransId="{FBA7C52B-3C2B-4256-94E1-1506DAE2384E}" sibTransId="{A7CFB6E6-1BD3-4F08-9739-C9288EC771F6}"/>
    <dgm:cxn modelId="{DED4836E-259D-475C-9267-574E3E69637F}" type="presParOf" srcId="{F2A68BE3-794D-4D97-AF93-8A02BED33380}" destId="{88A85E69-2F26-4E03-A3CD-E6FBDF7F3686}" srcOrd="0" destOrd="0" presId="urn:microsoft.com/office/officeart/2005/8/layout/list1"/>
    <dgm:cxn modelId="{0A82D53B-380E-4E68-AA1A-37DB081108FF}" type="presParOf" srcId="{88A85E69-2F26-4E03-A3CD-E6FBDF7F3686}" destId="{2DE9065A-9583-4B4F-966B-27E57EA8EA47}" srcOrd="0" destOrd="0" presId="urn:microsoft.com/office/officeart/2005/8/layout/list1"/>
    <dgm:cxn modelId="{AFD37670-091F-4CDD-B95B-BECE0E8A3A70}" type="presParOf" srcId="{88A85E69-2F26-4E03-A3CD-E6FBDF7F3686}" destId="{A135EB42-FE59-41C0-94FF-B8A0656DE146}" srcOrd="1" destOrd="0" presId="urn:microsoft.com/office/officeart/2005/8/layout/list1"/>
    <dgm:cxn modelId="{712B5361-793F-400D-B0CE-EC65AAD4CFD8}" type="presParOf" srcId="{F2A68BE3-794D-4D97-AF93-8A02BED33380}" destId="{8880FAD9-CC2C-4111-BEC7-25D3D5CB6CDF}" srcOrd="1" destOrd="0" presId="urn:microsoft.com/office/officeart/2005/8/layout/list1"/>
    <dgm:cxn modelId="{1EE28EFB-2F5B-491C-BBCE-C85140DF8C22}" type="presParOf" srcId="{F2A68BE3-794D-4D97-AF93-8A02BED33380}" destId="{861767B9-BB50-4C8D-8D35-C2C49E7CCEA4}" srcOrd="2" destOrd="0" presId="urn:microsoft.com/office/officeart/2005/8/layout/list1"/>
    <dgm:cxn modelId="{029FE907-9AA3-473A-8C42-0E351B34B2A3}" type="presParOf" srcId="{F2A68BE3-794D-4D97-AF93-8A02BED33380}" destId="{61095381-EE98-4D78-BD81-68F732DC947E}" srcOrd="3" destOrd="0" presId="urn:microsoft.com/office/officeart/2005/8/layout/list1"/>
    <dgm:cxn modelId="{0C67424E-2F35-4E55-856F-1D928D2E6C4D}" type="presParOf" srcId="{F2A68BE3-794D-4D97-AF93-8A02BED33380}" destId="{A2D1B09C-B7CD-4A66-A6B9-220746B1165D}" srcOrd="4" destOrd="0" presId="urn:microsoft.com/office/officeart/2005/8/layout/list1"/>
    <dgm:cxn modelId="{7EC986D9-BFEC-4CAD-903F-7AD9E7C63221}" type="presParOf" srcId="{A2D1B09C-B7CD-4A66-A6B9-220746B1165D}" destId="{EE59FAA5-05A3-4FC8-9C86-7D662FE271DC}" srcOrd="0" destOrd="0" presId="urn:microsoft.com/office/officeart/2005/8/layout/list1"/>
    <dgm:cxn modelId="{A154BC8B-0A95-48A0-B6E5-C8ABF6C1B044}" type="presParOf" srcId="{A2D1B09C-B7CD-4A66-A6B9-220746B1165D}" destId="{0742DA44-EC37-4841-B5A0-808FB9BFEAF5}" srcOrd="1" destOrd="0" presId="urn:microsoft.com/office/officeart/2005/8/layout/list1"/>
    <dgm:cxn modelId="{6CE1F6BD-1E7B-48A7-BBFA-43AEB0134793}" type="presParOf" srcId="{F2A68BE3-794D-4D97-AF93-8A02BED33380}" destId="{71228DDF-E0D3-4D44-A26F-E2B342CB0E75}" srcOrd="5" destOrd="0" presId="urn:microsoft.com/office/officeart/2005/8/layout/list1"/>
    <dgm:cxn modelId="{787060AA-BCA9-48B6-8C27-339FF081CE83}" type="presParOf" srcId="{F2A68BE3-794D-4D97-AF93-8A02BED33380}" destId="{61CFE312-C52F-488F-9A84-C3CA0C7EAFAE}" srcOrd="6" destOrd="0" presId="urn:microsoft.com/office/officeart/2005/8/layout/list1"/>
    <dgm:cxn modelId="{28672C17-56D8-4D96-B74B-6E5CA6803EED}" type="presParOf" srcId="{F2A68BE3-794D-4D97-AF93-8A02BED33380}" destId="{4A82D1B7-53C5-4490-8AE5-30D86203B2D4}" srcOrd="7" destOrd="0" presId="urn:microsoft.com/office/officeart/2005/8/layout/list1"/>
    <dgm:cxn modelId="{23979E83-D28D-4614-A1C1-CB215D3A2831}" type="presParOf" srcId="{F2A68BE3-794D-4D97-AF93-8A02BED33380}" destId="{481505DD-1201-4D3E-B3B5-ACB6E0F25718}" srcOrd="8" destOrd="0" presId="urn:microsoft.com/office/officeart/2005/8/layout/list1"/>
    <dgm:cxn modelId="{E133B76A-D961-4A60-924B-A2C33083C0B2}" type="presParOf" srcId="{481505DD-1201-4D3E-B3B5-ACB6E0F25718}" destId="{68387DE6-AD0D-478D-B6A3-ACD7E812FB2E}" srcOrd="0" destOrd="0" presId="urn:microsoft.com/office/officeart/2005/8/layout/list1"/>
    <dgm:cxn modelId="{C6E8A702-BCE1-4511-B90E-BD96480513F5}" type="presParOf" srcId="{481505DD-1201-4D3E-B3B5-ACB6E0F25718}" destId="{A266084C-FA88-4DA2-A0AC-CA0F5363A76A}" srcOrd="1" destOrd="0" presId="urn:microsoft.com/office/officeart/2005/8/layout/list1"/>
    <dgm:cxn modelId="{CA561846-1335-49DD-BF7C-AA34A40AD8AD}" type="presParOf" srcId="{F2A68BE3-794D-4D97-AF93-8A02BED33380}" destId="{9DD40CCC-C423-4602-B705-54BC32C6FD63}" srcOrd="9" destOrd="0" presId="urn:microsoft.com/office/officeart/2005/8/layout/list1"/>
    <dgm:cxn modelId="{35E55F63-FF98-42BC-8C1F-B3D248E4D24D}" type="presParOf" srcId="{F2A68BE3-794D-4D97-AF93-8A02BED33380}" destId="{AB1CF2C9-2701-428A-BAF0-BDB2C5D1A932}" srcOrd="10" destOrd="0" presId="urn:microsoft.com/office/officeart/2005/8/layout/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A744281E-7D05-4389-8757-C8BA170E23B2}" type="doc">
      <dgm:prSet loTypeId="urn:microsoft.com/office/officeart/2005/8/layout/list1" loCatId="list" qsTypeId="urn:microsoft.com/office/officeart/2005/8/quickstyle/simple1" qsCatId="simple" csTypeId="urn:microsoft.com/office/officeart/2005/8/colors/accent1_2" csCatId="accent1" phldr="1"/>
      <dgm:spPr/>
      <dgm:t>
        <a:bodyPr/>
        <a:lstStyle/>
        <a:p>
          <a:endParaRPr lang="en-US"/>
        </a:p>
      </dgm:t>
    </dgm:pt>
    <dgm:pt modelId="{C65FB7A1-CA69-4EE4-A5A0-F8BF9DFEA0D4}">
      <dgm:prSet phldrT="[Text]" custT="1"/>
      <dgm:spPr/>
      <dgm:t>
        <a:bodyPr/>
        <a:lstStyle/>
        <a:p>
          <a:r>
            <a:rPr lang="en-US" sz="1800" dirty="0"/>
            <a:t>Issue</a:t>
          </a:r>
        </a:p>
      </dgm:t>
    </dgm:pt>
    <dgm:pt modelId="{EFD21CDC-A1E2-4E76-9109-FA554D01C190}" type="parTrans" cxnId="{CE91C0ED-01B4-4D29-BDBF-724572D28650}">
      <dgm:prSet/>
      <dgm:spPr/>
      <dgm:t>
        <a:bodyPr/>
        <a:lstStyle/>
        <a:p>
          <a:endParaRPr lang="en-US"/>
        </a:p>
      </dgm:t>
    </dgm:pt>
    <dgm:pt modelId="{D6EF7A4F-7E13-482A-B634-4ADEEC71D28A}" type="sibTrans" cxnId="{CE91C0ED-01B4-4D29-BDBF-724572D28650}">
      <dgm:prSet/>
      <dgm:spPr/>
      <dgm:t>
        <a:bodyPr/>
        <a:lstStyle/>
        <a:p>
          <a:endParaRPr lang="en-US"/>
        </a:p>
      </dgm:t>
    </dgm:pt>
    <dgm:pt modelId="{607BAF58-3F6E-4AA2-BD2F-0A72EEAD2999}">
      <dgm:prSet phldrT="[Text]" custT="1"/>
      <dgm:spPr/>
      <dgm:t>
        <a:bodyPr/>
        <a:lstStyle/>
        <a:p>
          <a:r>
            <a:rPr lang="en-US" sz="1800" dirty="0"/>
            <a:t>Discussion</a:t>
          </a:r>
        </a:p>
      </dgm:t>
    </dgm:pt>
    <dgm:pt modelId="{51CADC1D-398E-4652-B1C3-0C42A9F340BE}" type="parTrans" cxnId="{AB805131-638A-4C59-88CA-DE8AF1C49E9F}">
      <dgm:prSet/>
      <dgm:spPr/>
      <dgm:t>
        <a:bodyPr/>
        <a:lstStyle/>
        <a:p>
          <a:endParaRPr lang="en-US"/>
        </a:p>
      </dgm:t>
    </dgm:pt>
    <dgm:pt modelId="{2A97DD0F-6D7B-4BC2-92A8-0C9ED43E6059}" type="sibTrans" cxnId="{AB805131-638A-4C59-88CA-DE8AF1C49E9F}">
      <dgm:prSet/>
      <dgm:spPr/>
      <dgm:t>
        <a:bodyPr/>
        <a:lstStyle/>
        <a:p>
          <a:endParaRPr lang="en-US"/>
        </a:p>
      </dgm:t>
    </dgm:pt>
    <dgm:pt modelId="{4EAD2B12-A983-48E9-A29E-FAF0891948F4}">
      <dgm:prSet custT="1"/>
      <dgm:spPr/>
      <dgm:t>
        <a:bodyPr/>
        <a:lstStyle/>
        <a:p>
          <a:r>
            <a:rPr lang="en-GB" sz="2000" dirty="0" smtClean="0"/>
            <a:t>Arrangements for power purchase</a:t>
          </a:r>
          <a:endParaRPr lang="en-US" sz="2000" dirty="0"/>
        </a:p>
      </dgm:t>
    </dgm:pt>
    <dgm:pt modelId="{43CF8BB0-46FE-4826-B2FF-76C1CCA9382A}" type="parTrans" cxnId="{3079E01E-BDB5-4548-9A46-D8A7900D18C2}">
      <dgm:prSet/>
      <dgm:spPr/>
      <dgm:t>
        <a:bodyPr/>
        <a:lstStyle/>
        <a:p>
          <a:endParaRPr lang="en-US"/>
        </a:p>
      </dgm:t>
    </dgm:pt>
    <dgm:pt modelId="{9E926239-9944-4061-B056-CC1B919F4A81}" type="sibTrans" cxnId="{3079E01E-BDB5-4548-9A46-D8A7900D18C2}">
      <dgm:prSet/>
      <dgm:spPr/>
      <dgm:t>
        <a:bodyPr/>
        <a:lstStyle/>
        <a:p>
          <a:endParaRPr lang="en-US"/>
        </a:p>
      </dgm:t>
    </dgm:pt>
    <dgm:pt modelId="{3B067C83-C1DC-4304-B8A9-9024B05323B9}">
      <dgm:prSet custT="1"/>
      <dgm:spPr/>
      <dgm:t>
        <a:bodyPr/>
        <a:lstStyle/>
        <a:p>
          <a:r>
            <a:rPr lang="en-GB" sz="2000" dirty="0" smtClean="0"/>
            <a:t>Power purchase: what is needed for financing?</a:t>
          </a:r>
          <a:endParaRPr lang="en-US" sz="2000" dirty="0"/>
        </a:p>
      </dgm:t>
    </dgm:pt>
    <dgm:pt modelId="{5E59D812-63EB-4255-B826-FB0740199664}" type="parTrans" cxnId="{03D20CE0-782F-42B3-B89F-775937852FC4}">
      <dgm:prSet/>
      <dgm:spPr/>
      <dgm:t>
        <a:bodyPr/>
        <a:lstStyle/>
        <a:p>
          <a:endParaRPr lang="en-US"/>
        </a:p>
      </dgm:t>
    </dgm:pt>
    <dgm:pt modelId="{6F18C37D-CC13-4C4A-888E-9B20B5638F46}" type="sibTrans" cxnId="{03D20CE0-782F-42B3-B89F-775937852FC4}">
      <dgm:prSet/>
      <dgm:spPr/>
      <dgm:t>
        <a:bodyPr/>
        <a:lstStyle/>
        <a:p>
          <a:endParaRPr lang="en-US"/>
        </a:p>
      </dgm:t>
    </dgm:pt>
    <dgm:pt modelId="{16F63E09-D39F-40EA-ABB4-2370D4FFDDA5}">
      <dgm:prSet phldrT="[Text]" custT="1"/>
      <dgm:spPr/>
      <dgm:t>
        <a:bodyPr/>
        <a:lstStyle/>
        <a:p>
          <a:r>
            <a:rPr lang="en-US" sz="1800" dirty="0" smtClean="0"/>
            <a:t>Recommendation</a:t>
          </a:r>
          <a:endParaRPr lang="en-US" sz="1800" dirty="0"/>
        </a:p>
      </dgm:t>
    </dgm:pt>
    <dgm:pt modelId="{A32190CC-2549-4C20-A9E9-2A24B867D405}" type="parTrans" cxnId="{53C7B3DA-6E8D-4DB5-922E-C6B92AF8904D}">
      <dgm:prSet/>
      <dgm:spPr/>
      <dgm:t>
        <a:bodyPr/>
        <a:lstStyle/>
        <a:p>
          <a:endParaRPr lang="en-GB"/>
        </a:p>
      </dgm:t>
    </dgm:pt>
    <dgm:pt modelId="{AC79DCD1-83C1-4D58-9090-C6F779173EED}" type="sibTrans" cxnId="{53C7B3DA-6E8D-4DB5-922E-C6B92AF8904D}">
      <dgm:prSet/>
      <dgm:spPr/>
      <dgm:t>
        <a:bodyPr/>
        <a:lstStyle/>
        <a:p>
          <a:endParaRPr lang="en-GB"/>
        </a:p>
      </dgm:t>
    </dgm:pt>
    <dgm:pt modelId="{7A056B43-5C6C-4E6E-8D10-532AC0DBF0BA}">
      <dgm:prSet custT="1"/>
      <dgm:spPr/>
      <dgm:t>
        <a:bodyPr/>
        <a:lstStyle/>
        <a:p>
          <a:r>
            <a:rPr lang="en-GB" sz="2000" smtClean="0">
              <a:solidFill>
                <a:schemeClr val="tx1"/>
              </a:solidFill>
            </a:rPr>
            <a:t>Robust PPA based on existing model with longer tenure</a:t>
          </a:r>
          <a:endParaRPr lang="en-US" sz="2000" dirty="0">
            <a:solidFill>
              <a:schemeClr val="tx1"/>
            </a:solidFill>
          </a:endParaRPr>
        </a:p>
      </dgm:t>
    </dgm:pt>
    <dgm:pt modelId="{E847C3BE-F7E4-4860-B568-9CFE0BF90BF5}" type="parTrans" cxnId="{51596976-D55E-40B3-8A05-7693A259539D}">
      <dgm:prSet/>
      <dgm:spPr/>
      <dgm:t>
        <a:bodyPr/>
        <a:lstStyle/>
        <a:p>
          <a:endParaRPr lang="en-GB"/>
        </a:p>
      </dgm:t>
    </dgm:pt>
    <dgm:pt modelId="{9256C58E-1B16-43D9-93A1-57ED3757B1CF}" type="sibTrans" cxnId="{51596976-D55E-40B3-8A05-7693A259539D}">
      <dgm:prSet/>
      <dgm:spPr/>
      <dgm:t>
        <a:bodyPr/>
        <a:lstStyle/>
        <a:p>
          <a:endParaRPr lang="en-GB"/>
        </a:p>
      </dgm:t>
    </dgm:pt>
    <dgm:pt modelId="{777E898B-6308-4FDF-B882-09EA17816BF7}">
      <dgm:prSet custT="1"/>
      <dgm:spPr/>
      <dgm:t>
        <a:bodyPr/>
        <a:lstStyle/>
        <a:p>
          <a:r>
            <a:rPr lang="en-US" sz="2000" dirty="0" smtClean="0">
              <a:solidFill>
                <a:schemeClr val="tx1"/>
              </a:solidFill>
            </a:rPr>
            <a:t>Clear and credible funding structure for </a:t>
          </a:r>
          <a:r>
            <a:rPr lang="en-US" sz="2000" dirty="0" err="1" smtClean="0">
              <a:solidFill>
                <a:schemeClr val="tx1"/>
              </a:solidFill>
            </a:rPr>
            <a:t>offtaker</a:t>
          </a:r>
          <a:endParaRPr lang="en-US" sz="2000" dirty="0" smtClean="0">
            <a:solidFill>
              <a:schemeClr val="tx1"/>
            </a:solidFill>
          </a:endParaRPr>
        </a:p>
      </dgm:t>
    </dgm:pt>
    <dgm:pt modelId="{C66A6C9A-9FC4-4EA9-A102-C09A61647929}" type="parTrans" cxnId="{89D347C5-F8ED-4C2E-8545-CF0E65AF4A92}">
      <dgm:prSet/>
      <dgm:spPr/>
      <dgm:t>
        <a:bodyPr/>
        <a:lstStyle/>
        <a:p>
          <a:endParaRPr lang="en-US"/>
        </a:p>
      </dgm:t>
    </dgm:pt>
    <dgm:pt modelId="{2EAB0B11-AA6C-41AB-9147-6F764E5786FE}" type="sibTrans" cxnId="{89D347C5-F8ED-4C2E-8545-CF0E65AF4A92}">
      <dgm:prSet/>
      <dgm:spPr/>
      <dgm:t>
        <a:bodyPr/>
        <a:lstStyle/>
        <a:p>
          <a:endParaRPr lang="en-US"/>
        </a:p>
      </dgm:t>
    </dgm:pt>
    <dgm:pt modelId="{D8CFF02C-C4DF-41D2-A80D-57AC097CE0D3}">
      <dgm:prSet custT="1"/>
      <dgm:spPr/>
      <dgm:t>
        <a:bodyPr/>
        <a:lstStyle/>
        <a:p>
          <a:r>
            <a:rPr lang="en-US" sz="2000" dirty="0" smtClean="0">
              <a:solidFill>
                <a:schemeClr val="tx1"/>
              </a:solidFill>
            </a:rPr>
            <a:t>Visibility over future offtake arrangements in case of sector reforms </a:t>
          </a:r>
        </a:p>
      </dgm:t>
    </dgm:pt>
    <dgm:pt modelId="{8D0C2E5C-04C4-44EB-A55F-E07D50C70F40}" type="parTrans" cxnId="{9C57F415-B9A1-4715-A227-010783E56F81}">
      <dgm:prSet/>
      <dgm:spPr/>
      <dgm:t>
        <a:bodyPr/>
        <a:lstStyle/>
        <a:p>
          <a:endParaRPr lang="en-US"/>
        </a:p>
      </dgm:t>
    </dgm:pt>
    <dgm:pt modelId="{AC2817C5-7676-4CBD-8173-430E8882706E}" type="sibTrans" cxnId="{9C57F415-B9A1-4715-A227-010783E56F81}">
      <dgm:prSet/>
      <dgm:spPr/>
      <dgm:t>
        <a:bodyPr/>
        <a:lstStyle/>
        <a:p>
          <a:endParaRPr lang="en-US"/>
        </a:p>
      </dgm:t>
    </dgm:pt>
    <dgm:pt modelId="{F2A68BE3-794D-4D97-AF93-8A02BED33380}" type="pres">
      <dgm:prSet presAssocID="{A744281E-7D05-4389-8757-C8BA170E23B2}" presName="linear" presStyleCnt="0">
        <dgm:presLayoutVars>
          <dgm:dir/>
          <dgm:animLvl val="lvl"/>
          <dgm:resizeHandles val="exact"/>
        </dgm:presLayoutVars>
      </dgm:prSet>
      <dgm:spPr/>
      <dgm:t>
        <a:bodyPr/>
        <a:lstStyle/>
        <a:p>
          <a:endParaRPr lang="en-GB"/>
        </a:p>
      </dgm:t>
    </dgm:pt>
    <dgm:pt modelId="{88A85E69-2F26-4E03-A3CD-E6FBDF7F3686}" type="pres">
      <dgm:prSet presAssocID="{C65FB7A1-CA69-4EE4-A5A0-F8BF9DFEA0D4}" presName="parentLin" presStyleCnt="0"/>
      <dgm:spPr/>
    </dgm:pt>
    <dgm:pt modelId="{2DE9065A-9583-4B4F-966B-27E57EA8EA47}" type="pres">
      <dgm:prSet presAssocID="{C65FB7A1-CA69-4EE4-A5A0-F8BF9DFEA0D4}" presName="parentLeftMargin" presStyleLbl="node1" presStyleIdx="0" presStyleCnt="3"/>
      <dgm:spPr/>
      <dgm:t>
        <a:bodyPr/>
        <a:lstStyle/>
        <a:p>
          <a:endParaRPr lang="en-GB"/>
        </a:p>
      </dgm:t>
    </dgm:pt>
    <dgm:pt modelId="{A135EB42-FE59-41C0-94FF-B8A0656DE146}" type="pres">
      <dgm:prSet presAssocID="{C65FB7A1-CA69-4EE4-A5A0-F8BF9DFEA0D4}" presName="parentText" presStyleLbl="node1" presStyleIdx="0" presStyleCnt="3" custScaleX="44622">
        <dgm:presLayoutVars>
          <dgm:chMax val="0"/>
          <dgm:bulletEnabled val="1"/>
        </dgm:presLayoutVars>
      </dgm:prSet>
      <dgm:spPr/>
      <dgm:t>
        <a:bodyPr/>
        <a:lstStyle/>
        <a:p>
          <a:endParaRPr lang="en-GB"/>
        </a:p>
      </dgm:t>
    </dgm:pt>
    <dgm:pt modelId="{8880FAD9-CC2C-4111-BEC7-25D3D5CB6CDF}" type="pres">
      <dgm:prSet presAssocID="{C65FB7A1-CA69-4EE4-A5A0-F8BF9DFEA0D4}" presName="negativeSpace" presStyleCnt="0"/>
      <dgm:spPr/>
    </dgm:pt>
    <dgm:pt modelId="{861767B9-BB50-4C8D-8D35-C2C49E7CCEA4}" type="pres">
      <dgm:prSet presAssocID="{C65FB7A1-CA69-4EE4-A5A0-F8BF9DFEA0D4}" presName="childText" presStyleLbl="conFgAcc1" presStyleIdx="0" presStyleCnt="3" custLinFactNeighborY="3753">
        <dgm:presLayoutVars>
          <dgm:bulletEnabled val="1"/>
        </dgm:presLayoutVars>
      </dgm:prSet>
      <dgm:spPr/>
      <dgm:t>
        <a:bodyPr/>
        <a:lstStyle/>
        <a:p>
          <a:endParaRPr lang="en-GB"/>
        </a:p>
      </dgm:t>
    </dgm:pt>
    <dgm:pt modelId="{61095381-EE98-4D78-BD81-68F732DC947E}" type="pres">
      <dgm:prSet presAssocID="{D6EF7A4F-7E13-482A-B634-4ADEEC71D28A}" presName="spaceBetweenRectangles" presStyleCnt="0"/>
      <dgm:spPr/>
    </dgm:pt>
    <dgm:pt modelId="{A2D1B09C-B7CD-4A66-A6B9-220746B1165D}" type="pres">
      <dgm:prSet presAssocID="{607BAF58-3F6E-4AA2-BD2F-0A72EEAD2999}" presName="parentLin" presStyleCnt="0"/>
      <dgm:spPr/>
    </dgm:pt>
    <dgm:pt modelId="{EE59FAA5-05A3-4FC8-9C86-7D662FE271DC}" type="pres">
      <dgm:prSet presAssocID="{607BAF58-3F6E-4AA2-BD2F-0A72EEAD2999}" presName="parentLeftMargin" presStyleLbl="node1" presStyleIdx="0" presStyleCnt="3"/>
      <dgm:spPr/>
      <dgm:t>
        <a:bodyPr/>
        <a:lstStyle/>
        <a:p>
          <a:endParaRPr lang="en-GB"/>
        </a:p>
      </dgm:t>
    </dgm:pt>
    <dgm:pt modelId="{0742DA44-EC37-4841-B5A0-808FB9BFEAF5}" type="pres">
      <dgm:prSet presAssocID="{607BAF58-3F6E-4AA2-BD2F-0A72EEAD2999}" presName="parentText" presStyleLbl="node1" presStyleIdx="1" presStyleCnt="3" custFlipHor="1" custScaleX="44343">
        <dgm:presLayoutVars>
          <dgm:chMax val="0"/>
          <dgm:bulletEnabled val="1"/>
        </dgm:presLayoutVars>
      </dgm:prSet>
      <dgm:spPr/>
      <dgm:t>
        <a:bodyPr/>
        <a:lstStyle/>
        <a:p>
          <a:endParaRPr lang="en-GB"/>
        </a:p>
      </dgm:t>
    </dgm:pt>
    <dgm:pt modelId="{71228DDF-E0D3-4D44-A26F-E2B342CB0E75}" type="pres">
      <dgm:prSet presAssocID="{607BAF58-3F6E-4AA2-BD2F-0A72EEAD2999}" presName="negativeSpace" presStyleCnt="0"/>
      <dgm:spPr/>
    </dgm:pt>
    <dgm:pt modelId="{61CFE312-C52F-488F-9A84-C3CA0C7EAFAE}" type="pres">
      <dgm:prSet presAssocID="{607BAF58-3F6E-4AA2-BD2F-0A72EEAD2999}" presName="childText" presStyleLbl="conFgAcc1" presStyleIdx="1" presStyleCnt="3">
        <dgm:presLayoutVars>
          <dgm:bulletEnabled val="1"/>
        </dgm:presLayoutVars>
      </dgm:prSet>
      <dgm:spPr/>
      <dgm:t>
        <a:bodyPr/>
        <a:lstStyle/>
        <a:p>
          <a:endParaRPr lang="en-GB"/>
        </a:p>
      </dgm:t>
    </dgm:pt>
    <dgm:pt modelId="{4A82D1B7-53C5-4490-8AE5-30D86203B2D4}" type="pres">
      <dgm:prSet presAssocID="{2A97DD0F-6D7B-4BC2-92A8-0C9ED43E6059}" presName="spaceBetweenRectangles" presStyleCnt="0"/>
      <dgm:spPr/>
    </dgm:pt>
    <dgm:pt modelId="{481505DD-1201-4D3E-B3B5-ACB6E0F25718}" type="pres">
      <dgm:prSet presAssocID="{16F63E09-D39F-40EA-ABB4-2370D4FFDDA5}" presName="parentLin" presStyleCnt="0"/>
      <dgm:spPr/>
    </dgm:pt>
    <dgm:pt modelId="{68387DE6-AD0D-478D-B6A3-ACD7E812FB2E}" type="pres">
      <dgm:prSet presAssocID="{16F63E09-D39F-40EA-ABB4-2370D4FFDDA5}" presName="parentLeftMargin" presStyleLbl="node1" presStyleIdx="1" presStyleCnt="3" custFlipHor="1" custScaleX="37302"/>
      <dgm:spPr/>
      <dgm:t>
        <a:bodyPr/>
        <a:lstStyle/>
        <a:p>
          <a:endParaRPr lang="en-GB"/>
        </a:p>
      </dgm:t>
    </dgm:pt>
    <dgm:pt modelId="{A266084C-FA88-4DA2-A0AC-CA0F5363A76A}" type="pres">
      <dgm:prSet presAssocID="{16F63E09-D39F-40EA-ABB4-2370D4FFDDA5}" presName="parentText" presStyleLbl="node1" presStyleIdx="2" presStyleCnt="3" custScaleX="44761" custLinFactNeighborX="64783" custLinFactNeighborY="-3586">
        <dgm:presLayoutVars>
          <dgm:chMax val="0"/>
          <dgm:bulletEnabled val="1"/>
        </dgm:presLayoutVars>
      </dgm:prSet>
      <dgm:spPr/>
      <dgm:t>
        <a:bodyPr/>
        <a:lstStyle/>
        <a:p>
          <a:endParaRPr lang="en-GB"/>
        </a:p>
      </dgm:t>
    </dgm:pt>
    <dgm:pt modelId="{9DD40CCC-C423-4602-B705-54BC32C6FD63}" type="pres">
      <dgm:prSet presAssocID="{16F63E09-D39F-40EA-ABB4-2370D4FFDDA5}" presName="negativeSpace" presStyleCnt="0"/>
      <dgm:spPr/>
    </dgm:pt>
    <dgm:pt modelId="{AB1CF2C9-2701-428A-BAF0-BDB2C5D1A932}" type="pres">
      <dgm:prSet presAssocID="{16F63E09-D39F-40EA-ABB4-2370D4FFDDA5}" presName="childText" presStyleLbl="conFgAcc1" presStyleIdx="2" presStyleCnt="3">
        <dgm:presLayoutVars>
          <dgm:bulletEnabled val="1"/>
        </dgm:presLayoutVars>
      </dgm:prSet>
      <dgm:spPr/>
      <dgm:t>
        <a:bodyPr/>
        <a:lstStyle/>
        <a:p>
          <a:endParaRPr lang="en-GB"/>
        </a:p>
      </dgm:t>
    </dgm:pt>
  </dgm:ptLst>
  <dgm:cxnLst>
    <dgm:cxn modelId="{502888C2-9A10-4BA5-B0DC-C0FEF95AD0F1}" type="presOf" srcId="{3B067C83-C1DC-4304-B8A9-9024B05323B9}" destId="{61CFE312-C52F-488F-9A84-C3CA0C7EAFAE}" srcOrd="0" destOrd="0" presId="urn:microsoft.com/office/officeart/2005/8/layout/list1"/>
    <dgm:cxn modelId="{51596976-D55E-40B3-8A05-7693A259539D}" srcId="{16F63E09-D39F-40EA-ABB4-2370D4FFDDA5}" destId="{7A056B43-5C6C-4E6E-8D10-532AC0DBF0BA}" srcOrd="0" destOrd="0" parTransId="{E847C3BE-F7E4-4860-B568-9CFE0BF90BF5}" sibTransId="{9256C58E-1B16-43D9-93A1-57ED3757B1CF}"/>
    <dgm:cxn modelId="{9C57F415-B9A1-4715-A227-010783E56F81}" srcId="{16F63E09-D39F-40EA-ABB4-2370D4FFDDA5}" destId="{D8CFF02C-C4DF-41D2-A80D-57AC097CE0D3}" srcOrd="2" destOrd="0" parTransId="{8D0C2E5C-04C4-44EB-A55F-E07D50C70F40}" sibTransId="{AC2817C5-7676-4CBD-8173-430E8882706E}"/>
    <dgm:cxn modelId="{6FBA2DC9-EFBD-4A07-8451-ABC3EE53B462}" type="presOf" srcId="{16F63E09-D39F-40EA-ABB4-2370D4FFDDA5}" destId="{68387DE6-AD0D-478D-B6A3-ACD7E812FB2E}" srcOrd="0" destOrd="0" presId="urn:microsoft.com/office/officeart/2005/8/layout/list1"/>
    <dgm:cxn modelId="{6CE8B7BB-AB10-41A8-92A9-8D182710EBB3}" type="presOf" srcId="{C65FB7A1-CA69-4EE4-A5A0-F8BF9DFEA0D4}" destId="{A135EB42-FE59-41C0-94FF-B8A0656DE146}" srcOrd="1" destOrd="0" presId="urn:microsoft.com/office/officeart/2005/8/layout/list1"/>
    <dgm:cxn modelId="{56248C96-B8C3-4112-AA50-6B0B21B53EA1}" type="presOf" srcId="{A744281E-7D05-4389-8757-C8BA170E23B2}" destId="{F2A68BE3-794D-4D97-AF93-8A02BED33380}" srcOrd="0" destOrd="0" presId="urn:microsoft.com/office/officeart/2005/8/layout/list1"/>
    <dgm:cxn modelId="{33F02535-1A23-410A-8AD1-84B837E33099}" type="presOf" srcId="{7A056B43-5C6C-4E6E-8D10-532AC0DBF0BA}" destId="{AB1CF2C9-2701-428A-BAF0-BDB2C5D1A932}" srcOrd="0" destOrd="0" presId="urn:microsoft.com/office/officeart/2005/8/layout/list1"/>
    <dgm:cxn modelId="{89D347C5-F8ED-4C2E-8545-CF0E65AF4A92}" srcId="{16F63E09-D39F-40EA-ABB4-2370D4FFDDA5}" destId="{777E898B-6308-4FDF-B882-09EA17816BF7}" srcOrd="1" destOrd="0" parTransId="{C66A6C9A-9FC4-4EA9-A102-C09A61647929}" sibTransId="{2EAB0B11-AA6C-41AB-9147-6F764E5786FE}"/>
    <dgm:cxn modelId="{AB805131-638A-4C59-88CA-DE8AF1C49E9F}" srcId="{A744281E-7D05-4389-8757-C8BA170E23B2}" destId="{607BAF58-3F6E-4AA2-BD2F-0A72EEAD2999}" srcOrd="1" destOrd="0" parTransId="{51CADC1D-398E-4652-B1C3-0C42A9F340BE}" sibTransId="{2A97DD0F-6D7B-4BC2-92A8-0C9ED43E6059}"/>
    <dgm:cxn modelId="{43B0864E-4053-4C30-A806-D628ADDAFF25}" type="presOf" srcId="{777E898B-6308-4FDF-B882-09EA17816BF7}" destId="{AB1CF2C9-2701-428A-BAF0-BDB2C5D1A932}" srcOrd="0" destOrd="1" presId="urn:microsoft.com/office/officeart/2005/8/layout/list1"/>
    <dgm:cxn modelId="{D201D569-C848-461D-BB04-5F0EE36116D8}" type="presOf" srcId="{607BAF58-3F6E-4AA2-BD2F-0A72EEAD2999}" destId="{0742DA44-EC37-4841-B5A0-808FB9BFEAF5}" srcOrd="1" destOrd="0" presId="urn:microsoft.com/office/officeart/2005/8/layout/list1"/>
    <dgm:cxn modelId="{9F1EA023-834B-43D3-AFD9-56B3C4AD0D85}" type="presOf" srcId="{16F63E09-D39F-40EA-ABB4-2370D4FFDDA5}" destId="{A266084C-FA88-4DA2-A0AC-CA0F5363A76A}" srcOrd="1" destOrd="0" presId="urn:microsoft.com/office/officeart/2005/8/layout/list1"/>
    <dgm:cxn modelId="{3079E01E-BDB5-4548-9A46-D8A7900D18C2}" srcId="{C65FB7A1-CA69-4EE4-A5A0-F8BF9DFEA0D4}" destId="{4EAD2B12-A983-48E9-A29E-FAF0891948F4}" srcOrd="0" destOrd="0" parTransId="{43CF8BB0-46FE-4826-B2FF-76C1CCA9382A}" sibTransId="{9E926239-9944-4061-B056-CC1B919F4A81}"/>
    <dgm:cxn modelId="{03D20CE0-782F-42B3-B89F-775937852FC4}" srcId="{607BAF58-3F6E-4AA2-BD2F-0A72EEAD2999}" destId="{3B067C83-C1DC-4304-B8A9-9024B05323B9}" srcOrd="0" destOrd="0" parTransId="{5E59D812-63EB-4255-B826-FB0740199664}" sibTransId="{6F18C37D-CC13-4C4A-888E-9B20B5638F46}"/>
    <dgm:cxn modelId="{CE91C0ED-01B4-4D29-BDBF-724572D28650}" srcId="{A744281E-7D05-4389-8757-C8BA170E23B2}" destId="{C65FB7A1-CA69-4EE4-A5A0-F8BF9DFEA0D4}" srcOrd="0" destOrd="0" parTransId="{EFD21CDC-A1E2-4E76-9109-FA554D01C190}" sibTransId="{D6EF7A4F-7E13-482A-B634-4ADEEC71D28A}"/>
    <dgm:cxn modelId="{68C2FED3-2BA3-4BB9-B17F-A3C3FC2F0640}" type="presOf" srcId="{607BAF58-3F6E-4AA2-BD2F-0A72EEAD2999}" destId="{EE59FAA5-05A3-4FC8-9C86-7D662FE271DC}" srcOrd="0" destOrd="0" presId="urn:microsoft.com/office/officeart/2005/8/layout/list1"/>
    <dgm:cxn modelId="{53C7B3DA-6E8D-4DB5-922E-C6B92AF8904D}" srcId="{A744281E-7D05-4389-8757-C8BA170E23B2}" destId="{16F63E09-D39F-40EA-ABB4-2370D4FFDDA5}" srcOrd="2" destOrd="0" parTransId="{A32190CC-2549-4C20-A9E9-2A24B867D405}" sibTransId="{AC79DCD1-83C1-4D58-9090-C6F779173EED}"/>
    <dgm:cxn modelId="{8A02456D-1865-475A-9B8D-B9E23C2C4526}" type="presOf" srcId="{D8CFF02C-C4DF-41D2-A80D-57AC097CE0D3}" destId="{AB1CF2C9-2701-428A-BAF0-BDB2C5D1A932}" srcOrd="0" destOrd="2" presId="urn:microsoft.com/office/officeart/2005/8/layout/list1"/>
    <dgm:cxn modelId="{E3E73708-222C-4B6D-B563-B8C439181012}" type="presOf" srcId="{C65FB7A1-CA69-4EE4-A5A0-F8BF9DFEA0D4}" destId="{2DE9065A-9583-4B4F-966B-27E57EA8EA47}" srcOrd="0" destOrd="0" presId="urn:microsoft.com/office/officeart/2005/8/layout/list1"/>
    <dgm:cxn modelId="{F1F78BB8-4BA0-4BA8-A8C0-296AB47B875F}" type="presOf" srcId="{4EAD2B12-A983-48E9-A29E-FAF0891948F4}" destId="{861767B9-BB50-4C8D-8D35-C2C49E7CCEA4}" srcOrd="0" destOrd="0" presId="urn:microsoft.com/office/officeart/2005/8/layout/list1"/>
    <dgm:cxn modelId="{DED4836E-259D-475C-9267-574E3E69637F}" type="presParOf" srcId="{F2A68BE3-794D-4D97-AF93-8A02BED33380}" destId="{88A85E69-2F26-4E03-A3CD-E6FBDF7F3686}" srcOrd="0" destOrd="0" presId="urn:microsoft.com/office/officeart/2005/8/layout/list1"/>
    <dgm:cxn modelId="{0A82D53B-380E-4E68-AA1A-37DB081108FF}" type="presParOf" srcId="{88A85E69-2F26-4E03-A3CD-E6FBDF7F3686}" destId="{2DE9065A-9583-4B4F-966B-27E57EA8EA47}" srcOrd="0" destOrd="0" presId="urn:microsoft.com/office/officeart/2005/8/layout/list1"/>
    <dgm:cxn modelId="{AFD37670-091F-4CDD-B95B-BECE0E8A3A70}" type="presParOf" srcId="{88A85E69-2F26-4E03-A3CD-E6FBDF7F3686}" destId="{A135EB42-FE59-41C0-94FF-B8A0656DE146}" srcOrd="1" destOrd="0" presId="urn:microsoft.com/office/officeart/2005/8/layout/list1"/>
    <dgm:cxn modelId="{712B5361-793F-400D-B0CE-EC65AAD4CFD8}" type="presParOf" srcId="{F2A68BE3-794D-4D97-AF93-8A02BED33380}" destId="{8880FAD9-CC2C-4111-BEC7-25D3D5CB6CDF}" srcOrd="1" destOrd="0" presId="urn:microsoft.com/office/officeart/2005/8/layout/list1"/>
    <dgm:cxn modelId="{1EE28EFB-2F5B-491C-BBCE-C85140DF8C22}" type="presParOf" srcId="{F2A68BE3-794D-4D97-AF93-8A02BED33380}" destId="{861767B9-BB50-4C8D-8D35-C2C49E7CCEA4}" srcOrd="2" destOrd="0" presId="urn:microsoft.com/office/officeart/2005/8/layout/list1"/>
    <dgm:cxn modelId="{029FE907-9AA3-473A-8C42-0E351B34B2A3}" type="presParOf" srcId="{F2A68BE3-794D-4D97-AF93-8A02BED33380}" destId="{61095381-EE98-4D78-BD81-68F732DC947E}" srcOrd="3" destOrd="0" presId="urn:microsoft.com/office/officeart/2005/8/layout/list1"/>
    <dgm:cxn modelId="{0C67424E-2F35-4E55-856F-1D928D2E6C4D}" type="presParOf" srcId="{F2A68BE3-794D-4D97-AF93-8A02BED33380}" destId="{A2D1B09C-B7CD-4A66-A6B9-220746B1165D}" srcOrd="4" destOrd="0" presId="urn:microsoft.com/office/officeart/2005/8/layout/list1"/>
    <dgm:cxn modelId="{7EC986D9-BFEC-4CAD-903F-7AD9E7C63221}" type="presParOf" srcId="{A2D1B09C-B7CD-4A66-A6B9-220746B1165D}" destId="{EE59FAA5-05A3-4FC8-9C86-7D662FE271DC}" srcOrd="0" destOrd="0" presId="urn:microsoft.com/office/officeart/2005/8/layout/list1"/>
    <dgm:cxn modelId="{A154BC8B-0A95-48A0-B6E5-C8ABF6C1B044}" type="presParOf" srcId="{A2D1B09C-B7CD-4A66-A6B9-220746B1165D}" destId="{0742DA44-EC37-4841-B5A0-808FB9BFEAF5}" srcOrd="1" destOrd="0" presId="urn:microsoft.com/office/officeart/2005/8/layout/list1"/>
    <dgm:cxn modelId="{6CE1F6BD-1E7B-48A7-BBFA-43AEB0134793}" type="presParOf" srcId="{F2A68BE3-794D-4D97-AF93-8A02BED33380}" destId="{71228DDF-E0D3-4D44-A26F-E2B342CB0E75}" srcOrd="5" destOrd="0" presId="urn:microsoft.com/office/officeart/2005/8/layout/list1"/>
    <dgm:cxn modelId="{787060AA-BCA9-48B6-8C27-339FF081CE83}" type="presParOf" srcId="{F2A68BE3-794D-4D97-AF93-8A02BED33380}" destId="{61CFE312-C52F-488F-9A84-C3CA0C7EAFAE}" srcOrd="6" destOrd="0" presId="urn:microsoft.com/office/officeart/2005/8/layout/list1"/>
    <dgm:cxn modelId="{28672C17-56D8-4D96-B74B-6E5CA6803EED}" type="presParOf" srcId="{F2A68BE3-794D-4D97-AF93-8A02BED33380}" destId="{4A82D1B7-53C5-4490-8AE5-30D86203B2D4}" srcOrd="7" destOrd="0" presId="urn:microsoft.com/office/officeart/2005/8/layout/list1"/>
    <dgm:cxn modelId="{23979E83-D28D-4614-A1C1-CB215D3A2831}" type="presParOf" srcId="{F2A68BE3-794D-4D97-AF93-8A02BED33380}" destId="{481505DD-1201-4D3E-B3B5-ACB6E0F25718}" srcOrd="8" destOrd="0" presId="urn:microsoft.com/office/officeart/2005/8/layout/list1"/>
    <dgm:cxn modelId="{E133B76A-D961-4A60-924B-A2C33083C0B2}" type="presParOf" srcId="{481505DD-1201-4D3E-B3B5-ACB6E0F25718}" destId="{68387DE6-AD0D-478D-B6A3-ACD7E812FB2E}" srcOrd="0" destOrd="0" presId="urn:microsoft.com/office/officeart/2005/8/layout/list1"/>
    <dgm:cxn modelId="{C6E8A702-BCE1-4511-B90E-BD96480513F5}" type="presParOf" srcId="{481505DD-1201-4D3E-B3B5-ACB6E0F25718}" destId="{A266084C-FA88-4DA2-A0AC-CA0F5363A76A}" srcOrd="1" destOrd="0" presId="urn:microsoft.com/office/officeart/2005/8/layout/list1"/>
    <dgm:cxn modelId="{CA561846-1335-49DD-BF7C-AA34A40AD8AD}" type="presParOf" srcId="{F2A68BE3-794D-4D97-AF93-8A02BED33380}" destId="{9DD40CCC-C423-4602-B705-54BC32C6FD63}" srcOrd="9" destOrd="0" presId="urn:microsoft.com/office/officeart/2005/8/layout/list1"/>
    <dgm:cxn modelId="{35E55F63-FF98-42BC-8C1F-B3D248E4D24D}" type="presParOf" srcId="{F2A68BE3-794D-4D97-AF93-8A02BED33380}" destId="{AB1CF2C9-2701-428A-BAF0-BDB2C5D1A932}" srcOrd="10" destOrd="0" presId="urn:microsoft.com/office/officeart/2005/8/layout/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47DE68B-C9BA-4CE6-A2B1-FA54B4DDAFAD}">
      <dsp:nvSpPr>
        <dsp:cNvPr id="0" name=""/>
        <dsp:cNvSpPr/>
      </dsp:nvSpPr>
      <dsp:spPr>
        <a:xfrm>
          <a:off x="5005092" y="2387663"/>
          <a:ext cx="2983341" cy="2983341"/>
        </a:xfrm>
        <a:prstGeom prst="gear9">
          <a:avLst/>
        </a:prstGeom>
        <a:solidFill>
          <a:schemeClr val="accent1">
            <a:shade val="8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lvl="0" algn="ctr" defTabSz="711200">
            <a:lnSpc>
              <a:spcPct val="90000"/>
            </a:lnSpc>
            <a:spcBef>
              <a:spcPct val="0"/>
            </a:spcBef>
            <a:spcAft>
              <a:spcPct val="35000"/>
            </a:spcAft>
          </a:pPr>
          <a:r>
            <a:rPr lang="en-GB" sz="1600" kern="1200" dirty="0" smtClean="0">
              <a:latin typeface="Franklin Gothic Book" panose="020B0503020102020204" pitchFamily="34" charset="0"/>
            </a:rPr>
            <a:t>Investment</a:t>
          </a:r>
          <a:endParaRPr lang="en-GB" sz="1400" kern="1200" dirty="0">
            <a:latin typeface="Franklin Gothic Book" panose="020B0503020102020204" pitchFamily="34" charset="0"/>
          </a:endParaRPr>
        </a:p>
      </dsp:txBody>
      <dsp:txXfrm>
        <a:off x="5604876" y="3086496"/>
        <a:ext cx="1783773" cy="1533499"/>
      </dsp:txXfrm>
    </dsp:sp>
    <dsp:sp modelId="{2E7BC500-E869-4032-BF6A-F60B21F440A0}">
      <dsp:nvSpPr>
        <dsp:cNvPr id="0" name=""/>
        <dsp:cNvSpPr/>
      </dsp:nvSpPr>
      <dsp:spPr>
        <a:xfrm>
          <a:off x="3183521" y="1593006"/>
          <a:ext cx="2341369" cy="2348681"/>
        </a:xfrm>
        <a:prstGeom prst="gear6">
          <a:avLst/>
        </a:prstGeom>
        <a:solidFill>
          <a:schemeClr val="accent1">
            <a:shade val="80000"/>
            <a:hueOff val="419811"/>
            <a:satOff val="-37110"/>
            <a:lumOff val="19732"/>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lvl="0" algn="ctr" defTabSz="711200">
            <a:lnSpc>
              <a:spcPct val="90000"/>
            </a:lnSpc>
            <a:spcBef>
              <a:spcPct val="0"/>
            </a:spcBef>
            <a:spcAft>
              <a:spcPct val="35000"/>
            </a:spcAft>
          </a:pPr>
          <a:r>
            <a:rPr lang="en-GB" sz="1600" kern="1200" dirty="0" smtClean="0">
              <a:latin typeface="Franklin Gothic Book" panose="020B0503020102020204" pitchFamily="34" charset="0"/>
            </a:rPr>
            <a:t>Technical cooperation</a:t>
          </a:r>
          <a:endParaRPr lang="en-GB" sz="1600" kern="1200" dirty="0">
            <a:latin typeface="Franklin Gothic Book" panose="020B0503020102020204" pitchFamily="34" charset="0"/>
          </a:endParaRPr>
        </a:p>
      </dsp:txBody>
      <dsp:txXfrm>
        <a:off x="3772968" y="2187094"/>
        <a:ext cx="1162475" cy="1160505"/>
      </dsp:txXfrm>
    </dsp:sp>
    <dsp:sp modelId="{E4C63135-8DDC-4F90-AE34-80D564EF5D1C}">
      <dsp:nvSpPr>
        <dsp:cNvPr id="0" name=""/>
        <dsp:cNvSpPr/>
      </dsp:nvSpPr>
      <dsp:spPr>
        <a:xfrm rot="20700000">
          <a:off x="4484618" y="238888"/>
          <a:ext cx="2125865" cy="2125865"/>
        </a:xfrm>
        <a:prstGeom prst="gear6">
          <a:avLst/>
        </a:prstGeom>
        <a:solidFill>
          <a:schemeClr val="accent1">
            <a:shade val="80000"/>
            <a:hueOff val="839623"/>
            <a:satOff val="-74220"/>
            <a:lumOff val="39463"/>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lvl="0" algn="ctr" defTabSz="711200">
            <a:lnSpc>
              <a:spcPct val="90000"/>
            </a:lnSpc>
            <a:spcBef>
              <a:spcPct val="0"/>
            </a:spcBef>
            <a:spcAft>
              <a:spcPct val="35000"/>
            </a:spcAft>
          </a:pPr>
          <a:r>
            <a:rPr lang="en-GB" sz="1600" kern="1200" dirty="0" smtClean="0">
              <a:latin typeface="Franklin Gothic Book" panose="020B0503020102020204" pitchFamily="34" charset="0"/>
            </a:rPr>
            <a:t>Policy dialogue</a:t>
          </a:r>
          <a:endParaRPr lang="en-GB" sz="1600" kern="1200" dirty="0">
            <a:latin typeface="Franklin Gothic Book" panose="020B0503020102020204" pitchFamily="34" charset="0"/>
          </a:endParaRPr>
        </a:p>
      </dsp:txBody>
      <dsp:txXfrm rot="-20700000">
        <a:off x="4950883" y="705153"/>
        <a:ext cx="1193336" cy="1193336"/>
      </dsp:txXfrm>
    </dsp:sp>
    <dsp:sp modelId="{DC254D27-CE30-4035-BA16-4BC35639EAA8}">
      <dsp:nvSpPr>
        <dsp:cNvPr id="0" name=""/>
        <dsp:cNvSpPr/>
      </dsp:nvSpPr>
      <dsp:spPr>
        <a:xfrm>
          <a:off x="4789434" y="1929609"/>
          <a:ext cx="3818676" cy="3818676"/>
        </a:xfrm>
        <a:prstGeom prst="circularArrow">
          <a:avLst>
            <a:gd name="adj1" fmla="val 4687"/>
            <a:gd name="adj2" fmla="val 299029"/>
            <a:gd name="adj3" fmla="val 2539379"/>
            <a:gd name="adj4" fmla="val 15812147"/>
            <a:gd name="adj5" fmla="val 5469"/>
          </a:avLst>
        </a:prstGeom>
        <a:solidFill>
          <a:schemeClr val="accent1">
            <a:shade val="9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37B3F05E-C17F-4BA2-88F0-524E2388424C}">
      <dsp:nvSpPr>
        <dsp:cNvPr id="0" name=""/>
        <dsp:cNvSpPr/>
      </dsp:nvSpPr>
      <dsp:spPr>
        <a:xfrm>
          <a:off x="2885107" y="1197140"/>
          <a:ext cx="2774507" cy="2774507"/>
        </a:xfrm>
        <a:prstGeom prst="leftCircularArrow">
          <a:avLst>
            <a:gd name="adj1" fmla="val 6452"/>
            <a:gd name="adj2" fmla="val 429999"/>
            <a:gd name="adj3" fmla="val 10489124"/>
            <a:gd name="adj4" fmla="val 14837806"/>
            <a:gd name="adj5" fmla="val 7527"/>
          </a:avLst>
        </a:prstGeom>
        <a:solidFill>
          <a:schemeClr val="accent1">
            <a:shade val="90000"/>
            <a:hueOff val="423836"/>
            <a:satOff val="-37110"/>
            <a:lumOff val="18972"/>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C745F7BA-AD70-485F-A0BB-4EF90270CD26}">
      <dsp:nvSpPr>
        <dsp:cNvPr id="0" name=""/>
        <dsp:cNvSpPr/>
      </dsp:nvSpPr>
      <dsp:spPr>
        <a:xfrm>
          <a:off x="3992866" y="-285312"/>
          <a:ext cx="2991477" cy="2991477"/>
        </a:xfrm>
        <a:prstGeom prst="circularArrow">
          <a:avLst>
            <a:gd name="adj1" fmla="val 5984"/>
            <a:gd name="adj2" fmla="val 394124"/>
            <a:gd name="adj3" fmla="val 13313824"/>
            <a:gd name="adj4" fmla="val 10508221"/>
            <a:gd name="adj5" fmla="val 6981"/>
          </a:avLst>
        </a:prstGeom>
        <a:solidFill>
          <a:schemeClr val="accent1">
            <a:shade val="90000"/>
            <a:hueOff val="847672"/>
            <a:satOff val="-74220"/>
            <a:lumOff val="37944"/>
            <a:alphaOff val="0"/>
          </a:schemeClr>
        </a:solidFill>
        <a:ln>
          <a:noFill/>
        </a:ln>
        <a:effectLst/>
      </dsp:spPr>
      <dsp:style>
        <a:lnRef idx="0">
          <a:scrgbClr r="0" g="0" b="0"/>
        </a:lnRef>
        <a:fillRef idx="1">
          <a:scrgbClr r="0" g="0" b="0"/>
        </a:fillRef>
        <a:effectRef idx="0">
          <a:scrgbClr r="0" g="0" b="0"/>
        </a:effectRef>
        <a:fontRef idx="minor">
          <a:schemeClr val="lt1"/>
        </a:fontRef>
      </dsp:style>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61767B9-BB50-4C8D-8D35-C2C49E7CCEA4}">
      <dsp:nvSpPr>
        <dsp:cNvPr id="0" name=""/>
        <dsp:cNvSpPr/>
      </dsp:nvSpPr>
      <dsp:spPr>
        <a:xfrm>
          <a:off x="0" y="338872"/>
          <a:ext cx="8761505" cy="866250"/>
        </a:xfrm>
        <a:prstGeom prst="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79990" tIns="458216" rIns="679990" bIns="142240" numCol="1" spcCol="1270" anchor="t" anchorCtr="0">
          <a:noAutofit/>
        </a:bodyPr>
        <a:lstStyle/>
        <a:p>
          <a:pPr marL="228600" lvl="1" indent="-228600" algn="l" defTabSz="889000">
            <a:lnSpc>
              <a:spcPct val="90000"/>
            </a:lnSpc>
            <a:spcBef>
              <a:spcPct val="0"/>
            </a:spcBef>
            <a:spcAft>
              <a:spcPct val="15000"/>
            </a:spcAft>
            <a:buChar char="••"/>
          </a:pPr>
          <a:r>
            <a:rPr lang="en-GB" sz="2000" kern="1200" dirty="0" smtClean="0"/>
            <a:t>How should support be provided to projects?</a:t>
          </a:r>
          <a:endParaRPr lang="en-US" sz="2000" kern="1200" dirty="0"/>
        </a:p>
      </dsp:txBody>
      <dsp:txXfrm>
        <a:off x="0" y="338872"/>
        <a:ext cx="8761505" cy="866250"/>
      </dsp:txXfrm>
    </dsp:sp>
    <dsp:sp modelId="{A135EB42-FE59-41C0-94FF-B8A0656DE146}">
      <dsp:nvSpPr>
        <dsp:cNvPr id="0" name=""/>
        <dsp:cNvSpPr/>
      </dsp:nvSpPr>
      <dsp:spPr>
        <a:xfrm>
          <a:off x="438075" y="9693"/>
          <a:ext cx="2736691" cy="64944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31815" tIns="0" rIns="231815" bIns="0" numCol="1" spcCol="1270" anchor="ctr" anchorCtr="0">
          <a:noAutofit/>
        </a:bodyPr>
        <a:lstStyle/>
        <a:p>
          <a:pPr lvl="0" algn="l" defTabSz="800100">
            <a:lnSpc>
              <a:spcPct val="90000"/>
            </a:lnSpc>
            <a:spcBef>
              <a:spcPct val="0"/>
            </a:spcBef>
            <a:spcAft>
              <a:spcPct val="35000"/>
            </a:spcAft>
          </a:pPr>
          <a:r>
            <a:rPr lang="en-US" sz="1800" kern="1200" dirty="0"/>
            <a:t>Issue</a:t>
          </a:r>
        </a:p>
      </dsp:txBody>
      <dsp:txXfrm>
        <a:off x="469778" y="41396"/>
        <a:ext cx="2673285" cy="586034"/>
      </dsp:txXfrm>
    </dsp:sp>
    <dsp:sp modelId="{61CFE312-C52F-488F-9A84-C3CA0C7EAFAE}">
      <dsp:nvSpPr>
        <dsp:cNvPr id="0" name=""/>
        <dsp:cNvSpPr/>
      </dsp:nvSpPr>
      <dsp:spPr>
        <a:xfrm>
          <a:off x="0" y="1644183"/>
          <a:ext cx="8761505" cy="1178100"/>
        </a:xfrm>
        <a:prstGeom prst="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79990" tIns="458216" rIns="679990" bIns="142240" numCol="1" spcCol="1270" anchor="t" anchorCtr="0">
          <a:noAutofit/>
        </a:bodyPr>
        <a:lstStyle/>
        <a:p>
          <a:pPr marL="228600" lvl="1" indent="-228600" algn="l" defTabSz="889000">
            <a:lnSpc>
              <a:spcPct val="90000"/>
            </a:lnSpc>
            <a:spcBef>
              <a:spcPct val="0"/>
            </a:spcBef>
            <a:spcAft>
              <a:spcPct val="15000"/>
            </a:spcAft>
            <a:buChar char="••"/>
          </a:pPr>
          <a:r>
            <a:rPr lang="en-US" sz="2000" kern="1200" dirty="0" smtClean="0"/>
            <a:t>Interaction with market reform</a:t>
          </a:r>
          <a:endParaRPr lang="en-US" sz="2000" kern="1200" dirty="0"/>
        </a:p>
        <a:p>
          <a:pPr marL="228600" lvl="1" indent="-228600" algn="l" defTabSz="889000">
            <a:lnSpc>
              <a:spcPct val="90000"/>
            </a:lnSpc>
            <a:spcBef>
              <a:spcPct val="0"/>
            </a:spcBef>
            <a:spcAft>
              <a:spcPct val="15000"/>
            </a:spcAft>
            <a:buChar char="••"/>
          </a:pPr>
          <a:r>
            <a:rPr lang="en-US" sz="2000" kern="1200" dirty="0" smtClean="0"/>
            <a:t>Adoption of </a:t>
          </a:r>
          <a:r>
            <a:rPr lang="en-US" sz="2000" kern="1200" dirty="0" err="1" smtClean="0"/>
            <a:t>CfDs</a:t>
          </a:r>
          <a:endParaRPr lang="en-US" sz="2000" kern="1200" dirty="0"/>
        </a:p>
      </dsp:txBody>
      <dsp:txXfrm>
        <a:off x="0" y="1644183"/>
        <a:ext cx="8761505" cy="1178100"/>
      </dsp:txXfrm>
    </dsp:sp>
    <dsp:sp modelId="{0742DA44-EC37-4841-B5A0-808FB9BFEAF5}">
      <dsp:nvSpPr>
        <dsp:cNvPr id="0" name=""/>
        <dsp:cNvSpPr/>
      </dsp:nvSpPr>
      <dsp:spPr>
        <a:xfrm flipH="1">
          <a:off x="438075" y="1319463"/>
          <a:ext cx="2719579" cy="64944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31815" tIns="0" rIns="231815" bIns="0" numCol="1" spcCol="1270" anchor="ctr" anchorCtr="0">
          <a:noAutofit/>
        </a:bodyPr>
        <a:lstStyle/>
        <a:p>
          <a:pPr lvl="0" algn="l" defTabSz="800100">
            <a:lnSpc>
              <a:spcPct val="90000"/>
            </a:lnSpc>
            <a:spcBef>
              <a:spcPct val="0"/>
            </a:spcBef>
            <a:spcAft>
              <a:spcPct val="35000"/>
            </a:spcAft>
          </a:pPr>
          <a:r>
            <a:rPr lang="en-US" sz="1800" kern="1200" dirty="0"/>
            <a:t>Discussion</a:t>
          </a:r>
        </a:p>
      </dsp:txBody>
      <dsp:txXfrm>
        <a:off x="469778" y="1351166"/>
        <a:ext cx="2656173" cy="586034"/>
      </dsp:txXfrm>
    </dsp:sp>
    <dsp:sp modelId="{AB1CF2C9-2701-428A-BAF0-BDB2C5D1A932}">
      <dsp:nvSpPr>
        <dsp:cNvPr id="0" name=""/>
        <dsp:cNvSpPr/>
      </dsp:nvSpPr>
      <dsp:spPr>
        <a:xfrm>
          <a:off x="0" y="3265803"/>
          <a:ext cx="8761505" cy="1767150"/>
        </a:xfrm>
        <a:prstGeom prst="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79990" tIns="458216" rIns="679990" bIns="142240" numCol="1" spcCol="1270" anchor="t" anchorCtr="0">
          <a:noAutofit/>
        </a:bodyPr>
        <a:lstStyle/>
        <a:p>
          <a:pPr marL="228600" lvl="1" indent="-228600" algn="l" defTabSz="889000">
            <a:lnSpc>
              <a:spcPct val="90000"/>
            </a:lnSpc>
            <a:spcBef>
              <a:spcPct val="0"/>
            </a:spcBef>
            <a:spcAft>
              <a:spcPct val="15000"/>
            </a:spcAft>
            <a:buChar char="••"/>
          </a:pPr>
          <a:r>
            <a:rPr lang="en-GB" sz="2000" kern="1200" dirty="0" smtClean="0">
              <a:solidFill>
                <a:schemeClr val="tx1"/>
              </a:solidFill>
            </a:rPr>
            <a:t>Support: PPA with fixed price per delivered kWh</a:t>
          </a:r>
          <a:endParaRPr lang="en-US" sz="2000" kern="1200" dirty="0">
            <a:solidFill>
              <a:schemeClr val="tx1"/>
            </a:solidFill>
          </a:endParaRPr>
        </a:p>
        <a:p>
          <a:pPr marL="228600" lvl="1" indent="-228600" algn="l" defTabSz="889000">
            <a:lnSpc>
              <a:spcPct val="90000"/>
            </a:lnSpc>
            <a:spcBef>
              <a:spcPct val="0"/>
            </a:spcBef>
            <a:spcAft>
              <a:spcPct val="15000"/>
            </a:spcAft>
            <a:buChar char="••"/>
          </a:pPr>
          <a:r>
            <a:rPr lang="en-US" sz="2000" kern="1200" dirty="0" smtClean="0">
              <a:solidFill>
                <a:schemeClr val="tx1"/>
              </a:solidFill>
            </a:rPr>
            <a:t>Transition to </a:t>
          </a:r>
          <a:r>
            <a:rPr lang="en-US" sz="2000" kern="1200" dirty="0" err="1" smtClean="0">
              <a:solidFill>
                <a:schemeClr val="tx1"/>
              </a:solidFill>
            </a:rPr>
            <a:t>CfDs</a:t>
          </a:r>
          <a:r>
            <a:rPr lang="en-US" sz="2000" kern="1200" dirty="0" smtClean="0">
              <a:solidFill>
                <a:schemeClr val="tx1"/>
              </a:solidFill>
            </a:rPr>
            <a:t> when electricity markets are liquid and accessible to market participants</a:t>
          </a:r>
          <a:endParaRPr lang="en-US" sz="2000" kern="1200" dirty="0">
            <a:solidFill>
              <a:schemeClr val="tx1"/>
            </a:solidFill>
          </a:endParaRPr>
        </a:p>
        <a:p>
          <a:pPr marL="228600" lvl="1" indent="-228600" algn="l" defTabSz="889000">
            <a:lnSpc>
              <a:spcPct val="90000"/>
            </a:lnSpc>
            <a:spcBef>
              <a:spcPct val="0"/>
            </a:spcBef>
            <a:spcAft>
              <a:spcPct val="15000"/>
            </a:spcAft>
            <a:buChar char="••"/>
          </a:pPr>
          <a:r>
            <a:rPr lang="en-US" sz="2000" kern="1200" dirty="0" smtClean="0">
              <a:solidFill>
                <a:schemeClr val="tx1"/>
              </a:solidFill>
            </a:rPr>
            <a:t>Ensure bidders have visibility over transition arrangements</a:t>
          </a:r>
        </a:p>
      </dsp:txBody>
      <dsp:txXfrm>
        <a:off x="0" y="3265803"/>
        <a:ext cx="8761505" cy="1767150"/>
      </dsp:txXfrm>
    </dsp:sp>
    <dsp:sp modelId="{A266084C-FA88-4DA2-A0AC-CA0F5363A76A}">
      <dsp:nvSpPr>
        <dsp:cNvPr id="0" name=""/>
        <dsp:cNvSpPr/>
      </dsp:nvSpPr>
      <dsp:spPr>
        <a:xfrm>
          <a:off x="447209" y="2917794"/>
          <a:ext cx="2745216" cy="64944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31815" tIns="0" rIns="231815" bIns="0" numCol="1" spcCol="1270" anchor="ctr" anchorCtr="0">
          <a:noAutofit/>
        </a:bodyPr>
        <a:lstStyle/>
        <a:p>
          <a:pPr lvl="0" algn="l" defTabSz="800100">
            <a:lnSpc>
              <a:spcPct val="90000"/>
            </a:lnSpc>
            <a:spcBef>
              <a:spcPct val="0"/>
            </a:spcBef>
            <a:spcAft>
              <a:spcPct val="35000"/>
            </a:spcAft>
          </a:pPr>
          <a:r>
            <a:rPr lang="en-US" sz="1800" kern="1200" dirty="0" smtClean="0"/>
            <a:t>Recommendation</a:t>
          </a:r>
          <a:endParaRPr lang="en-US" sz="1800" kern="1200" dirty="0"/>
        </a:p>
      </dsp:txBody>
      <dsp:txXfrm>
        <a:off x="478912" y="2949497"/>
        <a:ext cx="2681810" cy="586034"/>
      </dsp:txXfrm>
    </dsp:sp>
  </dsp:spTree>
</dsp:drawing>
</file>

<file path=ppt/diagrams/drawing1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61767B9-BB50-4C8D-8D35-C2C49E7CCEA4}">
      <dsp:nvSpPr>
        <dsp:cNvPr id="0" name=""/>
        <dsp:cNvSpPr/>
      </dsp:nvSpPr>
      <dsp:spPr>
        <a:xfrm>
          <a:off x="0" y="183362"/>
          <a:ext cx="8761505" cy="661500"/>
        </a:xfrm>
        <a:prstGeom prst="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79990" tIns="249936" rIns="679990" bIns="142240" numCol="1" spcCol="1270" anchor="t" anchorCtr="0">
          <a:noAutofit/>
        </a:bodyPr>
        <a:lstStyle/>
        <a:p>
          <a:pPr marL="228600" lvl="1" indent="-228600" algn="l" defTabSz="889000">
            <a:lnSpc>
              <a:spcPct val="90000"/>
            </a:lnSpc>
            <a:spcBef>
              <a:spcPct val="0"/>
            </a:spcBef>
            <a:spcAft>
              <a:spcPct val="15000"/>
            </a:spcAft>
            <a:buChar char="••"/>
          </a:pPr>
          <a:r>
            <a:rPr lang="en-US" sz="2000" kern="1200" dirty="0" smtClean="0"/>
            <a:t>How to promote project delivery by winning bidders? </a:t>
          </a:r>
          <a:endParaRPr lang="en-US" sz="2000" kern="1200" dirty="0"/>
        </a:p>
      </dsp:txBody>
      <dsp:txXfrm>
        <a:off x="0" y="183362"/>
        <a:ext cx="8761505" cy="661500"/>
      </dsp:txXfrm>
    </dsp:sp>
    <dsp:sp modelId="{A135EB42-FE59-41C0-94FF-B8A0656DE146}">
      <dsp:nvSpPr>
        <dsp:cNvPr id="0" name=""/>
        <dsp:cNvSpPr/>
      </dsp:nvSpPr>
      <dsp:spPr>
        <a:xfrm>
          <a:off x="438075" y="3810"/>
          <a:ext cx="2736691" cy="35424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31815" tIns="0" rIns="231815" bIns="0" numCol="1" spcCol="1270" anchor="ctr" anchorCtr="0">
          <a:noAutofit/>
        </a:bodyPr>
        <a:lstStyle/>
        <a:p>
          <a:pPr lvl="0" algn="l" defTabSz="800100">
            <a:lnSpc>
              <a:spcPct val="90000"/>
            </a:lnSpc>
            <a:spcBef>
              <a:spcPct val="0"/>
            </a:spcBef>
            <a:spcAft>
              <a:spcPct val="35000"/>
            </a:spcAft>
          </a:pPr>
          <a:r>
            <a:rPr lang="en-US" sz="1800" kern="1200" dirty="0"/>
            <a:t>Issue</a:t>
          </a:r>
        </a:p>
      </dsp:txBody>
      <dsp:txXfrm>
        <a:off x="455368" y="21103"/>
        <a:ext cx="2702105" cy="319654"/>
      </dsp:txXfrm>
    </dsp:sp>
    <dsp:sp modelId="{61CFE312-C52F-488F-9A84-C3CA0C7EAFAE}">
      <dsp:nvSpPr>
        <dsp:cNvPr id="0" name=""/>
        <dsp:cNvSpPr/>
      </dsp:nvSpPr>
      <dsp:spPr>
        <a:xfrm>
          <a:off x="0" y="1084350"/>
          <a:ext cx="8761505" cy="1839765"/>
        </a:xfrm>
        <a:prstGeom prst="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79990" tIns="249936" rIns="679990" bIns="142240" numCol="1" spcCol="1270" anchor="t" anchorCtr="0">
          <a:noAutofit/>
        </a:bodyPr>
        <a:lstStyle/>
        <a:p>
          <a:pPr marL="228600" lvl="1" indent="-228600" algn="l" defTabSz="889000">
            <a:lnSpc>
              <a:spcPct val="90000"/>
            </a:lnSpc>
            <a:spcBef>
              <a:spcPct val="0"/>
            </a:spcBef>
            <a:spcAft>
              <a:spcPct val="15000"/>
            </a:spcAft>
            <a:buChar char="••"/>
          </a:pPr>
          <a:r>
            <a:rPr lang="en-GB" sz="2000" u="sng" kern="1200" dirty="0" smtClean="0"/>
            <a:t>Project</a:t>
          </a:r>
          <a:r>
            <a:rPr lang="en-GB" sz="2000" kern="1200" dirty="0" smtClean="0"/>
            <a:t> requirements – permits, land, grid connection, technical characteristics.</a:t>
          </a:r>
          <a:endParaRPr lang="en-US" sz="2000" kern="1200" dirty="0"/>
        </a:p>
        <a:p>
          <a:pPr marL="228600" lvl="1" indent="-228600" algn="l" defTabSz="889000">
            <a:lnSpc>
              <a:spcPct val="90000"/>
            </a:lnSpc>
            <a:spcBef>
              <a:spcPct val="0"/>
            </a:spcBef>
            <a:spcAft>
              <a:spcPct val="15000"/>
            </a:spcAft>
            <a:buChar char="••"/>
          </a:pPr>
          <a:r>
            <a:rPr lang="en-GB" sz="2000" u="sng" kern="1200" dirty="0" smtClean="0"/>
            <a:t>Bidder</a:t>
          </a:r>
          <a:r>
            <a:rPr lang="en-GB" sz="2000" kern="1200" dirty="0" smtClean="0"/>
            <a:t> requirements – experience, financial standing, absence of legal concerns?</a:t>
          </a:r>
          <a:endParaRPr lang="en-US" sz="2000" kern="1200" dirty="0" smtClean="0"/>
        </a:p>
        <a:p>
          <a:pPr marL="228600" lvl="1" indent="-228600" algn="l" defTabSz="889000">
            <a:lnSpc>
              <a:spcPct val="90000"/>
            </a:lnSpc>
            <a:spcBef>
              <a:spcPct val="0"/>
            </a:spcBef>
            <a:spcAft>
              <a:spcPct val="15000"/>
            </a:spcAft>
            <a:buChar char="••"/>
          </a:pPr>
          <a:r>
            <a:rPr lang="en-US" sz="2000" u="sng" kern="1200" dirty="0" smtClean="0"/>
            <a:t>Financial guarantees</a:t>
          </a:r>
          <a:r>
            <a:rPr lang="en-US" sz="2000" kern="1200" dirty="0" smtClean="0"/>
            <a:t> – bid bonds, completion bonds</a:t>
          </a:r>
        </a:p>
      </dsp:txBody>
      <dsp:txXfrm>
        <a:off x="0" y="1084350"/>
        <a:ext cx="8761505" cy="1839765"/>
      </dsp:txXfrm>
    </dsp:sp>
    <dsp:sp modelId="{0742DA44-EC37-4841-B5A0-808FB9BFEAF5}">
      <dsp:nvSpPr>
        <dsp:cNvPr id="0" name=""/>
        <dsp:cNvSpPr/>
      </dsp:nvSpPr>
      <dsp:spPr>
        <a:xfrm flipH="1">
          <a:off x="438075" y="907230"/>
          <a:ext cx="2719579" cy="35424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31815" tIns="0" rIns="231815" bIns="0" numCol="1" spcCol="1270" anchor="ctr" anchorCtr="0">
          <a:noAutofit/>
        </a:bodyPr>
        <a:lstStyle/>
        <a:p>
          <a:pPr lvl="0" algn="l" defTabSz="800100">
            <a:lnSpc>
              <a:spcPct val="90000"/>
            </a:lnSpc>
            <a:spcBef>
              <a:spcPct val="0"/>
            </a:spcBef>
            <a:spcAft>
              <a:spcPct val="35000"/>
            </a:spcAft>
          </a:pPr>
          <a:r>
            <a:rPr lang="en-US" sz="1800" kern="1200" dirty="0"/>
            <a:t>Discussion</a:t>
          </a:r>
        </a:p>
      </dsp:txBody>
      <dsp:txXfrm>
        <a:off x="455368" y="924523"/>
        <a:ext cx="2684993" cy="319654"/>
      </dsp:txXfrm>
    </dsp:sp>
    <dsp:sp modelId="{AB1CF2C9-2701-428A-BAF0-BDB2C5D1A932}">
      <dsp:nvSpPr>
        <dsp:cNvPr id="0" name=""/>
        <dsp:cNvSpPr/>
      </dsp:nvSpPr>
      <dsp:spPr>
        <a:xfrm>
          <a:off x="0" y="3166036"/>
          <a:ext cx="8761505" cy="2079000"/>
        </a:xfrm>
        <a:prstGeom prst="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79990" tIns="249936" rIns="679990" bIns="142240" numCol="1" spcCol="1270" anchor="t" anchorCtr="0">
          <a:noAutofit/>
        </a:bodyPr>
        <a:lstStyle/>
        <a:p>
          <a:pPr marL="228600" lvl="1" indent="-228600" algn="l" defTabSz="889000">
            <a:lnSpc>
              <a:spcPct val="90000"/>
            </a:lnSpc>
            <a:spcBef>
              <a:spcPct val="0"/>
            </a:spcBef>
            <a:spcAft>
              <a:spcPct val="15000"/>
            </a:spcAft>
            <a:buChar char="••"/>
          </a:pPr>
          <a:r>
            <a:rPr lang="en-US" sz="2000" kern="1200" dirty="0" smtClean="0">
              <a:solidFill>
                <a:schemeClr val="tx1"/>
              </a:solidFill>
            </a:rPr>
            <a:t>Facilitate permitting, grid connection and land access to allow advanced stage projects</a:t>
          </a:r>
          <a:endParaRPr lang="en-US" sz="2000" kern="1200" dirty="0">
            <a:solidFill>
              <a:schemeClr val="tx1"/>
            </a:solidFill>
          </a:endParaRPr>
        </a:p>
        <a:p>
          <a:pPr marL="228600" lvl="1" indent="-228600" algn="l" defTabSz="889000">
            <a:lnSpc>
              <a:spcPct val="90000"/>
            </a:lnSpc>
            <a:spcBef>
              <a:spcPct val="0"/>
            </a:spcBef>
            <a:spcAft>
              <a:spcPct val="15000"/>
            </a:spcAft>
            <a:buChar char="••"/>
          </a:pPr>
          <a:r>
            <a:rPr lang="en-US" sz="2000" kern="1200" dirty="0" smtClean="0">
              <a:solidFill>
                <a:schemeClr val="tx1"/>
              </a:solidFill>
            </a:rPr>
            <a:t>Specify bidder requirements to balance credibility and competition</a:t>
          </a:r>
          <a:endParaRPr lang="en-US" sz="2000" kern="1200" dirty="0">
            <a:solidFill>
              <a:schemeClr val="tx1"/>
            </a:solidFill>
          </a:endParaRPr>
        </a:p>
        <a:p>
          <a:pPr marL="228600" lvl="1" indent="-228600" algn="l" defTabSz="889000">
            <a:lnSpc>
              <a:spcPct val="90000"/>
            </a:lnSpc>
            <a:spcBef>
              <a:spcPct val="0"/>
            </a:spcBef>
            <a:spcAft>
              <a:spcPct val="15000"/>
            </a:spcAft>
            <a:buChar char="••"/>
          </a:pPr>
          <a:r>
            <a:rPr lang="en-US" sz="2000" kern="1200" dirty="0" smtClean="0">
              <a:solidFill>
                <a:schemeClr val="tx1"/>
              </a:solidFill>
            </a:rPr>
            <a:t>Use financial guarantees to promote credible bids and provide incentives for delivery</a:t>
          </a:r>
          <a:endParaRPr lang="en-US" sz="2000" kern="1200" dirty="0">
            <a:solidFill>
              <a:schemeClr val="tx1"/>
            </a:solidFill>
          </a:endParaRPr>
        </a:p>
      </dsp:txBody>
      <dsp:txXfrm>
        <a:off x="0" y="3166036"/>
        <a:ext cx="8761505" cy="2079000"/>
      </dsp:txXfrm>
    </dsp:sp>
    <dsp:sp modelId="{A266084C-FA88-4DA2-A0AC-CA0F5363A76A}">
      <dsp:nvSpPr>
        <dsp:cNvPr id="0" name=""/>
        <dsp:cNvSpPr/>
      </dsp:nvSpPr>
      <dsp:spPr>
        <a:xfrm>
          <a:off x="447209" y="2976213"/>
          <a:ext cx="2745216" cy="35424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31815" tIns="0" rIns="231815" bIns="0" numCol="1" spcCol="1270" anchor="ctr" anchorCtr="0">
          <a:noAutofit/>
        </a:bodyPr>
        <a:lstStyle/>
        <a:p>
          <a:pPr lvl="0" algn="l" defTabSz="800100">
            <a:lnSpc>
              <a:spcPct val="90000"/>
            </a:lnSpc>
            <a:spcBef>
              <a:spcPct val="0"/>
            </a:spcBef>
            <a:spcAft>
              <a:spcPct val="35000"/>
            </a:spcAft>
          </a:pPr>
          <a:r>
            <a:rPr lang="en-US" sz="1800" kern="1200" dirty="0" smtClean="0"/>
            <a:t>Recommendation</a:t>
          </a:r>
          <a:endParaRPr lang="en-US" sz="1800" kern="1200" dirty="0"/>
        </a:p>
      </dsp:txBody>
      <dsp:txXfrm>
        <a:off x="464502" y="2993506"/>
        <a:ext cx="2710630" cy="319654"/>
      </dsp:txXfrm>
    </dsp:sp>
  </dsp:spTree>
</dsp:drawing>
</file>

<file path=ppt/diagrams/drawing1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61767B9-BB50-4C8D-8D35-C2C49E7CCEA4}">
      <dsp:nvSpPr>
        <dsp:cNvPr id="0" name=""/>
        <dsp:cNvSpPr/>
      </dsp:nvSpPr>
      <dsp:spPr>
        <a:xfrm>
          <a:off x="0" y="322266"/>
          <a:ext cx="8761505" cy="807975"/>
        </a:xfrm>
        <a:prstGeom prst="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79990" tIns="395732" rIns="679990" bIns="142240" numCol="1" spcCol="1270" anchor="t" anchorCtr="0">
          <a:noAutofit/>
        </a:bodyPr>
        <a:lstStyle/>
        <a:p>
          <a:pPr marL="228600" lvl="1" indent="-228600" algn="l" defTabSz="889000">
            <a:lnSpc>
              <a:spcPct val="90000"/>
            </a:lnSpc>
            <a:spcBef>
              <a:spcPct val="0"/>
            </a:spcBef>
            <a:spcAft>
              <a:spcPct val="15000"/>
            </a:spcAft>
            <a:buChar char="••"/>
          </a:pPr>
          <a:r>
            <a:rPr lang="en-GB" sz="2000" kern="1200" dirty="0" smtClean="0"/>
            <a:t>How should the financial proposals be evaluated?</a:t>
          </a:r>
          <a:endParaRPr lang="en-US" sz="2000" kern="1200" dirty="0"/>
        </a:p>
      </dsp:txBody>
      <dsp:txXfrm>
        <a:off x="0" y="322266"/>
        <a:ext cx="8761505" cy="807975"/>
      </dsp:txXfrm>
    </dsp:sp>
    <dsp:sp modelId="{A135EB42-FE59-41C0-94FF-B8A0656DE146}">
      <dsp:nvSpPr>
        <dsp:cNvPr id="0" name=""/>
        <dsp:cNvSpPr/>
      </dsp:nvSpPr>
      <dsp:spPr>
        <a:xfrm>
          <a:off x="438075" y="37975"/>
          <a:ext cx="2736691" cy="56088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31815" tIns="0" rIns="231815" bIns="0" numCol="1" spcCol="1270" anchor="ctr" anchorCtr="0">
          <a:noAutofit/>
        </a:bodyPr>
        <a:lstStyle/>
        <a:p>
          <a:pPr lvl="0" algn="l" defTabSz="800100">
            <a:lnSpc>
              <a:spcPct val="90000"/>
            </a:lnSpc>
            <a:spcBef>
              <a:spcPct val="0"/>
            </a:spcBef>
            <a:spcAft>
              <a:spcPct val="35000"/>
            </a:spcAft>
          </a:pPr>
          <a:r>
            <a:rPr lang="en-US" sz="1800" kern="1200" dirty="0"/>
            <a:t>Issue</a:t>
          </a:r>
        </a:p>
      </dsp:txBody>
      <dsp:txXfrm>
        <a:off x="465455" y="65355"/>
        <a:ext cx="2681931" cy="506120"/>
      </dsp:txXfrm>
    </dsp:sp>
    <dsp:sp modelId="{61CFE312-C52F-488F-9A84-C3CA0C7EAFAE}">
      <dsp:nvSpPr>
        <dsp:cNvPr id="0" name=""/>
        <dsp:cNvSpPr/>
      </dsp:nvSpPr>
      <dsp:spPr>
        <a:xfrm>
          <a:off x="0" y="1509431"/>
          <a:ext cx="8761505" cy="1137150"/>
        </a:xfrm>
        <a:prstGeom prst="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79990" tIns="395732" rIns="679990" bIns="142240" numCol="1" spcCol="1270" anchor="t" anchorCtr="0">
          <a:noAutofit/>
        </a:bodyPr>
        <a:lstStyle/>
        <a:p>
          <a:pPr marL="228600" lvl="1" indent="-228600" algn="l" defTabSz="889000">
            <a:lnSpc>
              <a:spcPct val="90000"/>
            </a:lnSpc>
            <a:spcBef>
              <a:spcPct val="0"/>
            </a:spcBef>
            <a:spcAft>
              <a:spcPct val="15000"/>
            </a:spcAft>
            <a:buChar char="••"/>
          </a:pPr>
          <a:r>
            <a:rPr lang="en-US" sz="2000" kern="1200" dirty="0" smtClean="0"/>
            <a:t>Complexity – simple tender or descending auction?</a:t>
          </a:r>
          <a:endParaRPr lang="en-US" sz="2000" kern="1200" dirty="0"/>
        </a:p>
        <a:p>
          <a:pPr marL="228600" lvl="1" indent="-228600" algn="l" defTabSz="889000">
            <a:lnSpc>
              <a:spcPct val="90000"/>
            </a:lnSpc>
            <a:spcBef>
              <a:spcPct val="0"/>
            </a:spcBef>
            <a:spcAft>
              <a:spcPct val="15000"/>
            </a:spcAft>
            <a:buChar char="••"/>
          </a:pPr>
          <a:r>
            <a:rPr lang="en-GB" sz="2000" kern="1200" dirty="0" smtClean="0"/>
            <a:t>Support level – pay-as-bid or marginal price?</a:t>
          </a:r>
          <a:endParaRPr lang="en-US" sz="2000" kern="1200" dirty="0" smtClean="0"/>
        </a:p>
      </dsp:txBody>
      <dsp:txXfrm>
        <a:off x="0" y="1509431"/>
        <a:ext cx="8761505" cy="1137150"/>
      </dsp:txXfrm>
    </dsp:sp>
    <dsp:sp modelId="{0742DA44-EC37-4841-B5A0-808FB9BFEAF5}">
      <dsp:nvSpPr>
        <dsp:cNvPr id="0" name=""/>
        <dsp:cNvSpPr/>
      </dsp:nvSpPr>
      <dsp:spPr>
        <a:xfrm flipH="1">
          <a:off x="438075" y="1228990"/>
          <a:ext cx="2719579" cy="56088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31815" tIns="0" rIns="231815" bIns="0" numCol="1" spcCol="1270" anchor="ctr" anchorCtr="0">
          <a:noAutofit/>
        </a:bodyPr>
        <a:lstStyle/>
        <a:p>
          <a:pPr lvl="0" algn="l" defTabSz="800100">
            <a:lnSpc>
              <a:spcPct val="90000"/>
            </a:lnSpc>
            <a:spcBef>
              <a:spcPct val="0"/>
            </a:spcBef>
            <a:spcAft>
              <a:spcPct val="35000"/>
            </a:spcAft>
          </a:pPr>
          <a:r>
            <a:rPr lang="en-US" sz="1800" kern="1200" dirty="0"/>
            <a:t>Discussion</a:t>
          </a:r>
        </a:p>
      </dsp:txBody>
      <dsp:txXfrm>
        <a:off x="465455" y="1256370"/>
        <a:ext cx="2664819" cy="506120"/>
      </dsp:txXfrm>
    </dsp:sp>
    <dsp:sp modelId="{AB1CF2C9-2701-428A-BAF0-BDB2C5D1A932}">
      <dsp:nvSpPr>
        <dsp:cNvPr id="0" name=""/>
        <dsp:cNvSpPr/>
      </dsp:nvSpPr>
      <dsp:spPr>
        <a:xfrm>
          <a:off x="0" y="3029621"/>
          <a:ext cx="8761505" cy="1975050"/>
        </a:xfrm>
        <a:prstGeom prst="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79990" tIns="395732" rIns="679990" bIns="142240" numCol="1" spcCol="1270" anchor="t" anchorCtr="0">
          <a:noAutofit/>
        </a:bodyPr>
        <a:lstStyle/>
        <a:p>
          <a:pPr marL="228600" lvl="1" indent="-228600" algn="l" defTabSz="889000">
            <a:lnSpc>
              <a:spcPct val="90000"/>
            </a:lnSpc>
            <a:spcBef>
              <a:spcPct val="0"/>
            </a:spcBef>
            <a:spcAft>
              <a:spcPct val="15000"/>
            </a:spcAft>
            <a:buChar char="••"/>
          </a:pPr>
          <a:r>
            <a:rPr lang="en-GB" sz="2000" kern="1200" dirty="0" smtClean="0">
              <a:solidFill>
                <a:schemeClr val="tx1"/>
              </a:solidFill>
            </a:rPr>
            <a:t>Use a simple auction procedure in early stages of the transition to auctions </a:t>
          </a:r>
          <a:endParaRPr lang="en-US" sz="2000" kern="1200" dirty="0">
            <a:solidFill>
              <a:schemeClr val="tx1"/>
            </a:solidFill>
          </a:endParaRPr>
        </a:p>
        <a:p>
          <a:pPr marL="228600" lvl="1" indent="-228600" algn="l" defTabSz="889000">
            <a:lnSpc>
              <a:spcPct val="90000"/>
            </a:lnSpc>
            <a:spcBef>
              <a:spcPct val="0"/>
            </a:spcBef>
            <a:spcAft>
              <a:spcPct val="15000"/>
            </a:spcAft>
            <a:buChar char="••"/>
          </a:pPr>
          <a:r>
            <a:rPr lang="en-GB" sz="2000" kern="1200" dirty="0" smtClean="0">
              <a:solidFill>
                <a:schemeClr val="tx1"/>
              </a:solidFill>
            </a:rPr>
            <a:t>Use pay-as-bid in early stages of the transition to auctions</a:t>
          </a:r>
          <a:endParaRPr lang="en-US" sz="2000" kern="1200" dirty="0" smtClean="0">
            <a:solidFill>
              <a:schemeClr val="tx1"/>
            </a:solidFill>
          </a:endParaRPr>
        </a:p>
        <a:p>
          <a:pPr marL="228600" lvl="1" indent="-228600" algn="l" defTabSz="889000">
            <a:lnSpc>
              <a:spcPct val="90000"/>
            </a:lnSpc>
            <a:spcBef>
              <a:spcPct val="0"/>
            </a:spcBef>
            <a:spcAft>
              <a:spcPct val="15000"/>
            </a:spcAft>
            <a:buChar char="••"/>
          </a:pPr>
          <a:r>
            <a:rPr lang="en-US" sz="2000" kern="1200" dirty="0" smtClean="0">
              <a:solidFill>
                <a:schemeClr val="tx1"/>
              </a:solidFill>
            </a:rPr>
            <a:t>Use price as the sole evaluation criteria to selected between all qualifying bidders</a:t>
          </a:r>
        </a:p>
      </dsp:txBody>
      <dsp:txXfrm>
        <a:off x="0" y="3029621"/>
        <a:ext cx="8761505" cy="1975050"/>
      </dsp:txXfrm>
    </dsp:sp>
    <dsp:sp modelId="{A266084C-FA88-4DA2-A0AC-CA0F5363A76A}">
      <dsp:nvSpPr>
        <dsp:cNvPr id="0" name=""/>
        <dsp:cNvSpPr/>
      </dsp:nvSpPr>
      <dsp:spPr>
        <a:xfrm>
          <a:off x="447209" y="2729067"/>
          <a:ext cx="2745216" cy="56088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31815" tIns="0" rIns="231815" bIns="0" numCol="1" spcCol="1270" anchor="ctr" anchorCtr="0">
          <a:noAutofit/>
        </a:bodyPr>
        <a:lstStyle/>
        <a:p>
          <a:pPr lvl="0" algn="l" defTabSz="800100">
            <a:lnSpc>
              <a:spcPct val="90000"/>
            </a:lnSpc>
            <a:spcBef>
              <a:spcPct val="0"/>
            </a:spcBef>
            <a:spcAft>
              <a:spcPct val="35000"/>
            </a:spcAft>
          </a:pPr>
          <a:r>
            <a:rPr lang="en-US" sz="1800" kern="1200" dirty="0" smtClean="0"/>
            <a:t>Recommendation</a:t>
          </a:r>
          <a:endParaRPr lang="en-US" sz="1800" kern="1200" dirty="0"/>
        </a:p>
      </dsp:txBody>
      <dsp:txXfrm>
        <a:off x="474589" y="2756447"/>
        <a:ext cx="2690456" cy="506120"/>
      </dsp:txXfrm>
    </dsp:sp>
  </dsp:spTree>
</dsp:drawing>
</file>

<file path=ppt/diagrams/drawing1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61767B9-BB50-4C8D-8D35-C2C49E7CCEA4}">
      <dsp:nvSpPr>
        <dsp:cNvPr id="0" name=""/>
        <dsp:cNvSpPr/>
      </dsp:nvSpPr>
      <dsp:spPr>
        <a:xfrm>
          <a:off x="0" y="390847"/>
          <a:ext cx="8761505" cy="1143450"/>
        </a:xfrm>
        <a:prstGeom prst="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79990" tIns="458216" rIns="679990" bIns="142240" numCol="1" spcCol="1270" anchor="t" anchorCtr="0">
          <a:noAutofit/>
        </a:bodyPr>
        <a:lstStyle/>
        <a:p>
          <a:pPr marL="228600" lvl="1" indent="-228600" algn="l" defTabSz="889000">
            <a:lnSpc>
              <a:spcPct val="90000"/>
            </a:lnSpc>
            <a:spcBef>
              <a:spcPct val="0"/>
            </a:spcBef>
            <a:spcAft>
              <a:spcPct val="15000"/>
            </a:spcAft>
            <a:buChar char="••"/>
          </a:pPr>
          <a:r>
            <a:rPr lang="en-GB" sz="2000" kern="1200" dirty="0" smtClean="0"/>
            <a:t>How should balancing costs for intermittent RE sources be recovered? </a:t>
          </a:r>
          <a:endParaRPr lang="en-US" sz="2000" kern="1200" dirty="0"/>
        </a:p>
      </dsp:txBody>
      <dsp:txXfrm>
        <a:off x="0" y="390847"/>
        <a:ext cx="8761505" cy="1143450"/>
      </dsp:txXfrm>
    </dsp:sp>
    <dsp:sp modelId="{A135EB42-FE59-41C0-94FF-B8A0656DE146}">
      <dsp:nvSpPr>
        <dsp:cNvPr id="0" name=""/>
        <dsp:cNvSpPr/>
      </dsp:nvSpPr>
      <dsp:spPr>
        <a:xfrm>
          <a:off x="438075" y="61668"/>
          <a:ext cx="2736691" cy="64944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31815" tIns="0" rIns="231815" bIns="0" numCol="1" spcCol="1270" anchor="ctr" anchorCtr="0">
          <a:noAutofit/>
        </a:bodyPr>
        <a:lstStyle/>
        <a:p>
          <a:pPr lvl="0" algn="l" defTabSz="800100">
            <a:lnSpc>
              <a:spcPct val="90000"/>
            </a:lnSpc>
            <a:spcBef>
              <a:spcPct val="0"/>
            </a:spcBef>
            <a:spcAft>
              <a:spcPct val="35000"/>
            </a:spcAft>
          </a:pPr>
          <a:r>
            <a:rPr lang="en-US" sz="1800" kern="1200" dirty="0"/>
            <a:t>Issue</a:t>
          </a:r>
        </a:p>
      </dsp:txBody>
      <dsp:txXfrm>
        <a:off x="469778" y="93371"/>
        <a:ext cx="2673285" cy="586034"/>
      </dsp:txXfrm>
    </dsp:sp>
    <dsp:sp modelId="{61CFE312-C52F-488F-9A84-C3CA0C7EAFAE}">
      <dsp:nvSpPr>
        <dsp:cNvPr id="0" name=""/>
        <dsp:cNvSpPr/>
      </dsp:nvSpPr>
      <dsp:spPr>
        <a:xfrm>
          <a:off x="0" y="1973358"/>
          <a:ext cx="8761505" cy="866250"/>
        </a:xfrm>
        <a:prstGeom prst="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79990" tIns="458216" rIns="679990" bIns="142240" numCol="1" spcCol="1270" anchor="t" anchorCtr="0">
          <a:noAutofit/>
        </a:bodyPr>
        <a:lstStyle/>
        <a:p>
          <a:pPr marL="228600" lvl="1" indent="-228600" algn="l" defTabSz="889000">
            <a:lnSpc>
              <a:spcPct val="90000"/>
            </a:lnSpc>
            <a:spcBef>
              <a:spcPct val="0"/>
            </a:spcBef>
            <a:spcAft>
              <a:spcPct val="15000"/>
            </a:spcAft>
            <a:buChar char="••"/>
          </a:pPr>
          <a:r>
            <a:rPr lang="en-GB" sz="2000" kern="1200" dirty="0" smtClean="0"/>
            <a:t>Should intermittent RE have balancing responsibility?</a:t>
          </a:r>
          <a:endParaRPr lang="en-US" sz="2000" kern="1200" dirty="0"/>
        </a:p>
      </dsp:txBody>
      <dsp:txXfrm>
        <a:off x="0" y="1973358"/>
        <a:ext cx="8761505" cy="866250"/>
      </dsp:txXfrm>
    </dsp:sp>
    <dsp:sp modelId="{0742DA44-EC37-4841-B5A0-808FB9BFEAF5}">
      <dsp:nvSpPr>
        <dsp:cNvPr id="0" name=""/>
        <dsp:cNvSpPr/>
      </dsp:nvSpPr>
      <dsp:spPr>
        <a:xfrm flipH="1">
          <a:off x="438075" y="1648638"/>
          <a:ext cx="2719579" cy="64944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31815" tIns="0" rIns="231815" bIns="0" numCol="1" spcCol="1270" anchor="ctr" anchorCtr="0">
          <a:noAutofit/>
        </a:bodyPr>
        <a:lstStyle/>
        <a:p>
          <a:pPr lvl="0" algn="l" defTabSz="800100">
            <a:lnSpc>
              <a:spcPct val="90000"/>
            </a:lnSpc>
            <a:spcBef>
              <a:spcPct val="0"/>
            </a:spcBef>
            <a:spcAft>
              <a:spcPct val="35000"/>
            </a:spcAft>
          </a:pPr>
          <a:r>
            <a:rPr lang="en-US" sz="1800" kern="1200" dirty="0"/>
            <a:t>Discussion</a:t>
          </a:r>
        </a:p>
      </dsp:txBody>
      <dsp:txXfrm>
        <a:off x="469778" y="1680341"/>
        <a:ext cx="2656173" cy="586034"/>
      </dsp:txXfrm>
    </dsp:sp>
    <dsp:sp modelId="{AB1CF2C9-2701-428A-BAF0-BDB2C5D1A932}">
      <dsp:nvSpPr>
        <dsp:cNvPr id="0" name=""/>
        <dsp:cNvSpPr/>
      </dsp:nvSpPr>
      <dsp:spPr>
        <a:xfrm>
          <a:off x="0" y="3283128"/>
          <a:ext cx="8761505" cy="1697850"/>
        </a:xfrm>
        <a:prstGeom prst="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79990" tIns="458216" rIns="679990" bIns="142240" numCol="1" spcCol="1270" anchor="t" anchorCtr="0">
          <a:noAutofit/>
        </a:bodyPr>
        <a:lstStyle/>
        <a:p>
          <a:pPr marL="228600" lvl="1" indent="-228600" algn="l" defTabSz="889000">
            <a:lnSpc>
              <a:spcPct val="90000"/>
            </a:lnSpc>
            <a:spcBef>
              <a:spcPct val="0"/>
            </a:spcBef>
            <a:spcAft>
              <a:spcPct val="15000"/>
            </a:spcAft>
            <a:buChar char="••"/>
          </a:pPr>
          <a:r>
            <a:rPr lang="en-GB" sz="2000" kern="1200" smtClean="0">
              <a:solidFill>
                <a:schemeClr val="tx1"/>
              </a:solidFill>
            </a:rPr>
            <a:t>Introduce balancing responsibility when intraday and balancing markets are liquid and readily accessible by RE producers</a:t>
          </a:r>
          <a:endParaRPr lang="en-US" sz="2000" kern="1200" dirty="0">
            <a:solidFill>
              <a:schemeClr val="tx1"/>
            </a:solidFill>
          </a:endParaRPr>
        </a:p>
        <a:p>
          <a:pPr marL="228600" lvl="1" indent="-228600" algn="l" defTabSz="889000">
            <a:lnSpc>
              <a:spcPct val="90000"/>
            </a:lnSpc>
            <a:spcBef>
              <a:spcPct val="0"/>
            </a:spcBef>
            <a:spcAft>
              <a:spcPct val="15000"/>
            </a:spcAft>
            <a:buChar char="••"/>
          </a:pPr>
          <a:r>
            <a:rPr lang="en-GB" sz="2000" kern="1200" dirty="0" smtClean="0">
              <a:solidFill>
                <a:schemeClr val="tx1"/>
              </a:solidFill>
            </a:rPr>
            <a:t>Include clear criteria for establishing liquidity of markets (including institutional responsibility)</a:t>
          </a:r>
          <a:endParaRPr lang="en-US" sz="2000" kern="1200" dirty="0" smtClean="0">
            <a:solidFill>
              <a:schemeClr val="tx1"/>
            </a:solidFill>
          </a:endParaRPr>
        </a:p>
      </dsp:txBody>
      <dsp:txXfrm>
        <a:off x="0" y="3283128"/>
        <a:ext cx="8761505" cy="1697850"/>
      </dsp:txXfrm>
    </dsp:sp>
    <dsp:sp modelId="{A266084C-FA88-4DA2-A0AC-CA0F5363A76A}">
      <dsp:nvSpPr>
        <dsp:cNvPr id="0" name=""/>
        <dsp:cNvSpPr/>
      </dsp:nvSpPr>
      <dsp:spPr>
        <a:xfrm>
          <a:off x="447209" y="2935119"/>
          <a:ext cx="2745216" cy="64944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31815" tIns="0" rIns="231815" bIns="0" numCol="1" spcCol="1270" anchor="ctr" anchorCtr="0">
          <a:noAutofit/>
        </a:bodyPr>
        <a:lstStyle/>
        <a:p>
          <a:pPr lvl="0" algn="l" defTabSz="800100">
            <a:lnSpc>
              <a:spcPct val="90000"/>
            </a:lnSpc>
            <a:spcBef>
              <a:spcPct val="0"/>
            </a:spcBef>
            <a:spcAft>
              <a:spcPct val="35000"/>
            </a:spcAft>
          </a:pPr>
          <a:r>
            <a:rPr lang="en-US" sz="1800" kern="1200" dirty="0" smtClean="0"/>
            <a:t>Recommendation</a:t>
          </a:r>
          <a:endParaRPr lang="en-US" sz="1800" kern="1200" dirty="0"/>
        </a:p>
      </dsp:txBody>
      <dsp:txXfrm>
        <a:off x="478912" y="2966822"/>
        <a:ext cx="2681810" cy="586034"/>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2818389-CC4A-4EDC-852D-AC4DC7551136}">
      <dsp:nvSpPr>
        <dsp:cNvPr id="0" name=""/>
        <dsp:cNvSpPr/>
      </dsp:nvSpPr>
      <dsp:spPr>
        <a:xfrm>
          <a:off x="3269191" y="0"/>
          <a:ext cx="2179460" cy="1329311"/>
        </a:xfrm>
        <a:prstGeom prst="trapezoid">
          <a:avLst>
            <a:gd name="adj" fmla="val 81977"/>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5560" tIns="35560" rIns="35560" bIns="35560" numCol="1" spcCol="1270" anchor="ctr" anchorCtr="0">
          <a:noAutofit/>
        </a:bodyPr>
        <a:lstStyle/>
        <a:p>
          <a:pPr lvl="0" algn="ctr" defTabSz="1244600">
            <a:lnSpc>
              <a:spcPct val="90000"/>
            </a:lnSpc>
            <a:spcBef>
              <a:spcPct val="0"/>
            </a:spcBef>
            <a:spcAft>
              <a:spcPct val="35000"/>
            </a:spcAft>
          </a:pPr>
          <a:endParaRPr lang="en-US" sz="2800" kern="1200" dirty="0" smtClean="0">
            <a:solidFill>
              <a:schemeClr val="bg1"/>
            </a:solidFill>
          </a:endParaRPr>
        </a:p>
        <a:p>
          <a:pPr lvl="0" algn="ctr" defTabSz="1244600">
            <a:lnSpc>
              <a:spcPct val="90000"/>
            </a:lnSpc>
            <a:spcBef>
              <a:spcPct val="0"/>
            </a:spcBef>
            <a:spcAft>
              <a:spcPct val="35000"/>
            </a:spcAft>
          </a:pPr>
          <a:r>
            <a:rPr lang="en-US" sz="2800" kern="1200" dirty="0" smtClean="0">
              <a:solidFill>
                <a:schemeClr val="bg1"/>
              </a:solidFill>
            </a:rPr>
            <a:t>Project</a:t>
          </a:r>
          <a:endParaRPr lang="en-US" sz="2800" kern="1200" dirty="0">
            <a:solidFill>
              <a:schemeClr val="bg1"/>
            </a:solidFill>
          </a:endParaRPr>
        </a:p>
      </dsp:txBody>
      <dsp:txXfrm>
        <a:off x="3269191" y="0"/>
        <a:ext cx="2179460" cy="1329311"/>
      </dsp:txXfrm>
    </dsp:sp>
    <dsp:sp modelId="{C1227B62-AC6F-4843-81D4-0B5D248D92E5}">
      <dsp:nvSpPr>
        <dsp:cNvPr id="0" name=""/>
        <dsp:cNvSpPr/>
      </dsp:nvSpPr>
      <dsp:spPr>
        <a:xfrm>
          <a:off x="2179461" y="1329311"/>
          <a:ext cx="4358921" cy="1329311"/>
        </a:xfrm>
        <a:prstGeom prst="trapezoid">
          <a:avLst>
            <a:gd name="adj" fmla="val 81977"/>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5560" tIns="35560" rIns="35560" bIns="35560" numCol="1" spcCol="1270" anchor="ctr" anchorCtr="0">
          <a:noAutofit/>
        </a:bodyPr>
        <a:lstStyle/>
        <a:p>
          <a:pPr lvl="0" algn="ctr" defTabSz="1244600">
            <a:lnSpc>
              <a:spcPct val="90000"/>
            </a:lnSpc>
            <a:spcBef>
              <a:spcPct val="0"/>
            </a:spcBef>
            <a:spcAft>
              <a:spcPct val="35000"/>
            </a:spcAft>
          </a:pPr>
          <a:r>
            <a:rPr lang="en-US" sz="2800" kern="1200" dirty="0" smtClean="0">
              <a:solidFill>
                <a:schemeClr val="bg1"/>
              </a:solidFill>
            </a:rPr>
            <a:t>Well-designed auctions</a:t>
          </a:r>
          <a:endParaRPr lang="en-US" sz="2800" kern="1200" dirty="0">
            <a:solidFill>
              <a:schemeClr val="bg1"/>
            </a:solidFill>
          </a:endParaRPr>
        </a:p>
      </dsp:txBody>
      <dsp:txXfrm>
        <a:off x="2942272" y="1329311"/>
        <a:ext cx="2833299" cy="1329311"/>
      </dsp:txXfrm>
    </dsp:sp>
    <dsp:sp modelId="{55CF05BF-31BF-4D28-A627-AF55D7373EC2}">
      <dsp:nvSpPr>
        <dsp:cNvPr id="0" name=""/>
        <dsp:cNvSpPr/>
      </dsp:nvSpPr>
      <dsp:spPr>
        <a:xfrm>
          <a:off x="1089730" y="2658622"/>
          <a:ext cx="6538383" cy="1329311"/>
        </a:xfrm>
        <a:prstGeom prst="trapezoid">
          <a:avLst>
            <a:gd name="adj" fmla="val 81977"/>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5560" tIns="35560" rIns="35560" bIns="35560" numCol="1" spcCol="1270" anchor="ctr" anchorCtr="0">
          <a:noAutofit/>
        </a:bodyPr>
        <a:lstStyle/>
        <a:p>
          <a:pPr lvl="0" algn="ctr" defTabSz="1244600">
            <a:lnSpc>
              <a:spcPct val="90000"/>
            </a:lnSpc>
            <a:spcBef>
              <a:spcPct val="0"/>
            </a:spcBef>
            <a:spcAft>
              <a:spcPct val="35000"/>
            </a:spcAft>
          </a:pPr>
          <a:r>
            <a:rPr lang="en-US" sz="2800" kern="1200" dirty="0" smtClean="0">
              <a:solidFill>
                <a:schemeClr val="bg1"/>
              </a:solidFill>
            </a:rPr>
            <a:t>Grid availability</a:t>
          </a:r>
          <a:endParaRPr lang="en-US" sz="2800" kern="1200" dirty="0">
            <a:solidFill>
              <a:schemeClr val="bg1"/>
            </a:solidFill>
          </a:endParaRPr>
        </a:p>
      </dsp:txBody>
      <dsp:txXfrm>
        <a:off x="2233947" y="2658622"/>
        <a:ext cx="4249948" cy="1329311"/>
      </dsp:txXfrm>
    </dsp:sp>
    <dsp:sp modelId="{B757CF46-16D4-4661-9ECF-00286172748B}">
      <dsp:nvSpPr>
        <dsp:cNvPr id="0" name=""/>
        <dsp:cNvSpPr/>
      </dsp:nvSpPr>
      <dsp:spPr>
        <a:xfrm>
          <a:off x="0" y="3987933"/>
          <a:ext cx="8717843" cy="1329311"/>
        </a:xfrm>
        <a:prstGeom prst="trapezoid">
          <a:avLst>
            <a:gd name="adj" fmla="val 81977"/>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5560" tIns="35560" rIns="35560" bIns="35560" numCol="1" spcCol="1270" anchor="ctr" anchorCtr="0">
          <a:noAutofit/>
        </a:bodyPr>
        <a:lstStyle/>
        <a:p>
          <a:pPr lvl="0" algn="ctr" defTabSz="1244600">
            <a:lnSpc>
              <a:spcPct val="90000"/>
            </a:lnSpc>
            <a:spcBef>
              <a:spcPct val="0"/>
            </a:spcBef>
            <a:spcAft>
              <a:spcPct val="35000"/>
            </a:spcAft>
          </a:pPr>
          <a:r>
            <a:rPr lang="en-US" sz="2800" kern="1200" dirty="0" smtClean="0">
              <a:solidFill>
                <a:schemeClr val="bg1"/>
              </a:solidFill>
            </a:rPr>
            <a:t>Overall strategy - MWh</a:t>
          </a:r>
          <a:endParaRPr lang="en-US" sz="2800" kern="1200" dirty="0">
            <a:solidFill>
              <a:schemeClr val="bg1"/>
            </a:solidFill>
          </a:endParaRPr>
        </a:p>
      </dsp:txBody>
      <dsp:txXfrm>
        <a:off x="1525622" y="3987933"/>
        <a:ext cx="5666598" cy="1329311"/>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F2E1210-B497-4228-830F-CB9EEC2384CD}">
      <dsp:nvSpPr>
        <dsp:cNvPr id="0" name=""/>
        <dsp:cNvSpPr/>
      </dsp:nvSpPr>
      <dsp:spPr>
        <a:xfrm>
          <a:off x="230205" y="0"/>
          <a:ext cx="3150698" cy="1244156"/>
        </a:xfrm>
        <a:prstGeom prst="roundRect">
          <a:avLst>
            <a:gd name="adj" fmla="val 10000"/>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35128" tIns="135128" rIns="135128" bIns="72390" numCol="1" spcCol="1270" anchor="t" anchorCtr="0">
          <a:noAutofit/>
        </a:bodyPr>
        <a:lstStyle/>
        <a:p>
          <a:pPr lvl="0" algn="l" defTabSz="844550">
            <a:lnSpc>
              <a:spcPct val="90000"/>
            </a:lnSpc>
            <a:spcBef>
              <a:spcPct val="0"/>
            </a:spcBef>
            <a:spcAft>
              <a:spcPct val="35000"/>
            </a:spcAft>
          </a:pPr>
          <a:r>
            <a:rPr lang="en-GB" sz="1900" kern="1200" dirty="0" smtClean="0"/>
            <a:t>Supportive policy framework</a:t>
          </a:r>
          <a:endParaRPr lang="en-GB" sz="1900" kern="1200" dirty="0"/>
        </a:p>
      </dsp:txBody>
      <dsp:txXfrm>
        <a:off x="230205" y="0"/>
        <a:ext cx="3150698" cy="829437"/>
      </dsp:txXfrm>
    </dsp:sp>
    <dsp:sp modelId="{90FC4F6D-D6BE-48ED-8444-E6A252794DE5}">
      <dsp:nvSpPr>
        <dsp:cNvPr id="0" name=""/>
        <dsp:cNvSpPr/>
      </dsp:nvSpPr>
      <dsp:spPr>
        <a:xfrm>
          <a:off x="393440" y="1555716"/>
          <a:ext cx="3150698" cy="3244073"/>
        </a:xfrm>
        <a:prstGeom prst="roundRect">
          <a:avLst>
            <a:gd name="adj" fmla="val 10000"/>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135128" tIns="135128" rIns="135128" bIns="135128" numCol="1" spcCol="1270" anchor="t" anchorCtr="0">
          <a:noAutofit/>
        </a:bodyPr>
        <a:lstStyle/>
        <a:p>
          <a:pPr marL="171450" lvl="1" indent="-171450" algn="l" defTabSz="844550">
            <a:lnSpc>
              <a:spcPct val="90000"/>
            </a:lnSpc>
            <a:spcBef>
              <a:spcPct val="0"/>
            </a:spcBef>
            <a:spcAft>
              <a:spcPct val="15000"/>
            </a:spcAft>
            <a:buChar char="••"/>
          </a:pPr>
          <a:r>
            <a:rPr lang="en-GB" sz="1900" kern="1200" dirty="0" smtClean="0"/>
            <a:t>Policy commitment</a:t>
          </a:r>
          <a:endParaRPr lang="en-GB" sz="1900" kern="1200" dirty="0"/>
        </a:p>
        <a:p>
          <a:pPr marL="171450" lvl="1" indent="-171450" algn="l" defTabSz="844550">
            <a:lnSpc>
              <a:spcPct val="90000"/>
            </a:lnSpc>
            <a:spcBef>
              <a:spcPct val="0"/>
            </a:spcBef>
            <a:spcAft>
              <a:spcPct val="15000"/>
            </a:spcAft>
            <a:buChar char="••"/>
          </a:pPr>
          <a:r>
            <a:rPr lang="en-GB" sz="1900" kern="1200" dirty="0" smtClean="0"/>
            <a:t>Long-term and medium term RE targets</a:t>
          </a:r>
          <a:endParaRPr lang="en-GB" sz="1900" kern="1200" dirty="0"/>
        </a:p>
        <a:p>
          <a:pPr marL="171450" lvl="1" indent="-171450" algn="l" defTabSz="844550">
            <a:lnSpc>
              <a:spcPct val="90000"/>
            </a:lnSpc>
            <a:spcBef>
              <a:spcPct val="0"/>
            </a:spcBef>
            <a:spcAft>
              <a:spcPct val="15000"/>
            </a:spcAft>
            <a:buChar char="••"/>
          </a:pPr>
          <a:r>
            <a:rPr lang="en-GB" sz="1900" kern="1200" dirty="0" smtClean="0"/>
            <a:t>Schedule of RE auctions</a:t>
          </a:r>
          <a:endParaRPr lang="en-GB" sz="1900" kern="1200" dirty="0"/>
        </a:p>
        <a:p>
          <a:pPr marL="171450" lvl="1" indent="-171450" algn="l" defTabSz="844550">
            <a:lnSpc>
              <a:spcPct val="90000"/>
            </a:lnSpc>
            <a:spcBef>
              <a:spcPct val="0"/>
            </a:spcBef>
            <a:spcAft>
              <a:spcPct val="15000"/>
            </a:spcAft>
            <a:buChar char="••"/>
          </a:pPr>
          <a:r>
            <a:rPr lang="en-GB" sz="1900" kern="1200" dirty="0" smtClean="0"/>
            <a:t>Clear and credible institutional arrangements</a:t>
          </a:r>
          <a:endParaRPr lang="en-GB" sz="1900" kern="1200" dirty="0"/>
        </a:p>
        <a:p>
          <a:pPr marL="171450" lvl="1" indent="-171450" algn="l" defTabSz="844550">
            <a:lnSpc>
              <a:spcPct val="90000"/>
            </a:lnSpc>
            <a:spcBef>
              <a:spcPct val="0"/>
            </a:spcBef>
            <a:spcAft>
              <a:spcPct val="15000"/>
            </a:spcAft>
            <a:buChar char="••"/>
          </a:pPr>
          <a:r>
            <a:rPr lang="en-GB" sz="1900" kern="1200" dirty="0" smtClean="0"/>
            <a:t>Robust legislative and contractual framework</a:t>
          </a:r>
          <a:endParaRPr lang="en-GB" sz="1900" kern="1200" dirty="0"/>
        </a:p>
      </dsp:txBody>
      <dsp:txXfrm>
        <a:off x="485721" y="1647997"/>
        <a:ext cx="2966136" cy="3059511"/>
      </dsp:txXfrm>
    </dsp:sp>
    <dsp:sp modelId="{A7E7B1D4-FF4A-4479-BF3E-BD64032F0CE4}">
      <dsp:nvSpPr>
        <dsp:cNvPr id="0" name=""/>
        <dsp:cNvSpPr/>
      </dsp:nvSpPr>
      <dsp:spPr>
        <a:xfrm>
          <a:off x="3944243" y="338769"/>
          <a:ext cx="1012585" cy="784432"/>
        </a:xfrm>
        <a:prstGeom prst="rightArrow">
          <a:avLst/>
        </a:prstGeom>
        <a:gradFill rotWithShape="0">
          <a:gsLst>
            <a:gs pos="0">
              <a:schemeClr val="accent1">
                <a:tint val="60000"/>
                <a:hueOff val="0"/>
                <a:satOff val="0"/>
                <a:lumOff val="0"/>
                <a:alphaOff val="0"/>
                <a:shade val="51000"/>
                <a:satMod val="130000"/>
              </a:schemeClr>
            </a:gs>
            <a:gs pos="80000">
              <a:schemeClr val="accent1">
                <a:tint val="60000"/>
                <a:hueOff val="0"/>
                <a:satOff val="0"/>
                <a:lumOff val="0"/>
                <a:alphaOff val="0"/>
                <a:shade val="93000"/>
                <a:satMod val="130000"/>
              </a:schemeClr>
            </a:gs>
            <a:gs pos="100000">
              <a:schemeClr val="accent1">
                <a:tint val="60000"/>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666750">
            <a:lnSpc>
              <a:spcPct val="90000"/>
            </a:lnSpc>
            <a:spcBef>
              <a:spcPct val="0"/>
            </a:spcBef>
            <a:spcAft>
              <a:spcPct val="35000"/>
            </a:spcAft>
          </a:pPr>
          <a:endParaRPr lang="en-GB" sz="1500" kern="1200"/>
        </a:p>
      </dsp:txBody>
      <dsp:txXfrm>
        <a:off x="3944243" y="495655"/>
        <a:ext cx="777255" cy="470660"/>
      </dsp:txXfrm>
    </dsp:sp>
    <dsp:sp modelId="{202F215D-390A-4402-B7F8-8172C12E6742}">
      <dsp:nvSpPr>
        <dsp:cNvPr id="0" name=""/>
        <dsp:cNvSpPr/>
      </dsp:nvSpPr>
      <dsp:spPr>
        <a:xfrm>
          <a:off x="5291442" y="0"/>
          <a:ext cx="3150698" cy="1244156"/>
        </a:xfrm>
        <a:prstGeom prst="roundRect">
          <a:avLst>
            <a:gd name="adj" fmla="val 10000"/>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35128" tIns="135128" rIns="135128" bIns="72390" numCol="1" spcCol="1270" anchor="t" anchorCtr="0">
          <a:noAutofit/>
        </a:bodyPr>
        <a:lstStyle/>
        <a:p>
          <a:pPr lvl="0" algn="l" defTabSz="844550">
            <a:lnSpc>
              <a:spcPct val="90000"/>
            </a:lnSpc>
            <a:spcBef>
              <a:spcPct val="0"/>
            </a:spcBef>
            <a:spcAft>
              <a:spcPct val="35000"/>
            </a:spcAft>
          </a:pPr>
          <a:r>
            <a:rPr lang="en-GB" sz="1900" kern="1200" dirty="0" smtClean="0"/>
            <a:t>Well-designed auctions</a:t>
          </a:r>
          <a:endParaRPr lang="en-GB" sz="1900" kern="1200" dirty="0"/>
        </a:p>
      </dsp:txBody>
      <dsp:txXfrm>
        <a:off x="5291442" y="0"/>
        <a:ext cx="3150698" cy="829437"/>
      </dsp:txXfrm>
    </dsp:sp>
    <dsp:sp modelId="{9D34AB52-2BE9-489E-8B91-51421A84AD53}">
      <dsp:nvSpPr>
        <dsp:cNvPr id="0" name=""/>
        <dsp:cNvSpPr/>
      </dsp:nvSpPr>
      <dsp:spPr>
        <a:xfrm>
          <a:off x="5454677" y="1555716"/>
          <a:ext cx="3150698" cy="3244073"/>
        </a:xfrm>
        <a:prstGeom prst="roundRect">
          <a:avLst>
            <a:gd name="adj" fmla="val 10000"/>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135128" tIns="135128" rIns="135128" bIns="135128" numCol="1" spcCol="1270" anchor="t" anchorCtr="0">
          <a:noAutofit/>
        </a:bodyPr>
        <a:lstStyle/>
        <a:p>
          <a:pPr marL="171450" lvl="1" indent="-171450" algn="l" defTabSz="844550">
            <a:lnSpc>
              <a:spcPct val="90000"/>
            </a:lnSpc>
            <a:spcBef>
              <a:spcPct val="0"/>
            </a:spcBef>
            <a:spcAft>
              <a:spcPct val="15000"/>
            </a:spcAft>
            <a:buChar char="••"/>
          </a:pPr>
          <a:r>
            <a:rPr lang="en-GB" sz="1900" kern="1200" dirty="0" smtClean="0"/>
            <a:t>What is being procured (location, volume, technology)?</a:t>
          </a:r>
          <a:endParaRPr lang="en-GB" sz="1900" b="1" kern="1200" dirty="0"/>
        </a:p>
        <a:p>
          <a:pPr marL="171450" lvl="1" indent="-171450" algn="l" defTabSz="844550">
            <a:lnSpc>
              <a:spcPct val="90000"/>
            </a:lnSpc>
            <a:spcBef>
              <a:spcPct val="0"/>
            </a:spcBef>
            <a:spcAft>
              <a:spcPct val="15000"/>
            </a:spcAft>
            <a:buChar char="••"/>
          </a:pPr>
          <a:r>
            <a:rPr lang="en-GB" sz="1900" b="0" kern="1200" dirty="0" smtClean="0"/>
            <a:t>Who is eligible?</a:t>
          </a:r>
          <a:endParaRPr lang="en-GB" sz="1900" b="0" kern="1200" dirty="0"/>
        </a:p>
        <a:p>
          <a:pPr marL="171450" lvl="1" indent="-171450" algn="l" defTabSz="844550">
            <a:lnSpc>
              <a:spcPct val="90000"/>
            </a:lnSpc>
            <a:spcBef>
              <a:spcPct val="0"/>
            </a:spcBef>
            <a:spcAft>
              <a:spcPct val="15000"/>
            </a:spcAft>
            <a:buChar char="••"/>
          </a:pPr>
          <a:r>
            <a:rPr lang="en-GB" sz="1900" b="0" kern="1200" dirty="0" smtClean="0"/>
            <a:t>How will projects be selected?</a:t>
          </a:r>
          <a:endParaRPr lang="en-GB" sz="1900" b="0" kern="1200" dirty="0"/>
        </a:p>
        <a:p>
          <a:pPr marL="171450" lvl="1" indent="-171450" algn="l" defTabSz="844550">
            <a:lnSpc>
              <a:spcPct val="90000"/>
            </a:lnSpc>
            <a:spcBef>
              <a:spcPct val="0"/>
            </a:spcBef>
            <a:spcAft>
              <a:spcPct val="15000"/>
            </a:spcAft>
            <a:buChar char="••"/>
          </a:pPr>
          <a:r>
            <a:rPr lang="en-GB" sz="1900" b="0" kern="1200" dirty="0" smtClean="0"/>
            <a:t>How to promote project delivery?</a:t>
          </a:r>
          <a:endParaRPr lang="en-GB" sz="1900" b="0" kern="1200" dirty="0"/>
        </a:p>
        <a:p>
          <a:pPr marL="171450" lvl="1" indent="-171450" algn="l" defTabSz="844550">
            <a:lnSpc>
              <a:spcPct val="90000"/>
            </a:lnSpc>
            <a:spcBef>
              <a:spcPct val="0"/>
            </a:spcBef>
            <a:spcAft>
              <a:spcPct val="15000"/>
            </a:spcAft>
            <a:buChar char="••"/>
          </a:pPr>
          <a:r>
            <a:rPr lang="en-GB" sz="1900" kern="1200" dirty="0" smtClean="0"/>
            <a:t>How will support be provide</a:t>
          </a:r>
          <a:r>
            <a:rPr lang="en-GB" sz="1900" b="0" kern="1200" dirty="0" smtClean="0"/>
            <a:t>d?</a:t>
          </a:r>
          <a:endParaRPr lang="en-GB" sz="1900" b="0" kern="1200" dirty="0"/>
        </a:p>
      </dsp:txBody>
      <dsp:txXfrm>
        <a:off x="5546958" y="1647997"/>
        <a:ext cx="2966136" cy="3059511"/>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B3A6437-4BCF-427D-86D8-A0BAF43C8270}">
      <dsp:nvSpPr>
        <dsp:cNvPr id="0" name=""/>
        <dsp:cNvSpPr/>
      </dsp:nvSpPr>
      <dsp:spPr>
        <a:xfrm rot="21300000">
          <a:off x="23373" y="2244925"/>
          <a:ext cx="3862644" cy="705001"/>
        </a:xfrm>
        <a:prstGeom prst="mathMinus">
          <a:avLst/>
        </a:prstGeom>
        <a:solidFill>
          <a:schemeClr val="accent1">
            <a:tint val="6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C45B4565-3278-45E5-B8C2-863DF1E351F8}">
      <dsp:nvSpPr>
        <dsp:cNvPr id="0" name=""/>
        <dsp:cNvSpPr/>
      </dsp:nvSpPr>
      <dsp:spPr>
        <a:xfrm>
          <a:off x="2045252" y="258516"/>
          <a:ext cx="1172817" cy="2077940"/>
        </a:xfrm>
        <a:prstGeom prst="downArrow">
          <a:avLst/>
        </a:prstGeom>
        <a:solidFill>
          <a:schemeClr val="bg2">
            <a:lumMod val="5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28B3DEEA-3681-4F2F-AD10-B0C1BCB4544A}">
      <dsp:nvSpPr>
        <dsp:cNvPr id="0" name=""/>
        <dsp:cNvSpPr/>
      </dsp:nvSpPr>
      <dsp:spPr>
        <a:xfrm>
          <a:off x="770018" y="168437"/>
          <a:ext cx="1251005" cy="218183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42240" tIns="142240" rIns="142240" bIns="142240" numCol="1" spcCol="1270" anchor="ctr" anchorCtr="0">
          <a:noAutofit/>
        </a:bodyPr>
        <a:lstStyle/>
        <a:p>
          <a:pPr lvl="0" algn="ctr" defTabSz="889000">
            <a:lnSpc>
              <a:spcPct val="90000"/>
            </a:lnSpc>
            <a:spcBef>
              <a:spcPct val="0"/>
            </a:spcBef>
            <a:spcAft>
              <a:spcPct val="35000"/>
            </a:spcAft>
          </a:pPr>
          <a:r>
            <a:rPr lang="en-US" sz="2000" kern="1200" dirty="0"/>
            <a:t>Lowest cost</a:t>
          </a:r>
        </a:p>
      </dsp:txBody>
      <dsp:txXfrm>
        <a:off x="770018" y="168437"/>
        <a:ext cx="1251005" cy="2181837"/>
      </dsp:txXfrm>
    </dsp:sp>
    <dsp:sp modelId="{C6A7ECF6-7CFC-488A-A7E2-E97585F8C814}">
      <dsp:nvSpPr>
        <dsp:cNvPr id="0" name=""/>
        <dsp:cNvSpPr/>
      </dsp:nvSpPr>
      <dsp:spPr>
        <a:xfrm>
          <a:off x="631143" y="2881231"/>
          <a:ext cx="1172817" cy="2077940"/>
        </a:xfrm>
        <a:prstGeom prst="upArrow">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4D9B138A-9133-4C50-AE36-EBF1BF060609}">
      <dsp:nvSpPr>
        <dsp:cNvPr id="0" name=""/>
        <dsp:cNvSpPr/>
      </dsp:nvSpPr>
      <dsp:spPr>
        <a:xfrm>
          <a:off x="1404534" y="3013014"/>
          <a:ext cx="2068999" cy="218183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42240" tIns="142240" rIns="142240" bIns="142240" numCol="1" spcCol="1270" anchor="ctr" anchorCtr="0">
          <a:noAutofit/>
        </a:bodyPr>
        <a:lstStyle/>
        <a:p>
          <a:pPr lvl="0" algn="ctr" defTabSz="889000">
            <a:lnSpc>
              <a:spcPct val="90000"/>
            </a:lnSpc>
            <a:spcBef>
              <a:spcPct val="0"/>
            </a:spcBef>
            <a:spcAft>
              <a:spcPct val="35000"/>
            </a:spcAft>
          </a:pPr>
          <a:r>
            <a:rPr lang="en-US" sz="2000" kern="1200" dirty="0" smtClean="0"/>
            <a:t>Implementation </a:t>
          </a:r>
          <a:r>
            <a:rPr lang="en-US" sz="2000" kern="1200" dirty="0"/>
            <a:t>certainty</a:t>
          </a:r>
        </a:p>
      </dsp:txBody>
      <dsp:txXfrm>
        <a:off x="1404534" y="3013014"/>
        <a:ext cx="2068999" cy="2181837"/>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F2E1210-B497-4228-830F-CB9EEC2384CD}">
      <dsp:nvSpPr>
        <dsp:cNvPr id="0" name=""/>
        <dsp:cNvSpPr/>
      </dsp:nvSpPr>
      <dsp:spPr>
        <a:xfrm>
          <a:off x="148544" y="0"/>
          <a:ext cx="2004663" cy="903799"/>
        </a:xfrm>
        <a:prstGeom prst="roundRect">
          <a:avLst>
            <a:gd name="adj" fmla="val 10000"/>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99568" tIns="99568" rIns="99568" bIns="53340" numCol="1" spcCol="1270" anchor="t" anchorCtr="0">
          <a:noAutofit/>
        </a:bodyPr>
        <a:lstStyle/>
        <a:p>
          <a:pPr lvl="0" algn="l" defTabSz="622300">
            <a:lnSpc>
              <a:spcPct val="90000"/>
            </a:lnSpc>
            <a:spcBef>
              <a:spcPct val="0"/>
            </a:spcBef>
            <a:spcAft>
              <a:spcPct val="35000"/>
            </a:spcAft>
          </a:pPr>
          <a:r>
            <a:rPr lang="en-GB" sz="1400" kern="1200" dirty="0" smtClean="0"/>
            <a:t>Pre-bidding stage</a:t>
          </a:r>
        </a:p>
        <a:p>
          <a:pPr lvl="0" algn="l" defTabSz="622300">
            <a:lnSpc>
              <a:spcPct val="90000"/>
            </a:lnSpc>
            <a:spcBef>
              <a:spcPct val="0"/>
            </a:spcBef>
            <a:spcAft>
              <a:spcPct val="35000"/>
            </a:spcAft>
          </a:pPr>
          <a:r>
            <a:rPr lang="en-GB" sz="1400" kern="1200" dirty="0" smtClean="0"/>
            <a:t>- Selection</a:t>
          </a:r>
          <a:endParaRPr lang="en-GB" sz="1400" kern="1200" dirty="0"/>
        </a:p>
      </dsp:txBody>
      <dsp:txXfrm>
        <a:off x="148544" y="0"/>
        <a:ext cx="2004663" cy="602532"/>
      </dsp:txXfrm>
    </dsp:sp>
    <dsp:sp modelId="{90FC4F6D-D6BE-48ED-8444-E6A252794DE5}">
      <dsp:nvSpPr>
        <dsp:cNvPr id="0" name=""/>
        <dsp:cNvSpPr/>
      </dsp:nvSpPr>
      <dsp:spPr>
        <a:xfrm>
          <a:off x="252404" y="666989"/>
          <a:ext cx="2004663" cy="4132800"/>
        </a:xfrm>
        <a:prstGeom prst="roundRect">
          <a:avLst>
            <a:gd name="adj" fmla="val 10000"/>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99568" tIns="99568" rIns="99568" bIns="99568" numCol="1" spcCol="1270" anchor="t" anchorCtr="0">
          <a:noAutofit/>
        </a:bodyPr>
        <a:lstStyle/>
        <a:p>
          <a:pPr marL="114300" lvl="1" indent="-114300" algn="l" defTabSz="622300">
            <a:lnSpc>
              <a:spcPct val="90000"/>
            </a:lnSpc>
            <a:spcBef>
              <a:spcPct val="0"/>
            </a:spcBef>
            <a:spcAft>
              <a:spcPct val="15000"/>
            </a:spcAft>
            <a:buChar char="••"/>
          </a:pPr>
          <a:r>
            <a:rPr lang="en-GB" sz="1400" b="0" kern="1200" smtClean="0"/>
            <a:t>Clearly specify auction parameters (what, where, when, how)</a:t>
          </a:r>
          <a:endParaRPr lang="en-GB" sz="1400" b="0" kern="1200" dirty="0"/>
        </a:p>
        <a:p>
          <a:pPr marL="114300" lvl="1" indent="-114300" algn="l" defTabSz="622300">
            <a:lnSpc>
              <a:spcPct val="90000"/>
            </a:lnSpc>
            <a:spcBef>
              <a:spcPct val="0"/>
            </a:spcBef>
            <a:spcAft>
              <a:spcPct val="15000"/>
            </a:spcAft>
            <a:buChar char="••"/>
          </a:pPr>
          <a:r>
            <a:rPr lang="en-GB" sz="1400" b="0" kern="1200" smtClean="0"/>
            <a:t>Ensure bidders are credible and well qualified to deliver – use qualification criteria on technical and financial capacity</a:t>
          </a:r>
          <a:endParaRPr lang="en-GB" sz="1400" b="0" kern="1200" dirty="0"/>
        </a:p>
        <a:p>
          <a:pPr marL="114300" lvl="1" indent="-114300" algn="l" defTabSz="622300">
            <a:lnSpc>
              <a:spcPct val="90000"/>
            </a:lnSpc>
            <a:spcBef>
              <a:spcPct val="0"/>
            </a:spcBef>
            <a:spcAft>
              <a:spcPct val="15000"/>
            </a:spcAft>
            <a:buChar char="••"/>
          </a:pPr>
          <a:r>
            <a:rPr lang="en-GB" sz="1400" b="0" kern="1200" smtClean="0"/>
            <a:t>Specify key support arrangements (offtaker, grid connection, contracts, etc.) </a:t>
          </a:r>
          <a:endParaRPr lang="en-GB" sz="1400" b="0" kern="1200" dirty="0"/>
        </a:p>
        <a:p>
          <a:pPr marL="114300" lvl="1" indent="-114300" algn="l" defTabSz="622300">
            <a:lnSpc>
              <a:spcPct val="90000"/>
            </a:lnSpc>
            <a:spcBef>
              <a:spcPct val="0"/>
            </a:spcBef>
            <a:spcAft>
              <a:spcPct val="15000"/>
            </a:spcAft>
            <a:buChar char="••"/>
          </a:pPr>
          <a:r>
            <a:rPr lang="en-GB" sz="1400" b="0" kern="1200" smtClean="0"/>
            <a:t>Bid bonds - avoid need for strict financial qualification</a:t>
          </a:r>
          <a:endParaRPr lang="en-GB" sz="1400" b="0" kern="1200" dirty="0"/>
        </a:p>
      </dsp:txBody>
      <dsp:txXfrm>
        <a:off x="311119" y="725704"/>
        <a:ext cx="1887233" cy="4015370"/>
      </dsp:txXfrm>
    </dsp:sp>
    <dsp:sp modelId="{A7E7B1D4-FF4A-4479-BF3E-BD64032F0CE4}">
      <dsp:nvSpPr>
        <dsp:cNvPr id="0" name=""/>
        <dsp:cNvSpPr/>
      </dsp:nvSpPr>
      <dsp:spPr>
        <a:xfrm>
          <a:off x="2511638" y="252943"/>
          <a:ext cx="644267" cy="499103"/>
        </a:xfrm>
        <a:prstGeom prst="rightArrow">
          <a:avLst>
            <a:gd name="adj1" fmla="val 60000"/>
            <a:gd name="adj2" fmla="val 50000"/>
          </a:avLst>
        </a:prstGeom>
        <a:gradFill rotWithShape="0">
          <a:gsLst>
            <a:gs pos="0">
              <a:schemeClr val="accent1">
                <a:tint val="60000"/>
                <a:hueOff val="0"/>
                <a:satOff val="0"/>
                <a:lumOff val="0"/>
                <a:alphaOff val="0"/>
                <a:shade val="51000"/>
                <a:satMod val="130000"/>
              </a:schemeClr>
            </a:gs>
            <a:gs pos="80000">
              <a:schemeClr val="accent1">
                <a:tint val="60000"/>
                <a:hueOff val="0"/>
                <a:satOff val="0"/>
                <a:lumOff val="0"/>
                <a:alphaOff val="0"/>
                <a:shade val="93000"/>
                <a:satMod val="130000"/>
              </a:schemeClr>
            </a:gs>
            <a:gs pos="100000">
              <a:schemeClr val="accent1">
                <a:tint val="60000"/>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488950">
            <a:lnSpc>
              <a:spcPct val="90000"/>
            </a:lnSpc>
            <a:spcBef>
              <a:spcPct val="0"/>
            </a:spcBef>
            <a:spcAft>
              <a:spcPct val="35000"/>
            </a:spcAft>
          </a:pPr>
          <a:endParaRPr lang="en-GB" sz="1100" kern="1200"/>
        </a:p>
      </dsp:txBody>
      <dsp:txXfrm>
        <a:off x="2511638" y="352764"/>
        <a:ext cx="494536" cy="299461"/>
      </dsp:txXfrm>
    </dsp:sp>
    <dsp:sp modelId="{202F215D-390A-4402-B7F8-8172C12E6742}">
      <dsp:nvSpPr>
        <dsp:cNvPr id="0" name=""/>
        <dsp:cNvSpPr/>
      </dsp:nvSpPr>
      <dsp:spPr>
        <a:xfrm>
          <a:off x="3368806" y="0"/>
          <a:ext cx="2004663" cy="903799"/>
        </a:xfrm>
        <a:prstGeom prst="roundRect">
          <a:avLst>
            <a:gd name="adj" fmla="val 10000"/>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99568" tIns="99568" rIns="99568" bIns="53340" numCol="1" spcCol="1270" anchor="t" anchorCtr="0">
          <a:noAutofit/>
        </a:bodyPr>
        <a:lstStyle/>
        <a:p>
          <a:pPr lvl="0" algn="l" defTabSz="622300">
            <a:lnSpc>
              <a:spcPct val="90000"/>
            </a:lnSpc>
            <a:spcBef>
              <a:spcPct val="0"/>
            </a:spcBef>
            <a:spcAft>
              <a:spcPct val="35000"/>
            </a:spcAft>
          </a:pPr>
          <a:r>
            <a:rPr lang="en-GB" sz="1400" kern="1200" dirty="0" smtClean="0"/>
            <a:t>Bidding stage</a:t>
          </a:r>
          <a:endParaRPr lang="en-GB" sz="1400" kern="1200" dirty="0"/>
        </a:p>
      </dsp:txBody>
      <dsp:txXfrm>
        <a:off x="3368806" y="0"/>
        <a:ext cx="2004663" cy="602532"/>
      </dsp:txXfrm>
    </dsp:sp>
    <dsp:sp modelId="{9D34AB52-2BE9-489E-8B91-51421A84AD53}">
      <dsp:nvSpPr>
        <dsp:cNvPr id="0" name=""/>
        <dsp:cNvSpPr/>
      </dsp:nvSpPr>
      <dsp:spPr>
        <a:xfrm>
          <a:off x="3472666" y="666989"/>
          <a:ext cx="2004663" cy="4132800"/>
        </a:xfrm>
        <a:prstGeom prst="roundRect">
          <a:avLst>
            <a:gd name="adj" fmla="val 10000"/>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99568" tIns="99568" rIns="99568" bIns="99568" numCol="1" spcCol="1270" anchor="t" anchorCtr="0">
          <a:noAutofit/>
        </a:bodyPr>
        <a:lstStyle/>
        <a:p>
          <a:pPr marL="114300" lvl="1" indent="-114300" algn="l" defTabSz="622300">
            <a:lnSpc>
              <a:spcPct val="90000"/>
            </a:lnSpc>
            <a:spcBef>
              <a:spcPct val="0"/>
            </a:spcBef>
            <a:spcAft>
              <a:spcPct val="15000"/>
            </a:spcAft>
            <a:buChar char="••"/>
          </a:pPr>
          <a:r>
            <a:rPr lang="en-GB" sz="1400" b="0" kern="1200" smtClean="0"/>
            <a:t>Streamlined and transparent process</a:t>
          </a:r>
          <a:endParaRPr lang="en-GB" sz="1400" b="0" kern="1200" dirty="0"/>
        </a:p>
        <a:p>
          <a:pPr marL="114300" lvl="1" indent="-114300" algn="l" defTabSz="622300">
            <a:lnSpc>
              <a:spcPct val="90000"/>
            </a:lnSpc>
            <a:spcBef>
              <a:spcPct val="0"/>
            </a:spcBef>
            <a:spcAft>
              <a:spcPct val="15000"/>
            </a:spcAft>
            <a:buChar char="••"/>
          </a:pPr>
          <a:r>
            <a:rPr lang="en-GB" sz="1400" b="0" kern="1200" smtClean="0"/>
            <a:t>Single sealed bid process for clarity, transparency, simplicity and lower administrative costs</a:t>
          </a:r>
          <a:endParaRPr lang="en-GB" sz="1400" b="0" kern="1200" dirty="0"/>
        </a:p>
        <a:p>
          <a:pPr marL="114300" lvl="1" indent="-114300" algn="l" defTabSz="622300">
            <a:lnSpc>
              <a:spcPct val="90000"/>
            </a:lnSpc>
            <a:spcBef>
              <a:spcPct val="0"/>
            </a:spcBef>
            <a:spcAft>
              <a:spcPct val="15000"/>
            </a:spcAft>
            <a:buChar char="••"/>
          </a:pPr>
          <a:r>
            <a:rPr lang="en-GB" sz="1400" b="0" kern="1200" smtClean="0"/>
            <a:t>Choose winning bid(s) exclusively on price for transparency and simplicity</a:t>
          </a:r>
          <a:endParaRPr lang="en-GB" sz="1400" b="0" kern="1200" dirty="0"/>
        </a:p>
        <a:p>
          <a:pPr marL="114300" lvl="1" indent="-114300" algn="l" defTabSz="622300">
            <a:lnSpc>
              <a:spcPct val="90000"/>
            </a:lnSpc>
            <a:spcBef>
              <a:spcPct val="0"/>
            </a:spcBef>
            <a:spcAft>
              <a:spcPct val="15000"/>
            </a:spcAft>
            <a:buChar char="••"/>
          </a:pPr>
          <a:r>
            <a:rPr lang="en-GB" sz="1400" b="0" kern="1200" smtClean="0"/>
            <a:t>Level of support should be pay-as-bid for simplicity</a:t>
          </a:r>
          <a:endParaRPr lang="en-GB" sz="1400" b="0" kern="1200" dirty="0"/>
        </a:p>
      </dsp:txBody>
      <dsp:txXfrm>
        <a:off x="3531381" y="725704"/>
        <a:ext cx="1887233" cy="4015370"/>
      </dsp:txXfrm>
    </dsp:sp>
    <dsp:sp modelId="{7B148701-A4B5-4813-9080-06648CEBCDB8}">
      <dsp:nvSpPr>
        <dsp:cNvPr id="0" name=""/>
        <dsp:cNvSpPr/>
      </dsp:nvSpPr>
      <dsp:spPr>
        <a:xfrm>
          <a:off x="5731900" y="252943"/>
          <a:ext cx="644267" cy="499103"/>
        </a:xfrm>
        <a:prstGeom prst="rightArrow">
          <a:avLst>
            <a:gd name="adj1" fmla="val 60000"/>
            <a:gd name="adj2" fmla="val 50000"/>
          </a:avLst>
        </a:prstGeom>
        <a:gradFill rotWithShape="0">
          <a:gsLst>
            <a:gs pos="0">
              <a:schemeClr val="accent1">
                <a:tint val="60000"/>
                <a:hueOff val="0"/>
                <a:satOff val="0"/>
                <a:lumOff val="0"/>
                <a:alphaOff val="0"/>
                <a:shade val="51000"/>
                <a:satMod val="130000"/>
              </a:schemeClr>
            </a:gs>
            <a:gs pos="80000">
              <a:schemeClr val="accent1">
                <a:tint val="60000"/>
                <a:hueOff val="0"/>
                <a:satOff val="0"/>
                <a:lumOff val="0"/>
                <a:alphaOff val="0"/>
                <a:shade val="93000"/>
                <a:satMod val="130000"/>
              </a:schemeClr>
            </a:gs>
            <a:gs pos="100000">
              <a:schemeClr val="accent1">
                <a:tint val="60000"/>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488950">
            <a:lnSpc>
              <a:spcPct val="90000"/>
            </a:lnSpc>
            <a:spcBef>
              <a:spcPct val="0"/>
            </a:spcBef>
            <a:spcAft>
              <a:spcPct val="35000"/>
            </a:spcAft>
          </a:pPr>
          <a:endParaRPr lang="en-GB" sz="1100" kern="1200"/>
        </a:p>
      </dsp:txBody>
      <dsp:txXfrm>
        <a:off x="5731900" y="352764"/>
        <a:ext cx="494536" cy="299461"/>
      </dsp:txXfrm>
    </dsp:sp>
    <dsp:sp modelId="{B3D8F9A1-B248-40E4-8D91-C6257D3915B2}">
      <dsp:nvSpPr>
        <dsp:cNvPr id="0" name=""/>
        <dsp:cNvSpPr/>
      </dsp:nvSpPr>
      <dsp:spPr>
        <a:xfrm>
          <a:off x="6589069" y="0"/>
          <a:ext cx="2004663" cy="903799"/>
        </a:xfrm>
        <a:prstGeom prst="roundRect">
          <a:avLst>
            <a:gd name="adj" fmla="val 10000"/>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99568" tIns="99568" rIns="99568" bIns="53340" numCol="1" spcCol="1270" anchor="t" anchorCtr="0">
          <a:noAutofit/>
        </a:bodyPr>
        <a:lstStyle/>
        <a:p>
          <a:pPr lvl="0" algn="l" defTabSz="622300">
            <a:lnSpc>
              <a:spcPct val="90000"/>
            </a:lnSpc>
            <a:spcBef>
              <a:spcPct val="0"/>
            </a:spcBef>
            <a:spcAft>
              <a:spcPct val="35000"/>
            </a:spcAft>
          </a:pPr>
          <a:r>
            <a:rPr lang="en-GB" sz="1400" kern="1200" dirty="0" smtClean="0"/>
            <a:t>Post-bidding stage</a:t>
          </a:r>
        </a:p>
        <a:p>
          <a:pPr lvl="0" algn="l" defTabSz="622300">
            <a:lnSpc>
              <a:spcPct val="90000"/>
            </a:lnSpc>
            <a:spcBef>
              <a:spcPct val="0"/>
            </a:spcBef>
            <a:spcAft>
              <a:spcPct val="35000"/>
            </a:spcAft>
          </a:pPr>
          <a:r>
            <a:rPr lang="en-GB" sz="1400" kern="1200" dirty="0" smtClean="0"/>
            <a:t>- Delivery</a:t>
          </a:r>
          <a:endParaRPr lang="en-GB" sz="1400" kern="1200" dirty="0"/>
        </a:p>
      </dsp:txBody>
      <dsp:txXfrm>
        <a:off x="6589069" y="0"/>
        <a:ext cx="2004663" cy="602532"/>
      </dsp:txXfrm>
    </dsp:sp>
    <dsp:sp modelId="{A7B30087-2BE3-41B8-87E6-1D57988A042F}">
      <dsp:nvSpPr>
        <dsp:cNvPr id="0" name=""/>
        <dsp:cNvSpPr/>
      </dsp:nvSpPr>
      <dsp:spPr>
        <a:xfrm>
          <a:off x="6692929" y="666989"/>
          <a:ext cx="2004663" cy="4132800"/>
        </a:xfrm>
        <a:prstGeom prst="roundRect">
          <a:avLst>
            <a:gd name="adj" fmla="val 10000"/>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99568" tIns="99568" rIns="99568" bIns="99568" numCol="1" spcCol="1270" anchor="t" anchorCtr="0">
          <a:noAutofit/>
        </a:bodyPr>
        <a:lstStyle/>
        <a:p>
          <a:pPr marL="114300" lvl="1" indent="-114300" algn="l" defTabSz="622300">
            <a:lnSpc>
              <a:spcPct val="90000"/>
            </a:lnSpc>
            <a:spcBef>
              <a:spcPct val="0"/>
            </a:spcBef>
            <a:spcAft>
              <a:spcPct val="15000"/>
            </a:spcAft>
            <a:buChar char="••"/>
          </a:pPr>
          <a:r>
            <a:rPr lang="en-GB" sz="1400" b="0" kern="1200" smtClean="0"/>
            <a:t>Clear deadlines and schedule of penalties for non-compliance &amp; monitoring of project progress – use of completion bonds higher than bid bonds to provide incentives for completion</a:t>
          </a:r>
          <a:endParaRPr lang="en-GB" sz="1400" b="0" kern="1200" dirty="0"/>
        </a:p>
        <a:p>
          <a:pPr marL="114300" lvl="1" indent="-114300" algn="l" defTabSz="622300">
            <a:lnSpc>
              <a:spcPct val="90000"/>
            </a:lnSpc>
            <a:spcBef>
              <a:spcPct val="0"/>
            </a:spcBef>
            <a:spcAft>
              <a:spcPct val="15000"/>
            </a:spcAft>
            <a:buChar char="••"/>
          </a:pPr>
          <a:endParaRPr lang="en-GB" sz="1400" b="0" kern="1200" dirty="0">
            <a:solidFill>
              <a:schemeClr val="tx1"/>
            </a:solidFill>
          </a:endParaRPr>
        </a:p>
        <a:p>
          <a:pPr marL="114300" lvl="1" indent="-114300" algn="just" defTabSz="622300">
            <a:lnSpc>
              <a:spcPct val="90000"/>
            </a:lnSpc>
            <a:spcBef>
              <a:spcPct val="0"/>
            </a:spcBef>
            <a:spcAft>
              <a:spcPct val="15000"/>
            </a:spcAft>
            <a:buChar char="••"/>
          </a:pPr>
          <a:endParaRPr lang="en-GB" sz="1400" b="0" kern="1200" dirty="0">
            <a:solidFill>
              <a:schemeClr val="tx1"/>
            </a:solidFill>
          </a:endParaRPr>
        </a:p>
        <a:p>
          <a:pPr marL="114300" lvl="1" indent="-114300" algn="l" defTabSz="622300">
            <a:lnSpc>
              <a:spcPct val="90000"/>
            </a:lnSpc>
            <a:spcBef>
              <a:spcPct val="0"/>
            </a:spcBef>
            <a:spcAft>
              <a:spcPct val="15000"/>
            </a:spcAft>
            <a:buChar char="••"/>
          </a:pPr>
          <a:endParaRPr lang="en-GB" sz="1400" b="0" kern="1200" dirty="0">
            <a:solidFill>
              <a:schemeClr val="tx1"/>
            </a:solidFill>
          </a:endParaRPr>
        </a:p>
      </dsp:txBody>
      <dsp:txXfrm>
        <a:off x="6751644" y="725704"/>
        <a:ext cx="1887233" cy="4015370"/>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61767B9-BB50-4C8D-8D35-C2C49E7CCEA4}">
      <dsp:nvSpPr>
        <dsp:cNvPr id="0" name=""/>
        <dsp:cNvSpPr/>
      </dsp:nvSpPr>
      <dsp:spPr>
        <a:xfrm>
          <a:off x="0" y="297616"/>
          <a:ext cx="8761505" cy="1332450"/>
        </a:xfrm>
        <a:prstGeom prst="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79990" tIns="374904" rIns="679990" bIns="142240" numCol="1" spcCol="1270" anchor="t" anchorCtr="0">
          <a:noAutofit/>
        </a:bodyPr>
        <a:lstStyle/>
        <a:p>
          <a:pPr marL="228600" lvl="1" indent="-228600" algn="l" defTabSz="889000">
            <a:lnSpc>
              <a:spcPct val="90000"/>
            </a:lnSpc>
            <a:spcBef>
              <a:spcPct val="0"/>
            </a:spcBef>
            <a:spcAft>
              <a:spcPct val="15000"/>
            </a:spcAft>
            <a:buChar char="••"/>
          </a:pPr>
          <a:r>
            <a:rPr lang="en-US" sz="2000" kern="1200" dirty="0" smtClean="0"/>
            <a:t>Which entities: (1) set overall policy (targets, auction schedule); (2) </a:t>
          </a:r>
          <a:r>
            <a:rPr lang="en-US" sz="2000" kern="1200" dirty="0" err="1" smtClean="0"/>
            <a:t>organise</a:t>
          </a:r>
          <a:r>
            <a:rPr lang="en-US" sz="2000" kern="1200" dirty="0" smtClean="0"/>
            <a:t> and supervise auctions; and (3) contract with winners?</a:t>
          </a:r>
          <a:endParaRPr lang="en-US" sz="2000" kern="1200" dirty="0"/>
        </a:p>
      </dsp:txBody>
      <dsp:txXfrm>
        <a:off x="0" y="297616"/>
        <a:ext cx="8761505" cy="1332450"/>
      </dsp:txXfrm>
    </dsp:sp>
    <dsp:sp modelId="{A135EB42-FE59-41C0-94FF-B8A0656DE146}">
      <dsp:nvSpPr>
        <dsp:cNvPr id="0" name=""/>
        <dsp:cNvSpPr/>
      </dsp:nvSpPr>
      <dsp:spPr>
        <a:xfrm>
          <a:off x="438075" y="28288"/>
          <a:ext cx="2736691" cy="53136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31815" tIns="0" rIns="231815" bIns="0" numCol="1" spcCol="1270" anchor="ctr" anchorCtr="0">
          <a:noAutofit/>
        </a:bodyPr>
        <a:lstStyle/>
        <a:p>
          <a:pPr lvl="0" algn="l" defTabSz="800100">
            <a:lnSpc>
              <a:spcPct val="90000"/>
            </a:lnSpc>
            <a:spcBef>
              <a:spcPct val="0"/>
            </a:spcBef>
            <a:spcAft>
              <a:spcPct val="35000"/>
            </a:spcAft>
          </a:pPr>
          <a:r>
            <a:rPr lang="en-US" sz="1800" kern="1200" dirty="0"/>
            <a:t>Issue</a:t>
          </a:r>
        </a:p>
      </dsp:txBody>
      <dsp:txXfrm>
        <a:off x="464014" y="54227"/>
        <a:ext cx="2684813" cy="479482"/>
      </dsp:txXfrm>
    </dsp:sp>
    <dsp:sp modelId="{61CFE312-C52F-488F-9A84-C3CA0C7EAFAE}">
      <dsp:nvSpPr>
        <dsp:cNvPr id="0" name=""/>
        <dsp:cNvSpPr/>
      </dsp:nvSpPr>
      <dsp:spPr>
        <a:xfrm>
          <a:off x="0" y="1989298"/>
          <a:ext cx="8761505" cy="793800"/>
        </a:xfrm>
        <a:prstGeom prst="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79990" tIns="374904" rIns="679990" bIns="142240" numCol="1" spcCol="1270" anchor="t" anchorCtr="0">
          <a:noAutofit/>
        </a:bodyPr>
        <a:lstStyle/>
        <a:p>
          <a:pPr marL="228600" lvl="1" indent="-228600" algn="l" defTabSz="889000">
            <a:lnSpc>
              <a:spcPct val="90000"/>
            </a:lnSpc>
            <a:spcBef>
              <a:spcPct val="0"/>
            </a:spcBef>
            <a:spcAft>
              <a:spcPct val="15000"/>
            </a:spcAft>
            <a:buChar char="••"/>
          </a:pPr>
          <a:r>
            <a:rPr lang="en-GB" sz="2000" kern="1200" dirty="0" smtClean="0"/>
            <a:t>Consider roles of different institutions</a:t>
          </a:r>
          <a:endParaRPr lang="en-US" sz="2000" kern="1200" dirty="0"/>
        </a:p>
      </dsp:txBody>
      <dsp:txXfrm>
        <a:off x="0" y="1989298"/>
        <a:ext cx="8761505" cy="793800"/>
      </dsp:txXfrm>
    </dsp:sp>
    <dsp:sp modelId="{0742DA44-EC37-4841-B5A0-808FB9BFEAF5}">
      <dsp:nvSpPr>
        <dsp:cNvPr id="0" name=""/>
        <dsp:cNvSpPr/>
      </dsp:nvSpPr>
      <dsp:spPr>
        <a:xfrm flipH="1">
          <a:off x="438075" y="1723618"/>
          <a:ext cx="2719579" cy="53136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31815" tIns="0" rIns="231815" bIns="0" numCol="1" spcCol="1270" anchor="ctr" anchorCtr="0">
          <a:noAutofit/>
        </a:bodyPr>
        <a:lstStyle/>
        <a:p>
          <a:pPr lvl="0" algn="l" defTabSz="800100">
            <a:lnSpc>
              <a:spcPct val="90000"/>
            </a:lnSpc>
            <a:spcBef>
              <a:spcPct val="0"/>
            </a:spcBef>
            <a:spcAft>
              <a:spcPct val="35000"/>
            </a:spcAft>
          </a:pPr>
          <a:r>
            <a:rPr lang="en-US" sz="1800" kern="1200" dirty="0"/>
            <a:t>Discussion</a:t>
          </a:r>
        </a:p>
      </dsp:txBody>
      <dsp:txXfrm>
        <a:off x="464014" y="1749557"/>
        <a:ext cx="2667701" cy="479482"/>
      </dsp:txXfrm>
    </dsp:sp>
    <dsp:sp modelId="{AB1CF2C9-2701-428A-BAF0-BDB2C5D1A932}">
      <dsp:nvSpPr>
        <dsp:cNvPr id="0" name=""/>
        <dsp:cNvSpPr/>
      </dsp:nvSpPr>
      <dsp:spPr>
        <a:xfrm>
          <a:off x="0" y="3145978"/>
          <a:ext cx="8761505" cy="1672650"/>
        </a:xfrm>
        <a:prstGeom prst="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79990" tIns="374904" rIns="679990" bIns="142240" numCol="1" spcCol="1270" anchor="t" anchorCtr="0">
          <a:noAutofit/>
        </a:bodyPr>
        <a:lstStyle/>
        <a:p>
          <a:pPr marL="228600" lvl="1" indent="-228600" algn="l" defTabSz="889000">
            <a:lnSpc>
              <a:spcPct val="90000"/>
            </a:lnSpc>
            <a:spcBef>
              <a:spcPct val="0"/>
            </a:spcBef>
            <a:spcAft>
              <a:spcPct val="15000"/>
            </a:spcAft>
            <a:buChar char="••"/>
          </a:pPr>
          <a:r>
            <a:rPr lang="en-US" sz="2000" kern="1200" dirty="0" smtClean="0">
              <a:solidFill>
                <a:schemeClr val="tx1"/>
              </a:solidFill>
            </a:rPr>
            <a:t>All institutional roles need to be clearly specified</a:t>
          </a:r>
          <a:endParaRPr lang="en-US" sz="2000" kern="1200" dirty="0">
            <a:solidFill>
              <a:schemeClr val="tx1"/>
            </a:solidFill>
          </a:endParaRPr>
        </a:p>
        <a:p>
          <a:pPr marL="228600" lvl="1" indent="-228600" algn="l" defTabSz="889000">
            <a:lnSpc>
              <a:spcPct val="90000"/>
            </a:lnSpc>
            <a:spcBef>
              <a:spcPct val="0"/>
            </a:spcBef>
            <a:spcAft>
              <a:spcPct val="15000"/>
            </a:spcAft>
            <a:buChar char="••"/>
          </a:pPr>
          <a:r>
            <a:rPr lang="en-US" sz="2000" kern="1200" dirty="0" smtClean="0">
              <a:solidFill>
                <a:schemeClr val="tx1"/>
              </a:solidFill>
            </a:rPr>
            <a:t>Institutions need to be credible (transparent administrator, credit-worthy </a:t>
          </a:r>
          <a:r>
            <a:rPr lang="en-US" sz="2000" kern="1200" dirty="0" err="1" smtClean="0">
              <a:solidFill>
                <a:schemeClr val="tx1"/>
              </a:solidFill>
            </a:rPr>
            <a:t>offtaker</a:t>
          </a:r>
          <a:r>
            <a:rPr lang="en-US" sz="2000" kern="1200" dirty="0" smtClean="0">
              <a:solidFill>
                <a:schemeClr val="tx1"/>
              </a:solidFill>
            </a:rPr>
            <a:t>, etc.)</a:t>
          </a:r>
          <a:endParaRPr lang="en-US" sz="2000" kern="1200" dirty="0">
            <a:solidFill>
              <a:schemeClr val="tx1"/>
            </a:solidFill>
          </a:endParaRPr>
        </a:p>
        <a:p>
          <a:pPr marL="228600" lvl="1" indent="-228600" algn="l" defTabSz="889000">
            <a:lnSpc>
              <a:spcPct val="90000"/>
            </a:lnSpc>
            <a:spcBef>
              <a:spcPct val="0"/>
            </a:spcBef>
            <a:spcAft>
              <a:spcPct val="15000"/>
            </a:spcAft>
            <a:buChar char="••"/>
          </a:pPr>
          <a:r>
            <a:rPr lang="en-US" sz="2000" kern="1200" dirty="0" smtClean="0">
              <a:solidFill>
                <a:schemeClr val="tx1"/>
              </a:solidFill>
            </a:rPr>
            <a:t>Choice will depend on local context</a:t>
          </a:r>
          <a:endParaRPr lang="en-US" sz="2000" kern="1200" dirty="0">
            <a:solidFill>
              <a:schemeClr val="tx1"/>
            </a:solidFill>
          </a:endParaRPr>
        </a:p>
      </dsp:txBody>
      <dsp:txXfrm>
        <a:off x="0" y="3145978"/>
        <a:ext cx="8761505" cy="1672650"/>
      </dsp:txXfrm>
    </dsp:sp>
    <dsp:sp modelId="{A266084C-FA88-4DA2-A0AC-CA0F5363A76A}">
      <dsp:nvSpPr>
        <dsp:cNvPr id="0" name=""/>
        <dsp:cNvSpPr/>
      </dsp:nvSpPr>
      <dsp:spPr>
        <a:xfrm>
          <a:off x="447209" y="2861243"/>
          <a:ext cx="2745216" cy="53136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31815" tIns="0" rIns="231815" bIns="0" numCol="1" spcCol="1270" anchor="ctr" anchorCtr="0">
          <a:noAutofit/>
        </a:bodyPr>
        <a:lstStyle/>
        <a:p>
          <a:pPr lvl="0" algn="l" defTabSz="800100">
            <a:lnSpc>
              <a:spcPct val="90000"/>
            </a:lnSpc>
            <a:spcBef>
              <a:spcPct val="0"/>
            </a:spcBef>
            <a:spcAft>
              <a:spcPct val="35000"/>
            </a:spcAft>
          </a:pPr>
          <a:r>
            <a:rPr lang="en-US" sz="1800" kern="1200" dirty="0" smtClean="0"/>
            <a:t>Recommendation</a:t>
          </a:r>
          <a:endParaRPr lang="en-US" sz="1800" kern="1200" dirty="0"/>
        </a:p>
      </dsp:txBody>
      <dsp:txXfrm>
        <a:off x="473148" y="2887182"/>
        <a:ext cx="2693338" cy="479482"/>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61767B9-BB50-4C8D-8D35-C2C49E7CCEA4}">
      <dsp:nvSpPr>
        <dsp:cNvPr id="0" name=""/>
        <dsp:cNvSpPr/>
      </dsp:nvSpPr>
      <dsp:spPr>
        <a:xfrm>
          <a:off x="0" y="212453"/>
          <a:ext cx="8761505" cy="696150"/>
        </a:xfrm>
        <a:prstGeom prst="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79990" tIns="270764" rIns="679990" bIns="142240" numCol="1" spcCol="1270" anchor="t" anchorCtr="0">
          <a:noAutofit/>
        </a:bodyPr>
        <a:lstStyle/>
        <a:p>
          <a:pPr marL="228600" lvl="1" indent="-228600" algn="l" defTabSz="889000">
            <a:lnSpc>
              <a:spcPct val="90000"/>
            </a:lnSpc>
            <a:spcBef>
              <a:spcPct val="0"/>
            </a:spcBef>
            <a:spcAft>
              <a:spcPct val="15000"/>
            </a:spcAft>
            <a:buChar char="••"/>
          </a:pPr>
          <a:r>
            <a:rPr lang="en-US" sz="2000" kern="1200" dirty="0" smtClean="0"/>
            <a:t>How to set a long-term plan for auctions?</a:t>
          </a:r>
          <a:endParaRPr lang="en-US" sz="2000" kern="1200" dirty="0"/>
        </a:p>
      </dsp:txBody>
      <dsp:txXfrm>
        <a:off x="0" y="212453"/>
        <a:ext cx="8761505" cy="696150"/>
      </dsp:txXfrm>
    </dsp:sp>
    <dsp:sp modelId="{A135EB42-FE59-41C0-94FF-B8A0656DE146}">
      <dsp:nvSpPr>
        <dsp:cNvPr id="0" name=""/>
        <dsp:cNvSpPr/>
      </dsp:nvSpPr>
      <dsp:spPr>
        <a:xfrm>
          <a:off x="438075" y="17938"/>
          <a:ext cx="2736691" cy="38376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31815" tIns="0" rIns="231815" bIns="0" numCol="1" spcCol="1270" anchor="ctr" anchorCtr="0">
          <a:noAutofit/>
        </a:bodyPr>
        <a:lstStyle/>
        <a:p>
          <a:pPr lvl="0" algn="l" defTabSz="800100">
            <a:lnSpc>
              <a:spcPct val="90000"/>
            </a:lnSpc>
            <a:spcBef>
              <a:spcPct val="0"/>
            </a:spcBef>
            <a:spcAft>
              <a:spcPct val="35000"/>
            </a:spcAft>
          </a:pPr>
          <a:r>
            <a:rPr lang="en-US" sz="1800" kern="1200" dirty="0"/>
            <a:t>Issue</a:t>
          </a:r>
        </a:p>
      </dsp:txBody>
      <dsp:txXfrm>
        <a:off x="456809" y="36672"/>
        <a:ext cx="2699223" cy="346292"/>
      </dsp:txXfrm>
    </dsp:sp>
    <dsp:sp modelId="{61CFE312-C52F-488F-9A84-C3CA0C7EAFAE}">
      <dsp:nvSpPr>
        <dsp:cNvPr id="0" name=""/>
        <dsp:cNvSpPr/>
      </dsp:nvSpPr>
      <dsp:spPr>
        <a:xfrm>
          <a:off x="0" y="1168048"/>
          <a:ext cx="8761505" cy="1842750"/>
        </a:xfrm>
        <a:prstGeom prst="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79990" tIns="270764" rIns="679990" bIns="142240" numCol="1" spcCol="1270" anchor="t" anchorCtr="0">
          <a:noAutofit/>
        </a:bodyPr>
        <a:lstStyle/>
        <a:p>
          <a:pPr marL="228600" lvl="1" indent="-228600" algn="l" defTabSz="889000">
            <a:lnSpc>
              <a:spcPct val="90000"/>
            </a:lnSpc>
            <a:spcBef>
              <a:spcPct val="0"/>
            </a:spcBef>
            <a:spcAft>
              <a:spcPct val="15000"/>
            </a:spcAft>
            <a:buChar char="••"/>
          </a:pPr>
          <a:r>
            <a:rPr lang="en-GB" sz="2000" kern="1200" dirty="0" smtClean="0"/>
            <a:t>Goal – what is the long-term goal: share of electricity generation, share of energy consumption, shares of technologies?</a:t>
          </a:r>
          <a:endParaRPr lang="en-US" sz="2000" kern="1200" dirty="0"/>
        </a:p>
        <a:p>
          <a:pPr marL="228600" lvl="1" indent="-228600" algn="l" defTabSz="889000">
            <a:lnSpc>
              <a:spcPct val="90000"/>
            </a:lnSpc>
            <a:spcBef>
              <a:spcPct val="0"/>
            </a:spcBef>
            <a:spcAft>
              <a:spcPct val="15000"/>
            </a:spcAft>
            <a:buChar char="••"/>
          </a:pPr>
          <a:r>
            <a:rPr lang="en-US" sz="2000" kern="1200" dirty="0" smtClean="0"/>
            <a:t>Establish annual quotas linked to long-term goals</a:t>
          </a:r>
          <a:endParaRPr lang="en-US" sz="2000" kern="1200" dirty="0"/>
        </a:p>
        <a:p>
          <a:pPr marL="228600" lvl="1" indent="-228600" algn="l" defTabSz="889000">
            <a:lnSpc>
              <a:spcPct val="90000"/>
            </a:lnSpc>
            <a:spcBef>
              <a:spcPct val="0"/>
            </a:spcBef>
            <a:spcAft>
              <a:spcPct val="15000"/>
            </a:spcAft>
            <a:buChar char="••"/>
          </a:pPr>
          <a:r>
            <a:rPr lang="en-US" sz="2000" kern="1200" dirty="0" smtClean="0"/>
            <a:t>How to capture regional constraints and ambitions?</a:t>
          </a:r>
          <a:endParaRPr lang="en-US" sz="2000" kern="1200" dirty="0"/>
        </a:p>
      </dsp:txBody>
      <dsp:txXfrm>
        <a:off x="0" y="1168048"/>
        <a:ext cx="8761505" cy="1842750"/>
      </dsp:txXfrm>
    </dsp:sp>
    <dsp:sp modelId="{0742DA44-EC37-4841-B5A0-808FB9BFEAF5}">
      <dsp:nvSpPr>
        <dsp:cNvPr id="0" name=""/>
        <dsp:cNvSpPr/>
      </dsp:nvSpPr>
      <dsp:spPr>
        <a:xfrm flipH="1">
          <a:off x="438075" y="976168"/>
          <a:ext cx="2719579" cy="38376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31815" tIns="0" rIns="231815" bIns="0" numCol="1" spcCol="1270" anchor="ctr" anchorCtr="0">
          <a:noAutofit/>
        </a:bodyPr>
        <a:lstStyle/>
        <a:p>
          <a:pPr lvl="0" algn="l" defTabSz="800100">
            <a:lnSpc>
              <a:spcPct val="90000"/>
            </a:lnSpc>
            <a:spcBef>
              <a:spcPct val="0"/>
            </a:spcBef>
            <a:spcAft>
              <a:spcPct val="35000"/>
            </a:spcAft>
          </a:pPr>
          <a:r>
            <a:rPr lang="en-US" sz="1800" kern="1200" dirty="0"/>
            <a:t>Discussion</a:t>
          </a:r>
        </a:p>
      </dsp:txBody>
      <dsp:txXfrm>
        <a:off x="456809" y="994902"/>
        <a:ext cx="2682111" cy="346292"/>
      </dsp:txXfrm>
    </dsp:sp>
    <dsp:sp modelId="{AB1CF2C9-2701-428A-BAF0-BDB2C5D1A932}">
      <dsp:nvSpPr>
        <dsp:cNvPr id="0" name=""/>
        <dsp:cNvSpPr/>
      </dsp:nvSpPr>
      <dsp:spPr>
        <a:xfrm>
          <a:off x="0" y="3272878"/>
          <a:ext cx="8761505" cy="1556100"/>
        </a:xfrm>
        <a:prstGeom prst="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79990" tIns="270764" rIns="679990" bIns="142240" numCol="1" spcCol="1270" anchor="t" anchorCtr="0">
          <a:noAutofit/>
        </a:bodyPr>
        <a:lstStyle/>
        <a:p>
          <a:pPr marL="228600" lvl="1" indent="-228600" algn="l" defTabSz="889000">
            <a:lnSpc>
              <a:spcPct val="90000"/>
            </a:lnSpc>
            <a:spcBef>
              <a:spcPct val="0"/>
            </a:spcBef>
            <a:spcAft>
              <a:spcPct val="15000"/>
            </a:spcAft>
            <a:buChar char="••"/>
          </a:pPr>
          <a:r>
            <a:rPr lang="en-US" sz="2000" kern="1200" dirty="0" smtClean="0">
              <a:solidFill>
                <a:schemeClr val="tx1"/>
              </a:solidFill>
            </a:rPr>
            <a:t>Set a long-term target and rolling timeframe</a:t>
          </a:r>
          <a:endParaRPr lang="en-US" sz="2000" kern="1200" dirty="0">
            <a:solidFill>
              <a:schemeClr val="tx1"/>
            </a:solidFill>
          </a:endParaRPr>
        </a:p>
        <a:p>
          <a:pPr marL="228600" lvl="1" indent="-228600" algn="l" defTabSz="889000">
            <a:lnSpc>
              <a:spcPct val="90000"/>
            </a:lnSpc>
            <a:spcBef>
              <a:spcPct val="0"/>
            </a:spcBef>
            <a:spcAft>
              <a:spcPct val="15000"/>
            </a:spcAft>
            <a:buChar char="••"/>
          </a:pPr>
          <a:r>
            <a:rPr lang="en-US" sz="2000" kern="1200" dirty="0" smtClean="0">
              <a:solidFill>
                <a:schemeClr val="tx1"/>
              </a:solidFill>
            </a:rPr>
            <a:t>Identify grid constraints and availability</a:t>
          </a:r>
          <a:endParaRPr lang="en-US" sz="2000" kern="1200" dirty="0">
            <a:solidFill>
              <a:schemeClr val="tx1"/>
            </a:solidFill>
          </a:endParaRPr>
        </a:p>
        <a:p>
          <a:pPr marL="228600" lvl="1" indent="-228600" algn="l" defTabSz="889000">
            <a:lnSpc>
              <a:spcPct val="90000"/>
            </a:lnSpc>
            <a:spcBef>
              <a:spcPct val="0"/>
            </a:spcBef>
            <a:spcAft>
              <a:spcPct val="15000"/>
            </a:spcAft>
            <a:buChar char="••"/>
          </a:pPr>
          <a:r>
            <a:rPr lang="en-US" sz="2000" kern="1200" dirty="0" smtClean="0">
              <a:solidFill>
                <a:schemeClr val="tx1"/>
              </a:solidFill>
            </a:rPr>
            <a:t>Address grid constraints through: (1) nodal quotas; (2) locational pricing; or (3) connection costs</a:t>
          </a:r>
          <a:endParaRPr lang="en-US" sz="2000" kern="1200" dirty="0">
            <a:solidFill>
              <a:schemeClr val="tx1"/>
            </a:solidFill>
          </a:endParaRPr>
        </a:p>
      </dsp:txBody>
      <dsp:txXfrm>
        <a:off x="0" y="3272878"/>
        <a:ext cx="8761505" cy="1556100"/>
      </dsp:txXfrm>
    </dsp:sp>
    <dsp:sp modelId="{A266084C-FA88-4DA2-A0AC-CA0F5363A76A}">
      <dsp:nvSpPr>
        <dsp:cNvPr id="0" name=""/>
        <dsp:cNvSpPr/>
      </dsp:nvSpPr>
      <dsp:spPr>
        <a:xfrm>
          <a:off x="447209" y="3067236"/>
          <a:ext cx="2745216" cy="38376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31815" tIns="0" rIns="231815" bIns="0" numCol="1" spcCol="1270" anchor="ctr" anchorCtr="0">
          <a:noAutofit/>
        </a:bodyPr>
        <a:lstStyle/>
        <a:p>
          <a:pPr lvl="0" algn="l" defTabSz="800100">
            <a:lnSpc>
              <a:spcPct val="90000"/>
            </a:lnSpc>
            <a:spcBef>
              <a:spcPct val="0"/>
            </a:spcBef>
            <a:spcAft>
              <a:spcPct val="35000"/>
            </a:spcAft>
          </a:pPr>
          <a:r>
            <a:rPr lang="en-US" sz="1800" kern="1200" dirty="0" smtClean="0"/>
            <a:t>Recommendation</a:t>
          </a:r>
          <a:endParaRPr lang="en-US" sz="1800" kern="1200" dirty="0"/>
        </a:p>
      </dsp:txBody>
      <dsp:txXfrm>
        <a:off x="465943" y="3085970"/>
        <a:ext cx="2707748" cy="346292"/>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61767B9-BB50-4C8D-8D35-C2C49E7CCEA4}">
      <dsp:nvSpPr>
        <dsp:cNvPr id="0" name=""/>
        <dsp:cNvSpPr/>
      </dsp:nvSpPr>
      <dsp:spPr>
        <a:xfrm>
          <a:off x="0" y="157525"/>
          <a:ext cx="8761505" cy="614250"/>
        </a:xfrm>
        <a:prstGeom prst="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79990" tIns="208280" rIns="679990" bIns="142240" numCol="1" spcCol="1270" anchor="t" anchorCtr="0">
          <a:noAutofit/>
        </a:bodyPr>
        <a:lstStyle/>
        <a:p>
          <a:pPr marL="228600" lvl="1" indent="-228600" algn="l" defTabSz="889000">
            <a:lnSpc>
              <a:spcPct val="90000"/>
            </a:lnSpc>
            <a:spcBef>
              <a:spcPct val="0"/>
            </a:spcBef>
            <a:spcAft>
              <a:spcPct val="15000"/>
            </a:spcAft>
            <a:buChar char="••"/>
          </a:pPr>
          <a:r>
            <a:rPr lang="en-GB" sz="2000" kern="1200" dirty="0" smtClean="0"/>
            <a:t>How much is being procured and where?</a:t>
          </a:r>
          <a:endParaRPr lang="en-US" sz="2000" kern="1200" dirty="0"/>
        </a:p>
      </dsp:txBody>
      <dsp:txXfrm>
        <a:off x="0" y="157525"/>
        <a:ext cx="8761505" cy="614250"/>
      </dsp:txXfrm>
    </dsp:sp>
    <dsp:sp modelId="{A135EB42-FE59-41C0-94FF-B8A0656DE146}">
      <dsp:nvSpPr>
        <dsp:cNvPr id="0" name=""/>
        <dsp:cNvSpPr/>
      </dsp:nvSpPr>
      <dsp:spPr>
        <a:xfrm>
          <a:off x="438075" y="7898"/>
          <a:ext cx="2736691" cy="29520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31815" tIns="0" rIns="231815" bIns="0" numCol="1" spcCol="1270" anchor="ctr" anchorCtr="0">
          <a:noAutofit/>
        </a:bodyPr>
        <a:lstStyle/>
        <a:p>
          <a:pPr lvl="0" algn="l" defTabSz="800100">
            <a:lnSpc>
              <a:spcPct val="90000"/>
            </a:lnSpc>
            <a:spcBef>
              <a:spcPct val="0"/>
            </a:spcBef>
            <a:spcAft>
              <a:spcPct val="35000"/>
            </a:spcAft>
          </a:pPr>
          <a:r>
            <a:rPr lang="en-US" sz="1800" kern="1200" dirty="0"/>
            <a:t>Issue</a:t>
          </a:r>
        </a:p>
      </dsp:txBody>
      <dsp:txXfrm>
        <a:off x="452485" y="22308"/>
        <a:ext cx="2707871" cy="266380"/>
      </dsp:txXfrm>
    </dsp:sp>
    <dsp:sp modelId="{61CFE312-C52F-488F-9A84-C3CA0C7EAFAE}">
      <dsp:nvSpPr>
        <dsp:cNvPr id="0" name=""/>
        <dsp:cNvSpPr/>
      </dsp:nvSpPr>
      <dsp:spPr>
        <a:xfrm>
          <a:off x="0" y="971348"/>
          <a:ext cx="8761505" cy="1858500"/>
        </a:xfrm>
        <a:prstGeom prst="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79990" tIns="208280" rIns="679990" bIns="142240" numCol="1" spcCol="1270" anchor="t" anchorCtr="0">
          <a:noAutofit/>
        </a:bodyPr>
        <a:lstStyle/>
        <a:p>
          <a:pPr marL="228600" lvl="1" indent="-228600" algn="l" defTabSz="889000">
            <a:lnSpc>
              <a:spcPct val="90000"/>
            </a:lnSpc>
            <a:spcBef>
              <a:spcPct val="0"/>
            </a:spcBef>
            <a:spcAft>
              <a:spcPct val="15000"/>
            </a:spcAft>
            <a:buChar char="••"/>
          </a:pPr>
          <a:r>
            <a:rPr lang="en-US" sz="2000" kern="1200" smtClean="0"/>
            <a:t>Capacity – how many MW?</a:t>
          </a:r>
          <a:endParaRPr lang="en-US" sz="2000" kern="1200" dirty="0"/>
        </a:p>
        <a:p>
          <a:pPr marL="228600" lvl="1" indent="-228600" algn="l" defTabSz="889000">
            <a:lnSpc>
              <a:spcPct val="90000"/>
            </a:lnSpc>
            <a:spcBef>
              <a:spcPct val="0"/>
            </a:spcBef>
            <a:spcAft>
              <a:spcPct val="15000"/>
            </a:spcAft>
            <a:buChar char="••"/>
          </a:pPr>
          <a:r>
            <a:rPr lang="en-US" sz="2000" kern="1200" dirty="0" smtClean="0"/>
            <a:t>Projects – how many projects?</a:t>
          </a:r>
        </a:p>
        <a:p>
          <a:pPr marL="228600" lvl="1" indent="-228600" algn="l" defTabSz="889000">
            <a:lnSpc>
              <a:spcPct val="90000"/>
            </a:lnSpc>
            <a:spcBef>
              <a:spcPct val="0"/>
            </a:spcBef>
            <a:spcAft>
              <a:spcPct val="15000"/>
            </a:spcAft>
            <a:buChar char="••"/>
          </a:pPr>
          <a:r>
            <a:rPr lang="en-GB" sz="2000" kern="1200" dirty="0" smtClean="0"/>
            <a:t>Sizes – maximum or minimum size limits?</a:t>
          </a:r>
          <a:endParaRPr lang="en-US" sz="2000" kern="1200" dirty="0" smtClean="0"/>
        </a:p>
        <a:p>
          <a:pPr marL="228600" lvl="1" indent="-228600" algn="l" defTabSz="889000">
            <a:lnSpc>
              <a:spcPct val="90000"/>
            </a:lnSpc>
            <a:spcBef>
              <a:spcPct val="0"/>
            </a:spcBef>
            <a:spcAft>
              <a:spcPct val="15000"/>
            </a:spcAft>
            <a:buChar char="••"/>
          </a:pPr>
          <a:r>
            <a:rPr lang="en-GB" sz="2000" kern="1200" dirty="0" smtClean="0"/>
            <a:t>Land – developer or government chooses?</a:t>
          </a:r>
          <a:endParaRPr lang="en-US" sz="2000" kern="1200" dirty="0" smtClean="0"/>
        </a:p>
        <a:p>
          <a:pPr marL="228600" lvl="1" indent="-228600" algn="l" defTabSz="889000">
            <a:lnSpc>
              <a:spcPct val="90000"/>
            </a:lnSpc>
            <a:spcBef>
              <a:spcPct val="0"/>
            </a:spcBef>
            <a:spcAft>
              <a:spcPct val="15000"/>
            </a:spcAft>
            <a:buChar char="••"/>
          </a:pPr>
          <a:r>
            <a:rPr lang="en-US" sz="2000" kern="1200" dirty="0" smtClean="0"/>
            <a:t>Grid connection – whose responsibility?</a:t>
          </a:r>
        </a:p>
      </dsp:txBody>
      <dsp:txXfrm>
        <a:off x="0" y="971348"/>
        <a:ext cx="8761505" cy="1858500"/>
      </dsp:txXfrm>
    </dsp:sp>
    <dsp:sp modelId="{0742DA44-EC37-4841-B5A0-808FB9BFEAF5}">
      <dsp:nvSpPr>
        <dsp:cNvPr id="0" name=""/>
        <dsp:cNvSpPr/>
      </dsp:nvSpPr>
      <dsp:spPr>
        <a:xfrm flipH="1">
          <a:off x="438075" y="823748"/>
          <a:ext cx="2719579" cy="29520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31815" tIns="0" rIns="231815" bIns="0" numCol="1" spcCol="1270" anchor="ctr" anchorCtr="0">
          <a:noAutofit/>
        </a:bodyPr>
        <a:lstStyle/>
        <a:p>
          <a:pPr lvl="0" algn="l" defTabSz="800100">
            <a:lnSpc>
              <a:spcPct val="90000"/>
            </a:lnSpc>
            <a:spcBef>
              <a:spcPct val="0"/>
            </a:spcBef>
            <a:spcAft>
              <a:spcPct val="35000"/>
            </a:spcAft>
          </a:pPr>
          <a:r>
            <a:rPr lang="en-US" sz="1800" kern="1200" dirty="0"/>
            <a:t>Discussion</a:t>
          </a:r>
        </a:p>
      </dsp:txBody>
      <dsp:txXfrm>
        <a:off x="452485" y="838158"/>
        <a:ext cx="2690759" cy="266380"/>
      </dsp:txXfrm>
    </dsp:sp>
    <dsp:sp modelId="{AB1CF2C9-2701-428A-BAF0-BDB2C5D1A932}">
      <dsp:nvSpPr>
        <dsp:cNvPr id="0" name=""/>
        <dsp:cNvSpPr/>
      </dsp:nvSpPr>
      <dsp:spPr>
        <a:xfrm>
          <a:off x="0" y="3031448"/>
          <a:ext cx="8761505" cy="2016000"/>
        </a:xfrm>
        <a:prstGeom prst="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79990" tIns="208280" rIns="679990" bIns="142240" numCol="1" spcCol="1270" anchor="t" anchorCtr="0">
          <a:noAutofit/>
        </a:bodyPr>
        <a:lstStyle/>
        <a:p>
          <a:pPr marL="228600" lvl="1" indent="-228600" algn="l" defTabSz="889000">
            <a:lnSpc>
              <a:spcPct val="90000"/>
            </a:lnSpc>
            <a:spcBef>
              <a:spcPct val="0"/>
            </a:spcBef>
            <a:spcAft>
              <a:spcPct val="15000"/>
            </a:spcAft>
            <a:buChar char="••"/>
          </a:pPr>
          <a:r>
            <a:rPr lang="en-US" sz="2000" kern="1200" dirty="0" smtClean="0">
              <a:solidFill>
                <a:schemeClr val="tx1"/>
              </a:solidFill>
            </a:rPr>
            <a:t>Set capacity, number of projects, and size restrictions to balance economies of scale, attract diverse participants, promote competition and meet legal obligations </a:t>
          </a:r>
          <a:endParaRPr lang="en-US" sz="2000" kern="1200" dirty="0">
            <a:solidFill>
              <a:schemeClr val="tx1"/>
            </a:solidFill>
          </a:endParaRPr>
        </a:p>
        <a:p>
          <a:pPr marL="228600" lvl="1" indent="-228600" algn="l" defTabSz="889000">
            <a:lnSpc>
              <a:spcPct val="90000"/>
            </a:lnSpc>
            <a:spcBef>
              <a:spcPct val="0"/>
            </a:spcBef>
            <a:spcAft>
              <a:spcPct val="15000"/>
            </a:spcAft>
            <a:buChar char="••"/>
          </a:pPr>
          <a:r>
            <a:rPr lang="en-US" sz="2000" kern="1200" dirty="0" smtClean="0">
              <a:solidFill>
                <a:schemeClr val="tx1"/>
              </a:solidFill>
            </a:rPr>
            <a:t>Considering establishing caps (for example – for first round, no project larger than XX MW)</a:t>
          </a:r>
          <a:endParaRPr lang="en-US" sz="2000" kern="1200" dirty="0">
            <a:solidFill>
              <a:schemeClr val="tx1"/>
            </a:solidFill>
          </a:endParaRPr>
        </a:p>
        <a:p>
          <a:pPr marL="228600" lvl="1" indent="-228600" algn="l" defTabSz="889000">
            <a:lnSpc>
              <a:spcPct val="90000"/>
            </a:lnSpc>
            <a:spcBef>
              <a:spcPct val="0"/>
            </a:spcBef>
            <a:spcAft>
              <a:spcPct val="15000"/>
            </a:spcAft>
            <a:buChar char="••"/>
          </a:pPr>
          <a:r>
            <a:rPr lang="en-US" sz="2000" kern="1200" dirty="0" smtClean="0">
              <a:solidFill>
                <a:schemeClr val="tx1"/>
              </a:solidFill>
            </a:rPr>
            <a:t>Small projects supported through administratively set </a:t>
          </a:r>
          <a:r>
            <a:rPr lang="en-US" sz="2000" kern="1200" dirty="0" err="1" smtClean="0">
              <a:solidFill>
                <a:schemeClr val="tx1"/>
              </a:solidFill>
            </a:rPr>
            <a:t>FiT</a:t>
          </a:r>
          <a:endParaRPr lang="en-US" sz="2000" kern="1200" dirty="0">
            <a:solidFill>
              <a:schemeClr val="tx1"/>
            </a:solidFill>
          </a:endParaRPr>
        </a:p>
      </dsp:txBody>
      <dsp:txXfrm>
        <a:off x="0" y="3031448"/>
        <a:ext cx="8761505" cy="2016000"/>
      </dsp:txXfrm>
    </dsp:sp>
    <dsp:sp modelId="{A266084C-FA88-4DA2-A0AC-CA0F5363A76A}">
      <dsp:nvSpPr>
        <dsp:cNvPr id="0" name=""/>
        <dsp:cNvSpPr/>
      </dsp:nvSpPr>
      <dsp:spPr>
        <a:xfrm>
          <a:off x="447209" y="2873262"/>
          <a:ext cx="2745216" cy="29520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31815" tIns="0" rIns="231815" bIns="0" numCol="1" spcCol="1270" anchor="ctr" anchorCtr="0">
          <a:noAutofit/>
        </a:bodyPr>
        <a:lstStyle/>
        <a:p>
          <a:pPr lvl="0" algn="l" defTabSz="800100">
            <a:lnSpc>
              <a:spcPct val="90000"/>
            </a:lnSpc>
            <a:spcBef>
              <a:spcPct val="0"/>
            </a:spcBef>
            <a:spcAft>
              <a:spcPct val="35000"/>
            </a:spcAft>
          </a:pPr>
          <a:r>
            <a:rPr lang="en-US" sz="1800" kern="1200" dirty="0" smtClean="0"/>
            <a:t>Recommendation</a:t>
          </a:r>
          <a:endParaRPr lang="en-US" sz="1800" kern="1200" dirty="0"/>
        </a:p>
      </dsp:txBody>
      <dsp:txXfrm>
        <a:off x="461619" y="2887672"/>
        <a:ext cx="2716396" cy="266380"/>
      </dsp:txXfrm>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61767B9-BB50-4C8D-8D35-C2C49E7CCEA4}">
      <dsp:nvSpPr>
        <dsp:cNvPr id="0" name=""/>
        <dsp:cNvSpPr/>
      </dsp:nvSpPr>
      <dsp:spPr>
        <a:xfrm>
          <a:off x="0" y="394365"/>
          <a:ext cx="8761505" cy="945000"/>
        </a:xfrm>
        <a:prstGeom prst="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79990" tIns="520700" rIns="679990" bIns="142240" numCol="1" spcCol="1270" anchor="t" anchorCtr="0">
          <a:noAutofit/>
        </a:bodyPr>
        <a:lstStyle/>
        <a:p>
          <a:pPr marL="228600" lvl="1" indent="-228600" algn="l" defTabSz="889000">
            <a:lnSpc>
              <a:spcPct val="90000"/>
            </a:lnSpc>
            <a:spcBef>
              <a:spcPct val="0"/>
            </a:spcBef>
            <a:spcAft>
              <a:spcPct val="15000"/>
            </a:spcAft>
            <a:buChar char="••"/>
          </a:pPr>
          <a:r>
            <a:rPr lang="en-GB" sz="2000" kern="1200" dirty="0" smtClean="0"/>
            <a:t>Arrangements for power purchase</a:t>
          </a:r>
          <a:endParaRPr lang="en-US" sz="2000" kern="1200" dirty="0"/>
        </a:p>
      </dsp:txBody>
      <dsp:txXfrm>
        <a:off x="0" y="394365"/>
        <a:ext cx="8761505" cy="945000"/>
      </dsp:txXfrm>
    </dsp:sp>
    <dsp:sp modelId="{A135EB42-FE59-41C0-94FF-B8A0656DE146}">
      <dsp:nvSpPr>
        <dsp:cNvPr id="0" name=""/>
        <dsp:cNvSpPr/>
      </dsp:nvSpPr>
      <dsp:spPr>
        <a:xfrm>
          <a:off x="438075" y="20298"/>
          <a:ext cx="2736691" cy="73800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31815" tIns="0" rIns="231815" bIns="0" numCol="1" spcCol="1270" anchor="ctr" anchorCtr="0">
          <a:noAutofit/>
        </a:bodyPr>
        <a:lstStyle/>
        <a:p>
          <a:pPr lvl="0" algn="l" defTabSz="800100">
            <a:lnSpc>
              <a:spcPct val="90000"/>
            </a:lnSpc>
            <a:spcBef>
              <a:spcPct val="0"/>
            </a:spcBef>
            <a:spcAft>
              <a:spcPct val="35000"/>
            </a:spcAft>
          </a:pPr>
          <a:r>
            <a:rPr lang="en-US" sz="1800" kern="1200" dirty="0"/>
            <a:t>Issue</a:t>
          </a:r>
        </a:p>
      </dsp:txBody>
      <dsp:txXfrm>
        <a:off x="474101" y="56324"/>
        <a:ext cx="2664639" cy="665948"/>
      </dsp:txXfrm>
    </dsp:sp>
    <dsp:sp modelId="{61CFE312-C52F-488F-9A84-C3CA0C7EAFAE}">
      <dsp:nvSpPr>
        <dsp:cNvPr id="0" name=""/>
        <dsp:cNvSpPr/>
      </dsp:nvSpPr>
      <dsp:spPr>
        <a:xfrm>
          <a:off x="0" y="1838298"/>
          <a:ext cx="8761505" cy="945000"/>
        </a:xfrm>
        <a:prstGeom prst="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79990" tIns="520700" rIns="679990" bIns="142240" numCol="1" spcCol="1270" anchor="t" anchorCtr="0">
          <a:noAutofit/>
        </a:bodyPr>
        <a:lstStyle/>
        <a:p>
          <a:pPr marL="228600" lvl="1" indent="-228600" algn="l" defTabSz="889000">
            <a:lnSpc>
              <a:spcPct val="90000"/>
            </a:lnSpc>
            <a:spcBef>
              <a:spcPct val="0"/>
            </a:spcBef>
            <a:spcAft>
              <a:spcPct val="15000"/>
            </a:spcAft>
            <a:buChar char="••"/>
          </a:pPr>
          <a:r>
            <a:rPr lang="en-GB" sz="2000" kern="1200" dirty="0" smtClean="0"/>
            <a:t>Power purchase: what is needed for financing?</a:t>
          </a:r>
          <a:endParaRPr lang="en-US" sz="2000" kern="1200" dirty="0"/>
        </a:p>
      </dsp:txBody>
      <dsp:txXfrm>
        <a:off x="0" y="1838298"/>
        <a:ext cx="8761505" cy="945000"/>
      </dsp:txXfrm>
    </dsp:sp>
    <dsp:sp modelId="{0742DA44-EC37-4841-B5A0-808FB9BFEAF5}">
      <dsp:nvSpPr>
        <dsp:cNvPr id="0" name=""/>
        <dsp:cNvSpPr/>
      </dsp:nvSpPr>
      <dsp:spPr>
        <a:xfrm flipH="1">
          <a:off x="438075" y="1469298"/>
          <a:ext cx="2719579" cy="73800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31815" tIns="0" rIns="231815" bIns="0" numCol="1" spcCol="1270" anchor="ctr" anchorCtr="0">
          <a:noAutofit/>
        </a:bodyPr>
        <a:lstStyle/>
        <a:p>
          <a:pPr lvl="0" algn="l" defTabSz="800100">
            <a:lnSpc>
              <a:spcPct val="90000"/>
            </a:lnSpc>
            <a:spcBef>
              <a:spcPct val="0"/>
            </a:spcBef>
            <a:spcAft>
              <a:spcPct val="35000"/>
            </a:spcAft>
          </a:pPr>
          <a:r>
            <a:rPr lang="en-US" sz="1800" kern="1200" dirty="0"/>
            <a:t>Discussion</a:t>
          </a:r>
        </a:p>
      </dsp:txBody>
      <dsp:txXfrm>
        <a:off x="474101" y="1505324"/>
        <a:ext cx="2647527" cy="665948"/>
      </dsp:txXfrm>
    </dsp:sp>
    <dsp:sp modelId="{AB1CF2C9-2701-428A-BAF0-BDB2C5D1A932}">
      <dsp:nvSpPr>
        <dsp:cNvPr id="0" name=""/>
        <dsp:cNvSpPr/>
      </dsp:nvSpPr>
      <dsp:spPr>
        <a:xfrm>
          <a:off x="0" y="3287298"/>
          <a:ext cx="8761505" cy="1811250"/>
        </a:xfrm>
        <a:prstGeom prst="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79990" tIns="520700" rIns="679990" bIns="142240" numCol="1" spcCol="1270" anchor="t" anchorCtr="0">
          <a:noAutofit/>
        </a:bodyPr>
        <a:lstStyle/>
        <a:p>
          <a:pPr marL="228600" lvl="1" indent="-228600" algn="l" defTabSz="889000">
            <a:lnSpc>
              <a:spcPct val="90000"/>
            </a:lnSpc>
            <a:spcBef>
              <a:spcPct val="0"/>
            </a:spcBef>
            <a:spcAft>
              <a:spcPct val="15000"/>
            </a:spcAft>
            <a:buChar char="••"/>
          </a:pPr>
          <a:r>
            <a:rPr lang="en-GB" sz="2000" kern="1200" smtClean="0">
              <a:solidFill>
                <a:schemeClr val="tx1"/>
              </a:solidFill>
            </a:rPr>
            <a:t>Robust PPA based on existing model with longer tenure</a:t>
          </a:r>
          <a:endParaRPr lang="en-US" sz="2000" kern="1200" dirty="0">
            <a:solidFill>
              <a:schemeClr val="tx1"/>
            </a:solidFill>
          </a:endParaRPr>
        </a:p>
        <a:p>
          <a:pPr marL="228600" lvl="1" indent="-228600" algn="l" defTabSz="889000">
            <a:lnSpc>
              <a:spcPct val="90000"/>
            </a:lnSpc>
            <a:spcBef>
              <a:spcPct val="0"/>
            </a:spcBef>
            <a:spcAft>
              <a:spcPct val="15000"/>
            </a:spcAft>
            <a:buChar char="••"/>
          </a:pPr>
          <a:r>
            <a:rPr lang="en-US" sz="2000" kern="1200" dirty="0" smtClean="0">
              <a:solidFill>
                <a:schemeClr val="tx1"/>
              </a:solidFill>
            </a:rPr>
            <a:t>Clear and credible funding structure for </a:t>
          </a:r>
          <a:r>
            <a:rPr lang="en-US" sz="2000" kern="1200" dirty="0" err="1" smtClean="0">
              <a:solidFill>
                <a:schemeClr val="tx1"/>
              </a:solidFill>
            </a:rPr>
            <a:t>offtaker</a:t>
          </a:r>
          <a:endParaRPr lang="en-US" sz="2000" kern="1200" dirty="0" smtClean="0">
            <a:solidFill>
              <a:schemeClr val="tx1"/>
            </a:solidFill>
          </a:endParaRPr>
        </a:p>
        <a:p>
          <a:pPr marL="228600" lvl="1" indent="-228600" algn="l" defTabSz="889000">
            <a:lnSpc>
              <a:spcPct val="90000"/>
            </a:lnSpc>
            <a:spcBef>
              <a:spcPct val="0"/>
            </a:spcBef>
            <a:spcAft>
              <a:spcPct val="15000"/>
            </a:spcAft>
            <a:buChar char="••"/>
          </a:pPr>
          <a:r>
            <a:rPr lang="en-US" sz="2000" kern="1200" dirty="0" smtClean="0">
              <a:solidFill>
                <a:schemeClr val="tx1"/>
              </a:solidFill>
            </a:rPr>
            <a:t>Visibility over future offtake arrangements in case of sector reforms </a:t>
          </a:r>
        </a:p>
      </dsp:txBody>
      <dsp:txXfrm>
        <a:off x="0" y="3287298"/>
        <a:ext cx="8761505" cy="1811250"/>
      </dsp:txXfrm>
    </dsp:sp>
    <dsp:sp modelId="{A266084C-FA88-4DA2-A0AC-CA0F5363A76A}">
      <dsp:nvSpPr>
        <dsp:cNvPr id="0" name=""/>
        <dsp:cNvSpPr/>
      </dsp:nvSpPr>
      <dsp:spPr>
        <a:xfrm>
          <a:off x="447209" y="2891833"/>
          <a:ext cx="2745216" cy="73800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31815" tIns="0" rIns="231815" bIns="0" numCol="1" spcCol="1270" anchor="ctr" anchorCtr="0">
          <a:noAutofit/>
        </a:bodyPr>
        <a:lstStyle/>
        <a:p>
          <a:pPr lvl="0" algn="l" defTabSz="800100">
            <a:lnSpc>
              <a:spcPct val="90000"/>
            </a:lnSpc>
            <a:spcBef>
              <a:spcPct val="0"/>
            </a:spcBef>
            <a:spcAft>
              <a:spcPct val="35000"/>
            </a:spcAft>
          </a:pPr>
          <a:r>
            <a:rPr lang="en-US" sz="1800" kern="1200" dirty="0" smtClean="0"/>
            <a:t>Recommendation</a:t>
          </a:r>
          <a:endParaRPr lang="en-US" sz="1800" kern="1200" dirty="0"/>
        </a:p>
      </dsp:txBody>
      <dsp:txXfrm>
        <a:off x="483235" y="2927859"/>
        <a:ext cx="2673164" cy="665948"/>
      </dsp:txXfrm>
    </dsp:sp>
  </dsp:spTree>
</dsp:drawing>
</file>

<file path=ppt/diagrams/layout1.xml><?xml version="1.0" encoding="utf-8"?>
<dgm:layoutDef xmlns:dgm="http://schemas.openxmlformats.org/drawingml/2006/diagram" xmlns:a="http://schemas.openxmlformats.org/drawingml/2006/main" uniqueId="urn:microsoft.com/office/officeart/2005/8/layout/gear1">
  <dgm:title val=""/>
  <dgm:desc val=""/>
  <dgm:catLst>
    <dgm:cat type="relationship" pri="3000"/>
    <dgm:cat type="process" pri="28000"/>
    <dgm:cat type="cycle" pri="14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useDef="1">
    <dgm:dataModel>
      <dgm:ptLst/>
      <dgm:bg/>
      <dgm:whole/>
    </dgm:dataModel>
  </dgm:clrData>
  <dgm:layoutNode name="composite">
    <dgm:varLst>
      <dgm:chMax val="3"/>
      <dgm:animLvl val="lvl"/>
      <dgm:resizeHandles val="exact"/>
    </dgm:varLst>
    <dgm:alg type="composite">
      <dgm:param type="ar" val="1"/>
    </dgm:alg>
    <dgm:shape xmlns:r="http://schemas.openxmlformats.org/officeDocument/2006/relationships" r:blip="">
      <dgm:adjLst/>
    </dgm:shape>
    <dgm:presOf/>
    <dgm:choose name="Name0">
      <dgm:if name="Name1" axis="ch" ptType="node" func="cnt" op="lte" val="1">
        <dgm:constrLst>
          <dgm:constr type="primFontSz" for="ch" ptType="node" op="equ" val="65"/>
          <dgm:constr type="w" for="ch" forName="gear1" refType="w" fact="0.55"/>
          <dgm:constr type="h" for="ch" forName="gear1" refType="w" fact="0.55"/>
          <dgm:constr type="l" for="ch" forName="gear1" refType="w" fact="0.05"/>
          <dgm:constr type="t" for="ch" forName="gear1" refType="w" fact="0.05"/>
          <dgm:constr type="w" for="ch" forName="gear1srcNode" val="1"/>
          <dgm:constr type="h" for="ch" forName="gear1srcNode" val="1"/>
          <dgm:constr type="l" for="ch" forName="gear1srcNode" refType="w" fact="0.32"/>
          <dgm:constr type="t" for="ch" forName="gear1srcNode"/>
          <dgm:constr type="w" for="ch" forName="gear1dstNode" val="1"/>
          <dgm:constr type="h" for="ch" forName="gear1dstNode" val="1"/>
          <dgm:constr type="r" for="ch" forName="gear1dstNode" refType="w" fact="0.58"/>
          <dgm:constr type="t" for="ch" forName="gear1dstNode" refType="h" fact="0.55"/>
          <dgm:constr type="diam" for="des" forName="connector1" refType="w" refFor="ch" refForName="gear1" op="equ" fact="1.1"/>
          <dgm:constr type="h" for="des" forName="connector1" refType="w" refFor="ch" refForName="gear1" op="equ" fact="0.1"/>
          <dgm:constr type="w" for="ch" forName="gear1ch" refType="w" fact="0.35"/>
          <dgm:constr type="h" for="ch" forName="gear1ch" refType="w" refFor="ch" refForName="gear1ch" fact="0.6"/>
          <dgm:constr type="l" for="ch" forName="gear1ch"/>
          <dgm:constr type="b" for="ch" forName="gear1ch" refType="h" fact="0.6"/>
        </dgm:constrLst>
      </dgm:if>
      <dgm:if name="Name2" axis="ch" ptType="node" func="cnt" op="equ" val="2">
        <dgm:constrLst>
          <dgm:constr type="primFontSz" for="ch" ptType="node" op="equ" val="65"/>
          <dgm:constr type="w" for="ch" forName="gear1" refType="w" fact="0.55"/>
          <dgm:constr type="h" for="ch" forName="gear1" refType="w" fact="0.55"/>
          <dgm:constr type="l" for="ch" forName="gear1" refType="w" fact="0.45"/>
          <dgm:constr type="t" for="ch" forName="gear1" refType="w" fact="0.25"/>
          <dgm:constr type="w" for="ch" forName="gear1srcNode" val="1"/>
          <dgm:constr type="h" for="ch" forName="gear1srcNode" val="1"/>
          <dgm:constr type="l" for="ch" forName="gear1srcNode" refType="w" fact="0.72"/>
          <dgm:constr type="t" for="ch" forName="gear1srcNode" refType="w" fact="0.2"/>
          <dgm:constr type="w" for="ch" forName="gear1dstNode" val="1"/>
          <dgm:constr type="h" for="ch" forName="gear1dstNode" val="1"/>
          <dgm:constr type="r" for="ch" forName="gear1dstNode" refType="w" fact="0.98"/>
          <dgm:constr type="t" for="ch" forName="gear1dstNode" refType="h" fact="0.75"/>
          <dgm:constr type="diam" for="des" forName="connector1" refType="w" refFor="ch" refForName="gear1" op="equ" fact="1.1"/>
          <dgm:constr type="h" for="des" forName="connector1" refType="w" refFor="ch" refForName="gear1" op="equ" fact="0.1"/>
          <dgm:constr type="w" for="ch" forName="gear1ch" refType="w" fact="0.35"/>
          <dgm:constr type="h" for="ch" forName="gear1ch" refType="w" refFor="ch" refForName="gear1ch" fact="0.6"/>
          <dgm:constr type="l" for="ch" forName="gear1ch" refType="w" fact="0.38"/>
          <dgm:constr type="b" for="ch" forName="gear1ch" refType="w" fact="0.8"/>
          <dgm:constr type="w" for="ch" forName="gear2" refType="w" fact="0.4"/>
          <dgm:constr type="h" for="ch" forName="gear2" refType="w" fact="0.4"/>
          <dgm:constr type="l" for="ch" forName="gear2" refType="w" fact="0.13"/>
          <dgm:constr type="t" for="ch" forName="gear2" refType="w" fact="0.12"/>
          <dgm:constr type="w" for="ch" forName="gear2srcNode" val="1"/>
          <dgm:constr type="h" for="ch" forName="gear2srcNode" val="1"/>
          <dgm:constr type="l" for="ch" forName="gear2srcNode" refType="w" fact="0.23"/>
          <dgm:constr type="t" for="ch" forName="gear2srcNode" refType="w" fact="0.08"/>
          <dgm:constr type="w" for="ch" forName="gear2dstNode" val="1"/>
          <dgm:constr type="h" for="ch" forName="gear2dstNode" val="1"/>
          <dgm:constr type="l" for="ch" forName="gear2dstNode" refType="w" fact="0.1"/>
          <dgm:constr type="t" for="ch" forName="gear2dstNode" refType="h" fact="0.33"/>
          <dgm:constr type="diam" for="des" forName="connector2" refType="w" refFor="ch" refForName="gear2" op="equ" fact="-1.1"/>
          <dgm:constr type="h" for="des" forName="connector2" refType="w" refFor="ch" refForName="gear1" op="equ" fact="0.1"/>
          <dgm:constr type="w" for="ch" forName="gear2ch" refType="w" fact="0.35"/>
          <dgm:constr type="h" for="ch" forName="gear2ch" refType="w" refFor="ch" refForName="gear2ch" fact="0.6"/>
          <dgm:constr type="l" for="ch" forName="gear2ch" refType="w" fact="0.34"/>
          <dgm:constr type="t" for="ch" forName="gear2ch" refType="w" fact="0.04"/>
        </dgm:constrLst>
      </dgm:if>
      <dgm:else name="Name3">
        <dgm:constrLst>
          <dgm:constr type="primFontSz" for="ch" ptType="node" op="equ" val="65"/>
          <dgm:constr type="w" for="ch" forName="gear1" refType="w" fact="0.55"/>
          <dgm:constr type="h" for="ch" forName="gear1" refType="w" fact="0.55"/>
          <dgm:constr type="l" for="ch" forName="gear1" refType="w" fact="0.45"/>
          <dgm:constr type="t" for="ch" forName="gear1" refType="w" fact="0.45"/>
          <dgm:constr type="w" for="ch" forName="gear1srcNode" val="1"/>
          <dgm:constr type="h" for="ch" forName="gear1srcNode" val="1"/>
          <dgm:constr type="l" for="ch" forName="gear1srcNode" refType="w" fact="0.72"/>
          <dgm:constr type="t" for="ch" forName="gear1srcNode" refType="w" fact="0.4"/>
          <dgm:constr type="w" for="ch" forName="gear1dstNode" val="1"/>
          <dgm:constr type="h" for="ch" forName="gear1dstNode" val="1"/>
          <dgm:constr type="r" for="ch" forName="gear1dstNode" refType="w" fact="0.98"/>
          <dgm:constr type="t" for="ch" forName="gear1dstNode" refType="h" fact="0.95"/>
          <dgm:constr type="diam" for="des" forName="connector1" refType="w" refFor="ch" refForName="gear1" op="equ" fact="1.15"/>
          <dgm:constr type="h" for="des" forName="connector1" refType="w" refFor="ch" refForName="gear1" op="equ" fact="0.1"/>
          <dgm:constr type="w" for="ch" forName="gear1ch" refType="w" fact="0.35"/>
          <dgm:constr type="h" for="ch" forName="gear1ch" refType="w" refFor="ch" refForName="gear1ch" fact="0.6"/>
          <dgm:constr type="l" for="ch" forName="gear1ch" refType="w" fact="0.38"/>
          <dgm:constr type="b" for="ch" forName="gear1ch" refType="h"/>
          <dgm:constr type="w" for="ch" forName="gear2" refType="w" fact="0.4"/>
          <dgm:constr type="h" for="ch" forName="gear2" refType="w" fact="0.4"/>
          <dgm:constr type="l" for="ch" forName="gear2" refType="w" fact="0.13"/>
          <dgm:constr type="t" for="ch" forName="gear2" refType="w" fact="0.32"/>
          <dgm:constr type="w" for="ch" forName="gear2srcNode" val="1"/>
          <dgm:constr type="h" for="ch" forName="gear2srcNode" val="1"/>
          <dgm:constr type="l" for="ch" forName="gear2srcNode" refType="w" fact="0.23"/>
          <dgm:constr type="t" for="ch" forName="gear2srcNode" refType="w" fact="0.28"/>
          <dgm:constr type="w" for="ch" forName="gear2dstNode" val="1"/>
          <dgm:constr type="h" for="ch" forName="gear2dstNode" val="1"/>
          <dgm:constr type="l" for="ch" forName="gear2dstNode" refType="w" fact="0.1"/>
          <dgm:constr type="t" for="ch" forName="gear2dstNode" refType="h" fact="0.53"/>
          <dgm:constr type="diam" for="des" forName="connector2" refType="w" refFor="ch" refForName="gear2" op="equ" fact="-1.1"/>
          <dgm:constr type="h" for="des" forName="connector2" refType="w" refFor="ch" refForName="gear1" op="equ" fact="0.1"/>
          <dgm:constr type="w" for="ch" forName="gear2ch" refType="w" fact="0.35"/>
          <dgm:constr type="h" for="ch" forName="gear2ch" refType="w" refFor="ch" refForName="gear2ch" fact="0.6"/>
          <dgm:constr type="l" for="ch" forName="gear2ch"/>
          <dgm:constr type="t" for="ch" forName="gear2ch" refType="w" fact="0.58"/>
          <dgm:constr type="w" for="ch" forName="gear3" refType="w" fact="0.48"/>
          <dgm:constr type="h" for="ch" forName="gear3" refType="w" fact="0.48"/>
          <dgm:constr type="l" for="ch" forName="gear3" refType="w" fact="0.31"/>
          <dgm:constr type="t" for="ch" forName="gear3"/>
          <dgm:constr type="w" for="ch" forName="gear3tx" refType="w" fact="0.22"/>
          <dgm:constr type="h" for="ch" forName="gear3tx" refType="w" fact="0.22"/>
          <dgm:constr type="ctrX" for="ch" forName="gear3tx" refType="ctrX" refFor="ch" refForName="gear3"/>
          <dgm:constr type="ctrY" for="ch" forName="gear3tx" refType="ctrY" refFor="ch" refForName="gear3"/>
          <dgm:constr type="w" for="ch" forName="gear3srcNode" val="1"/>
          <dgm:constr type="h" for="ch" forName="gear3srcNode" val="1"/>
          <dgm:constr type="l" for="ch" forName="gear3srcNode" refType="w" fact="0.3"/>
          <dgm:constr type="t" for="ch" forName="gear3srcNode" refType="w" fact="0.25"/>
          <dgm:constr type="w" for="ch" forName="gear3dstNode" val="1"/>
          <dgm:constr type="h" for="ch" forName="gear3dstNode" val="1"/>
          <dgm:constr type="l" for="ch" forName="gear3dstNode" refType="w" fact="0.38"/>
          <dgm:constr type="t" for="ch" forName="gear3dstNode" refType="h" fact="0.05"/>
          <dgm:constr type="diam" for="des" forName="connector3" refType="w" refFor="ch" refForName="gear3" op="equ"/>
          <dgm:constr type="h" for="des" forName="connector3" refType="w" refFor="ch" refForName="gear1" op="equ" fact="0.1"/>
          <dgm:constr type="w" for="ch" forName="gear3ch" refType="w" fact="0.35"/>
          <dgm:constr type="h" for="ch" forName="gear3ch" refType="w" refFor="ch" refForName="gear3ch" fact="0.6"/>
          <dgm:constr type="l" for="ch" forName="gear3ch" refType="w" fact="0.65"/>
          <dgm:constr type="t" for="ch" forName="gear3ch" refType="h" fact="0.13"/>
        </dgm:constrLst>
      </dgm:else>
    </dgm:choose>
    <dgm:ruleLst/>
    <dgm:forEach name="Name4" axis="ch" ptType="node" cnt="1">
      <dgm:layoutNode name="gear1" styleLbl="node1">
        <dgm:varLst>
          <dgm:chMax val="1"/>
          <dgm:bulletEnabled val="1"/>
        </dgm:varLst>
        <dgm:alg type="tx">
          <dgm:param type="txAnchorVertCh" val="mid"/>
        </dgm:alg>
        <dgm:shape xmlns:r="http://schemas.openxmlformats.org/officeDocument/2006/relationships" type="gear9"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1srcNode">
        <dgm:alg type="sp"/>
        <dgm:shape xmlns:r="http://schemas.openxmlformats.org/officeDocument/2006/relationships" type="rect" r:blip="" hideGeom="1">
          <dgm:adjLst/>
        </dgm:shape>
        <dgm:presOf axis="self"/>
        <dgm:constrLst/>
        <dgm:ruleLst/>
      </dgm:layoutNode>
      <dgm:layoutNode name="gear1dstNode">
        <dgm:alg type="sp"/>
        <dgm:shape xmlns:r="http://schemas.openxmlformats.org/officeDocument/2006/relationships" type="rect" r:blip="" hideGeom="1">
          <dgm:adjLst/>
        </dgm:shape>
        <dgm:presOf axis="self"/>
        <dgm:constrLst/>
        <dgm:ruleLst/>
      </dgm:layoutNode>
      <dgm:choose name="Name5">
        <dgm:if name="Name6" axis="ch" ptType="node" func="cnt" op="gte" val="1">
          <dgm:layoutNode name="gear1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7"/>
      </dgm:choose>
    </dgm:forEach>
    <dgm:forEach name="Name8" axis="ch" ptType="node" st="2" cnt="1">
      <dgm:layoutNode name="gear2" styleLbl="node1">
        <dgm:varLst>
          <dgm:chMax val="1"/>
          <dgm:bulletEnabled val="1"/>
        </dgm:varLst>
        <dgm:alg type="tx">
          <dgm:param type="txAnchorVertCh" val="mid"/>
        </dgm:alg>
        <dgm:shape xmlns:r="http://schemas.openxmlformats.org/officeDocument/2006/relationships" type="gear6"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2srcNode">
        <dgm:alg type="sp"/>
        <dgm:shape xmlns:r="http://schemas.openxmlformats.org/officeDocument/2006/relationships" type="rect" r:blip="" hideGeom="1">
          <dgm:adjLst/>
        </dgm:shape>
        <dgm:presOf axis="self"/>
        <dgm:constrLst/>
        <dgm:ruleLst/>
      </dgm:layoutNode>
      <dgm:layoutNode name="gear2dstNode">
        <dgm:alg type="sp"/>
        <dgm:shape xmlns:r="http://schemas.openxmlformats.org/officeDocument/2006/relationships" type="rect" r:blip="" hideGeom="1">
          <dgm:adjLst/>
        </dgm:shape>
        <dgm:presOf axis="self"/>
        <dgm:constrLst/>
        <dgm:ruleLst/>
      </dgm:layoutNode>
      <dgm:choose name="Name9">
        <dgm:if name="Name10" axis="ch" ptType="node" func="cnt" op="gte" val="1">
          <dgm:layoutNode name="gear2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1"/>
      </dgm:choose>
    </dgm:forEach>
    <dgm:forEach name="Name12" axis="ch" ptType="node" st="3" cnt="1">
      <dgm:layoutNode name="gear3" styleLbl="node1">
        <dgm:alg type="sp"/>
        <dgm:shape xmlns:r="http://schemas.openxmlformats.org/officeDocument/2006/relationships" rot="-15" type="gear6" r:blip="">
          <dgm:adjLst/>
        </dgm:shape>
        <dgm:presOf axis="self"/>
        <dgm:constrLst/>
        <dgm:ruleLst/>
      </dgm:layoutNode>
      <dgm:layoutNode name="gear3tx" styleLbl="node1">
        <dgm:varLst>
          <dgm:chMax val="1"/>
          <dgm:bulletEnabled val="1"/>
        </dgm:varLst>
        <dgm:alg type="tx">
          <dgm:param type="txAnchorVertCh" val="mid"/>
        </dgm:alg>
        <dgm:shape xmlns:r="http://schemas.openxmlformats.org/officeDocument/2006/relationships" type="rect" r:blip="" hideGeom="1">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3srcNode">
        <dgm:alg type="sp"/>
        <dgm:shape xmlns:r="http://schemas.openxmlformats.org/officeDocument/2006/relationships" type="rect" r:blip="" hideGeom="1">
          <dgm:adjLst/>
        </dgm:shape>
        <dgm:presOf axis="self"/>
        <dgm:constrLst/>
        <dgm:ruleLst/>
      </dgm:layoutNode>
      <dgm:layoutNode name="gear3dstNode">
        <dgm:alg type="sp"/>
        <dgm:shape xmlns:r="http://schemas.openxmlformats.org/officeDocument/2006/relationships" type="rect" r:blip="" hideGeom="1">
          <dgm:adjLst/>
        </dgm:shape>
        <dgm:presOf axis="self"/>
        <dgm:constrLst/>
        <dgm:ruleLst/>
      </dgm:layoutNode>
      <dgm:choose name="Name13">
        <dgm:if name="Name14" axis="ch" ptType="node" func="cnt" op="gte" val="1">
          <dgm:layoutNode name="gear3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5"/>
      </dgm:choose>
    </dgm:forEach>
    <dgm:forEach name="Name16" axis="ch" ptType="sibTrans" hideLastTrans="0" cnt="1">
      <dgm:layoutNode name="connector1" styleLbl="sibTrans2D1">
        <dgm:alg type="conn">
          <dgm:param type="connRout" val="curve"/>
          <dgm:param type="srcNode" val="gear1srcNode"/>
          <dgm:param type="dstNode" val="gear1dstNode"/>
          <dgm:param type="begPts" val="midR"/>
          <dgm:param type="endPts" val="tCtr"/>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forEach name="Name17" axis="ch" ptType="sibTrans" hideLastTrans="0" st="2" cnt="1">
      <dgm:layoutNode name="connector2" styleLbl="sibTrans2D1">
        <dgm:alg type="conn">
          <dgm:param type="connRout" val="curve"/>
          <dgm:param type="srcNode" val="gear2srcNode"/>
          <dgm:param type="dstNode" val="gear2dstNode"/>
          <dgm:param type="begPts" val="midL"/>
          <dgm:param type="endPts" val="midL"/>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forEach name="Name18" axis="ch" ptType="sibTrans" hideLastTrans="0" st="3" cnt="1">
      <dgm:layoutNode name="connector3" styleLbl="sibTrans2D1">
        <dgm:alg type="conn">
          <dgm:param type="connRout" val="curve"/>
          <dgm:param type="srcNode" val="gear3srcNode"/>
          <dgm:param type="dstNode" val="gear3dstNode"/>
          <dgm:param type="begPts" val="midL"/>
          <dgm:param type="endPts" val="midL"/>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layoutNode>
</dgm:layoutDef>
</file>

<file path=ppt/diagrams/layout10.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11.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12.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13.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pyramid1">
  <dgm:title val=""/>
  <dgm:desc val=""/>
  <dgm:catLst>
    <dgm:cat type="pyramid" pri="1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pyra">
          <dgm:param type="linDir" val="fromB"/>
          <dgm:param type="txDir" val="fromT"/>
          <dgm:param type="pyraAcctPos" val="aft"/>
          <dgm:param type="pyraAcctTxMar" val="step"/>
          <dgm:param type="pyraAcctBkgdNode" val="acctBkgd"/>
          <dgm:param type="pyraAcctTxNode" val="acctTx"/>
          <dgm:param type="pyraLvlNode" val="level"/>
        </dgm:alg>
      </dgm:if>
      <dgm:else name="Name3">
        <dgm:alg type="pyra">
          <dgm:param type="linDir" val="fromB"/>
          <dgm:param type="txDir" val="fromT"/>
          <dgm:param type="pyraAcctPos" val="bef"/>
          <dgm:param type="pyraAcctTxMar" val="step"/>
          <dgm:param type="pyraAcctBkgdNode" val="acctBkgd"/>
          <dgm:param type="pyraAcctTxNode" val="acctTx"/>
          <dgm:param type="pyraLvlNode" val="level"/>
        </dgm:alg>
      </dgm:else>
    </dgm:choose>
    <dgm:shape xmlns:r="http://schemas.openxmlformats.org/officeDocument/2006/relationships" r:blip="">
      <dgm:adjLst/>
    </dgm:shape>
    <dgm:presOf/>
    <dgm:choose name="Name4">
      <dgm:if name="Name5" axis="root des" ptType="all node" func="maxDepth" op="gte" val="2">
        <dgm:constrLst>
          <dgm:constr type="primFontSz" for="des" forName="levelTx" op="equ"/>
          <dgm:constr type="secFontSz" for="des" forName="acctTx" op="equ"/>
          <dgm:constr type="pyraAcctRatio" val="0.32"/>
        </dgm:constrLst>
      </dgm:if>
      <dgm:else name="Name6">
        <dgm:constrLst>
          <dgm:constr type="primFontSz" for="des" forName="levelTx" op="equ"/>
          <dgm:constr type="secFontSz" for="des" forName="acctTx" op="equ"/>
          <dgm:constr type="pyraAcctRatio"/>
        </dgm:constrLst>
      </dgm:else>
    </dgm:choose>
    <dgm:ruleLst/>
    <dgm:forEach name="Name7" axis="ch" ptType="node">
      <dgm:layoutNode name="Name8">
        <dgm:alg type="composite">
          <dgm:param type="horzAlign" val="none"/>
        </dgm:alg>
        <dgm:shape xmlns:r="http://schemas.openxmlformats.org/officeDocument/2006/relationships" r:blip="">
          <dgm:adjLst/>
        </dgm:shape>
        <dgm:presOf/>
        <dgm:choose name="Name9">
          <dgm:if name="Name10" axis="self" ptType="node" func="pos" op="equ" val="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dgm:constr type="h" for="ch" forName="levelTx" refType="h" refFor="ch" refForName="level"/>
            </dgm:constrLst>
          </dgm:if>
          <dgm:else name="Name1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fact="0.65"/>
              <dgm:constr type="h" for="ch" forName="levelTx" refType="h" refFor="ch" refForName="level"/>
            </dgm:constrLst>
          </dgm:else>
        </dgm:choose>
        <dgm:ruleLst/>
        <dgm:choose name="Name12">
          <dgm:if name="Name13" axis="ch" ptType="node" func="cnt" op="gte" val="1">
            <dgm:layoutNode name="acctBkgd" styleLbl="alignAcc1">
              <dgm:alg type="sp"/>
              <dgm:shape xmlns:r="http://schemas.openxmlformats.org/officeDocument/2006/relationships" type="nonIsoscelesTrapezoid" r:blip="">
                <dgm:adjLst/>
              </dgm:shape>
              <dgm:presOf axis="des" ptType="node"/>
              <dgm:constrLst/>
              <dgm:ruleLst/>
            </dgm:layoutNode>
            <dgm:layoutNode name="acctTx" styleLbl="alignAcc1">
              <dgm:varLst>
                <dgm:bulletEnabled val="1"/>
              </dgm:varLst>
              <dgm:alg type="tx">
                <dgm:param type="stBulletLvl" val="1"/>
                <dgm:param type="txAnchorVertCh" val="mid"/>
              </dgm:alg>
              <dgm:shape xmlns:r="http://schemas.openxmlformats.org/officeDocument/2006/relationships" type="nonIsoscelesTrapezoid" r:blip="" hideGeom="1">
                <dgm:adjLst/>
              </dgm:shape>
              <dgm:presOf axis="des" ptType="node"/>
              <dgm:constrLst>
                <dgm:constr type="secFontSz" val="65"/>
                <dgm:constr type="primFontSz" refType="secFontSz"/>
                <dgm:constr type="tMarg" refType="secFontSz" fact="0.3"/>
                <dgm:constr type="bMarg" refType="secFontSz" fact="0.3"/>
                <dgm:constr type="lMarg" refType="secFontSz" fact="0.3"/>
                <dgm:constr type="rMarg" refType="secFontSz" fact="0.3"/>
              </dgm:constrLst>
              <dgm:ruleLst>
                <dgm:rule type="secFontSz" val="5" fact="NaN" max="NaN"/>
              </dgm:ruleLst>
            </dgm:layoutNode>
          </dgm:if>
          <dgm:else name="Name14"/>
        </dgm:choose>
        <dgm:layoutNode name="level">
          <dgm:varLst>
            <dgm:chMax val="1"/>
            <dgm:bulletEnabled val="1"/>
          </dgm:varLst>
          <dgm:alg type="sp"/>
          <dgm:shape xmlns:r="http://schemas.openxmlformats.org/officeDocument/2006/relationships" type="trapezoid" r:blip="">
            <dgm:adjLst/>
          </dgm:shape>
          <dgm:presOf axis="self"/>
          <dgm:constrLst>
            <dgm:constr type="h" val="500"/>
            <dgm:constr type="w" val="1"/>
          </dgm:constrLst>
          <dgm:ruleLst/>
        </dgm:layoutNode>
        <dgm:layoutNode name="levelTx" styleLbl="revTx">
          <dgm:varLst>
            <dgm:chMax val="1"/>
            <dgm:bulletEnabled val="1"/>
          </dgm:varLst>
          <dgm:alg type="tx"/>
          <dgm:shape xmlns:r="http://schemas.openxmlformats.org/officeDocument/2006/relationships" type="rect" r:blip="" hideGeom="1">
            <dgm:adjLst/>
          </dgm:shape>
          <dgm:presOf axis="self"/>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layoutNode>
    </dgm:forEach>
  </dgm:layoutNode>
</dgm:layoutDef>
</file>

<file path=ppt/diagrams/layout3.xml><?xml version="1.0" encoding="utf-8"?>
<dgm:layoutDef xmlns:dgm="http://schemas.openxmlformats.org/drawingml/2006/diagram" xmlns:a="http://schemas.openxmlformats.org/drawingml/2006/main" uniqueId="urn:microsoft.com/office/officeart/2005/8/layout/process3">
  <dgm:title val=""/>
  <dgm:desc val=""/>
  <dgm:catLst>
    <dgm:cat type="process" pri="2000"/>
  </dgm:catLst>
  <dgm:sampData>
    <dgm:dataModel>
      <dgm:ptLst>
        <dgm:pt modelId="0" type="doc"/>
        <dgm:pt modelId="1">
          <dgm:prSet phldr="1"/>
        </dgm:pt>
        <dgm:pt modelId="11">
          <dgm:prSet phldr="1"/>
        </dgm:pt>
        <dgm:pt modelId="2">
          <dgm:prSet phldr="1"/>
        </dgm:pt>
        <dgm:pt modelId="21">
          <dgm:prSet phldr="1"/>
        </dgm:pt>
        <dgm:pt modelId="3">
          <dgm:prSet phldr="1"/>
        </dgm:pt>
        <dgm:pt modelId="31">
          <dgm:prSet phldr="1"/>
        </dgm:pt>
      </dgm:ptLst>
      <dgm:cxnLst>
        <dgm:cxn modelId="4" srcId="0" destId="1" srcOrd="0" destOrd="0"/>
        <dgm:cxn modelId="5" srcId="0" destId="2" srcOrd="1" destOrd="0"/>
        <dgm:cxn modelId="6" srcId="0" destId="3" srcOrd="3" destOrd="0"/>
        <dgm:cxn modelId="12" srcId="1" destId="11" srcOrd="0" destOrd="0"/>
        <dgm:cxn modelId="23" srcId="2" destId="21" srcOrd="0" destOrd="0"/>
        <dgm:cxn modelId="34" srcId="3" destId="31" srcOrd="0" destOrd="0"/>
      </dgm:cxnLst>
      <dgm:bg/>
      <dgm:whole/>
    </dgm:dataModel>
  </dgm:sampData>
  <dgm:style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rSet phldr="1"/>
        </dgm:pt>
        <dgm:pt modelId="11">
          <dgm:prSet phldr="1"/>
        </dgm:pt>
        <dgm:pt modelId="2">
          <dgm:prSet phldr="1"/>
        </dgm:pt>
        <dgm:pt modelId="21">
          <dgm:prSet phldr="1"/>
        </dgm:pt>
        <dgm:pt modelId="3">
          <dgm:prSet phldr="1"/>
        </dgm:pt>
        <dgm:pt modelId="31">
          <dgm:prSet phldr="1"/>
        </dgm:pt>
        <dgm:pt modelId="4">
          <dgm:prSet phldr="1"/>
        </dgm:pt>
        <dgm:pt modelId="41">
          <dgm:prSet phldr="1"/>
        </dgm:pt>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choose name="Name0">
      <dgm:if name="Name1" func="var" arg="dir" op="equ" val="norm">
        <dgm:alg type="lin"/>
      </dgm:if>
      <dgm:else name="Name2">
        <dgm:alg type="lin">
          <dgm:param type="linDir" val="fromR"/>
        </dgm:alg>
      </dgm:else>
    </dgm:choose>
    <dgm:shape xmlns:r="http://schemas.openxmlformats.org/officeDocument/2006/relationships" r:blip="">
      <dgm:adjLst/>
    </dgm:shape>
    <dgm:presOf/>
    <dgm:constrLst>
      <dgm:constr type="w" for="ch" forName="composite" refType="w"/>
      <dgm:constr type="w" for="ch" ptType="sibTrans" refType="w" refFor="ch" refForName="composite" fact="0.3333"/>
      <dgm:constr type="w" for="des" forName="parTx"/>
      <dgm:constr type="h" for="des" forName="parTx" op="equ"/>
      <dgm:constr type="h" for="des" forName="parSh" op="equ"/>
      <dgm:constr type="w" for="des" forName="desTx"/>
      <dgm:constr type="h" for="des" forName="desTx" op="equ"/>
      <dgm:constr type="w" for="des" forName="parSh"/>
      <dgm:constr type="primFontSz" for="des" forName="parTx" val="65"/>
      <dgm:constr type="secFontSz" for="des" forName="desTx" refType="primFontSz" refFor="des" refForName="parTx" op="equ"/>
      <dgm:constr type="primFontSz" for="des" forName="connTx" refType="primFontSz" refFor="des" refForName="parTx" fact="0.8"/>
      <dgm:constr type="primFontSz" for="des" forName="connTx" refType="primFontSz" refFor="des" refForName="parTx" op="lte" fact="0.8"/>
      <dgm:constr type="h" for="des" forName="parTx" refType="primFontSz" refFor="des" refForName="parTx" fact="0.8"/>
      <dgm:constr type="h" for="des" forName="parSh" refType="primFontSz" refFor="des" refForName="parTx" fact="1.2"/>
      <dgm:constr type="h" for="des" forName="desTx" refType="primFontSz" refFor="des" refForName="parTx" fact="1.6"/>
      <dgm:constr type="h" for="des" forName="parSh" refType="h" refFor="des" refForName="parTx" op="lte" fact="1.5"/>
      <dgm:constr type="h" for="des" forName="parSh" refType="h" refFor="des" refForName="parTx" op="gte" fact="1.5"/>
    </dgm:constrLst>
    <dgm:ruleLst>
      <dgm:rule type="w" for="ch" forName="composite" val="0" fact="NaN" max="NaN"/>
      <dgm:rule type="primFontSz" for="des" forName="parTx" val="5" fact="NaN" max="NaN"/>
    </dgm:ruleLst>
    <dgm:forEach name="Name3" axis="ch" ptType="node">
      <dgm:layoutNode name="composite">
        <dgm:alg type="composite"/>
        <dgm:shape xmlns:r="http://schemas.openxmlformats.org/officeDocument/2006/relationships" r:blip="">
          <dgm:adjLst/>
        </dgm:shape>
        <dgm:presOf/>
        <dgm:choose name="Name4">
          <dgm:if name="Name5" func="var" arg="dir" op="equ" val="norm">
            <dgm:constrLst>
              <dgm:constr type="h" refType="w" fact="1000"/>
              <dgm:constr type="l" for="ch" forName="parTx"/>
              <dgm:constr type="w" for="ch" forName="parTx" refType="w" fact="0.83"/>
              <dgm:constr type="t" for="ch" forName="parTx"/>
              <dgm:constr type="l" for="ch" forName="parSh"/>
              <dgm:constr type="w" for="ch" forName="parSh" refType="w" refFor="ch" refForName="parTx"/>
              <dgm:constr type="t" for="ch" forName="parSh"/>
              <dgm:constr type="l" for="ch" forName="desTx" refType="w" fact="0.17"/>
              <dgm:constr type="w" for="ch" forName="desTx" refType="w" refFor="ch" refForName="parTx"/>
              <dgm:constr type="t" for="ch" forName="desTx" refType="h" refFor="ch" refForName="parTx"/>
            </dgm:constrLst>
          </dgm:if>
          <dgm:else name="Name6">
            <dgm:constrLst>
              <dgm:constr type="h" refType="w" fact="1000"/>
              <dgm:constr type="l" for="ch" forName="parTx" refType="w" fact="0.17"/>
              <dgm:constr type="w" for="ch" forName="parTx" refType="w" fact="0.83"/>
              <dgm:constr type="t" for="ch" forName="parTx"/>
              <dgm:constr type="l" for="ch" forName="parSh" refType="w" fact="0.15"/>
              <dgm:constr type="w" for="ch" forName="parSh" refType="w" refFor="ch" refForName="parTx"/>
              <dgm:constr type="t" for="ch" forName="parSh"/>
              <dgm:constr type="l" for="ch" forName="desTx"/>
              <dgm:constr type="w" for="ch" forName="desTx" refType="w" refFor="ch" refForName="parTx"/>
              <dgm:constr type="t" for="ch" forName="desTx" refType="h" refFor="ch" refForName="parTx"/>
            </dgm:constrLst>
          </dgm:else>
        </dgm:choose>
        <dgm:ruleLst>
          <dgm:rule type="h" val="INF" fact="NaN" max="NaN"/>
        </dgm:ruleLst>
        <dgm:layoutNode name="parTx">
          <dgm:varLst>
            <dgm:chMax val="0"/>
            <dgm:chPref val="0"/>
            <dgm:bulletEnabled val="1"/>
          </dgm:varLst>
          <dgm:alg type="tx">
            <dgm:param type="parTxLTRAlign" val="l"/>
            <dgm:param type="parTxRTLAlign" val="r"/>
            <dgm:param type="txAnchorVert" val="t"/>
          </dgm:alg>
          <dgm:shape xmlns:r="http://schemas.openxmlformats.org/officeDocument/2006/relationships" type="rect" r:blip="" zOrderOff="1" hideGeom="1">
            <dgm:adjLst>
              <dgm:adj idx="1" val="0.1"/>
            </dgm:adjLst>
          </dgm:shape>
          <dgm:presOf axis="self" ptType="node"/>
          <dgm:constrLst>
            <dgm:constr type="h" refType="w" op="lte" fact="0.4"/>
            <dgm:constr type="bMarg" refType="primFontSz" fact="0.3"/>
            <dgm:constr type="h"/>
          </dgm:constrLst>
          <dgm:ruleLst>
            <dgm:rule type="h" val="INF" fact="NaN" max="NaN"/>
          </dgm:ruleLst>
        </dgm:layoutNode>
        <dgm:layoutNode name="parSh">
          <dgm:alg type="sp"/>
          <dgm:shape xmlns:r="http://schemas.openxmlformats.org/officeDocument/2006/relationships" type="roundRect" r:blip="">
            <dgm:adjLst>
              <dgm:adj idx="1" val="0.1"/>
            </dgm:adjLst>
          </dgm:shape>
          <dgm:presOf axis="self" ptType="node"/>
          <dgm:constrLst>
            <dgm:constr type="h"/>
          </dgm:constrLst>
          <dgm:ruleLst/>
        </dgm:layoutNode>
        <dgm:layoutNode name="desTx" styleLbl="fgAcc1">
          <dgm:varLst>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secFontSz" val="65"/>
            <dgm:constr type="primFontSz" refType="secFontSz"/>
            <dgm:constr type="h"/>
          </dgm:constrLst>
          <dgm:ruleLst>
            <dgm:rule type="h" val="INF" fact="NaN" max="NaN"/>
          </dgm:ruleLst>
        </dgm:layoutNode>
      </dgm:layoutNode>
      <dgm:forEach name="sibTransForEach" axis="followSib" ptType="sibTrans" cnt="1">
        <dgm:layoutNode name="sibTrans">
          <dgm:alg type="conn">
            <dgm:param type="begPts" val="auto"/>
            <dgm:param type="endPts" val="auto"/>
            <dgm:param type="srcNode" val="parTx"/>
            <dgm:param type="dstNode" val="parTx"/>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Tx">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arrow3">
  <dgm:title val=""/>
  <dgm:desc val=""/>
  <dgm:catLst>
    <dgm:cat type="relationship" pri="5000"/>
  </dgm:catLst>
  <dgm:sampData>
    <dgm:dataModel>
      <dgm:ptLst>
        <dgm:pt modelId="0" type="doc"/>
        <dgm:pt modelId="1">
          <dgm:prSet phldr="1"/>
        </dgm:pt>
        <dgm:pt modelId="2">
          <dgm:prSet phldr="1"/>
        </dgm:pt>
      </dgm:ptLst>
      <dgm:cxnLst>
        <dgm:cxn modelId="4" srcId="0" destId="1" srcOrd="0" destOrd="0"/>
        <dgm:cxn modelId="5" srcId="0" destId="2" srcOrd="1"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Lst>
      <dgm:cxnLst>
        <dgm:cxn modelId="3" srcId="0" destId="1" srcOrd="0" destOrd="0"/>
        <dgm:cxn modelId="4" srcId="0" destId="2" srcOrd="1" destOrd="0"/>
      </dgm:cxnLst>
      <dgm:bg/>
      <dgm:whole/>
    </dgm:dataModel>
  </dgm:clrData>
  <dgm:layoutNode name="compositeShape">
    <dgm:varLst>
      <dgm:chMax val="2"/>
      <dgm:dir/>
      <dgm:resizeHandles val="exact"/>
    </dgm:varLst>
    <dgm:alg type="composite">
      <dgm:param type="horzAlign" val="none"/>
      <dgm:param type="vertAlign" val="none"/>
    </dgm:alg>
    <dgm:shape xmlns:r="http://schemas.openxmlformats.org/officeDocument/2006/relationships" r:blip="">
      <dgm:adjLst/>
    </dgm:shape>
    <dgm:presOf/>
    <dgm:choose name="Name0">
      <dgm:if name="Name1" func="var" arg="dir" op="equ" val="norm">
        <dgm:choose name="Name2">
          <dgm:if name="Name3" axis="ch" ptType="node" func="cnt" op="gte" val="2">
            <dgm:constrLst>
              <dgm:constr type="w" for="ch" forName="divider" refType="w"/>
              <dgm:constr type="h" for="ch" forName="divider" refType="w" fact="0.2"/>
              <dgm:constr type="h" for="ch" forName="divider" refType="h" op="gte" fact="0.2"/>
              <dgm:constr type="h" for="ch" forName="divider" refType="h" op="lte" fact="0.4"/>
              <dgm:constr type="ctrX" for="ch" forName="divider" refType="w" fact="0.5"/>
              <dgm:constr type="ctrY" for="ch" forName="divider" refType="h" fact="0.5"/>
              <dgm:constr type="w" for="ch" forName="downArrow" refType="w" fact="0.3"/>
              <dgm:constr type="h" for="ch" forName="downArrow" refType="h" fact="0.4"/>
              <dgm:constr type="l" for="ch" forName="downArrow" refType="w" fact="0.1"/>
              <dgm:constr type="t" for="ch" forName="downArrow" refType="h" fact="0.05"/>
              <dgm:constr type="lOff" for="ch" forName="downArrow" refType="w" fact="0.02"/>
              <dgm:constr type="w" for="ch" forName="downArrowText" refType="w" fact="0.32"/>
              <dgm:constr type="h" for="ch" forName="downArrowText" refType="h" fact="0.42"/>
              <dgm:constr type="t" for="ch" forName="downArrowText"/>
              <dgm:constr type="r" for="ch" forName="downArrowText" refType="w" fact="0.85"/>
              <dgm:constr type="w" for="ch" forName="upArrow" refType="w" fact="0.3"/>
              <dgm:constr type="h" for="ch" forName="upArrow" refType="h" fact="0.4"/>
              <dgm:constr type="b" for="ch" forName="upArrow" refType="h" fact="0.95"/>
              <dgm:constr type="r" for="ch" forName="upArrow" refType="w" fact="0.9"/>
              <dgm:constr type="rOff" for="ch" forName="upArrow" refType="w" fact="-0.02"/>
              <dgm:constr type="w" for="ch" forName="upArrowText" refType="w" fact="0.32"/>
              <dgm:constr type="h" for="ch" forName="upArrowText" refType="h" fact="0.42"/>
              <dgm:constr type="b" for="ch" forName="upArrowText" refType="h"/>
              <dgm:constr type="l" for="ch" forName="upArrowText" refType="w" fact="0.15"/>
              <dgm:constr type="primFontSz" for="ch" ptType="node" op="equ" val="65"/>
            </dgm:constrLst>
          </dgm:if>
          <dgm:else name="Name4">
            <dgm:constrLst>
              <dgm:constr type="w" for="ch" forName="downArrow" refType="w" fact="0.4"/>
              <dgm:constr type="h" for="ch" forName="downArrow" refType="h" fact="0.8"/>
              <dgm:constr type="l" for="ch" forName="downArrow" refType="w" fact="0.02"/>
              <dgm:constr type="t" for="ch" forName="downArrow" refType="h" fact="0.05"/>
              <dgm:constr type="lOff" for="ch" forName="downArrow" refType="w" fact="0.02"/>
              <dgm:constr type="w" for="ch" forName="downArrowText" refType="w" fact="0.5"/>
              <dgm:constr type="h" for="ch" forName="downArrowText" refType="h"/>
              <dgm:constr type="t" for="ch" forName="downArrowText"/>
              <dgm:constr type="r" for="ch" forName="downArrowText" refType="w"/>
              <dgm:constr type="primFontSz" for="ch" ptType="node" op="equ" val="65"/>
            </dgm:constrLst>
          </dgm:else>
        </dgm:choose>
      </dgm:if>
      <dgm:else name="Name5">
        <dgm:choose name="Name6">
          <dgm:if name="Name7" axis="ch" ptType="node" func="cnt" op="gte" val="2">
            <dgm:constrLst>
              <dgm:constr type="w" for="ch" forName="divider" refType="w"/>
              <dgm:constr type="h" for="ch" forName="divider" refType="w" fact="0.2"/>
              <dgm:constr type="h" for="ch" forName="divider" refType="h" op="gte" fact="0.2"/>
              <dgm:constr type="h" for="ch" forName="divider" refType="h" op="lte" fact="0.4"/>
              <dgm:constr type="ctrX" for="ch" forName="divider" refType="w" fact="0.5"/>
              <dgm:constr type="ctrY" for="ch" forName="divider" refType="h" fact="0.5"/>
              <dgm:constr type="w" for="ch" forName="downArrow" refType="w" fact="0.3"/>
              <dgm:constr type="h" for="ch" forName="downArrow" refType="h" fact="0.4"/>
              <dgm:constr type="r" for="ch" forName="downArrow" refType="w" fact="0.9"/>
              <dgm:constr type="t" for="ch" forName="downArrow" refType="h" fact="0.05"/>
              <dgm:constr type="rOff" for="ch" forName="downArrow" refType="w" fact="-0.02"/>
              <dgm:constr type="w" for="ch" forName="downArrowText" refType="w" fact="0.32"/>
              <dgm:constr type="h" for="ch" forName="downArrowText" refType="h" fact="0.42"/>
              <dgm:constr type="t" for="ch" forName="downArrowText"/>
              <dgm:constr type="l" for="ch" forName="downArrowText" refType="w" fact="0.15"/>
              <dgm:constr type="w" for="ch" forName="upArrow" refType="w" fact="0.3"/>
              <dgm:constr type="h" for="ch" forName="upArrow" refType="h" fact="0.4"/>
              <dgm:constr type="b" for="ch" forName="upArrow" refType="h" fact="0.95"/>
              <dgm:constr type="l" for="ch" forName="upArrow" refType="w" fact="0.1"/>
              <dgm:constr type="lOff" for="ch" forName="upArrow" refType="w" fact="0.02"/>
              <dgm:constr type="w" for="ch" forName="upArrowText" refType="w" fact="0.32"/>
              <dgm:constr type="h" for="ch" forName="upArrowText" refType="h" fact="0.42"/>
              <dgm:constr type="b" for="ch" forName="upArrowText" refType="h"/>
              <dgm:constr type="r" for="ch" forName="upArrowText" refType="w" fact="0.85"/>
              <dgm:constr type="primFontSz" for="ch" ptType="node" op="equ" val="65"/>
            </dgm:constrLst>
          </dgm:if>
          <dgm:else name="Name8">
            <dgm:constrLst>
              <dgm:constr type="w" for="ch" forName="downArrow" refType="w" fact="0.4"/>
              <dgm:constr type="h" for="ch" forName="downArrow" refType="h" fact="0.8"/>
              <dgm:constr type="r" for="ch" forName="downArrow" refType="w" fact="0.98"/>
              <dgm:constr type="t" for="ch" forName="downArrow" refType="h" fact="0.05"/>
              <dgm:constr type="rOff" for="ch" forName="downArrow" refType="w" fact="-0.02"/>
              <dgm:constr type="w" for="ch" forName="downArrowText" refType="w" fact="0.5"/>
              <dgm:constr type="h" for="ch" forName="downArrowText" refType="h"/>
              <dgm:constr type="t" for="ch" forName="downArrowText"/>
              <dgm:constr type="l" for="ch" forName="downArrowText"/>
              <dgm:constr type="primFontSz" for="ch" ptType="node" op="equ" val="65"/>
            </dgm:constrLst>
          </dgm:else>
        </dgm:choose>
      </dgm:else>
    </dgm:choose>
    <dgm:ruleLst/>
    <dgm:choose name="Name9">
      <dgm:if name="Name10" axis="ch" ptType="node" func="cnt" op="gte" val="2">
        <dgm:layoutNode name="divider" styleLbl="fgShp">
          <dgm:alg type="sp"/>
          <dgm:choose name="Name11">
            <dgm:if name="Name12" func="var" arg="dir" op="equ" val="norm">
              <dgm:shape xmlns:r="http://schemas.openxmlformats.org/officeDocument/2006/relationships" rot="-5" type="mathMinus" r:blip="">
                <dgm:adjLst/>
              </dgm:shape>
            </dgm:if>
            <dgm:else name="Name13">
              <dgm:shape xmlns:r="http://schemas.openxmlformats.org/officeDocument/2006/relationships" rot="5" type="mathMinus" r:blip="">
                <dgm:adjLst/>
              </dgm:shape>
            </dgm:else>
          </dgm:choose>
          <dgm:presOf/>
          <dgm:constrLst/>
          <dgm:ruleLst/>
        </dgm:layoutNode>
      </dgm:if>
      <dgm:else name="Name14"/>
    </dgm:choose>
    <dgm:forEach name="Name15" axis="ch" ptType="node" cnt="1">
      <dgm:layoutNode name="downArrow" styleLbl="node1">
        <dgm:alg type="sp"/>
        <dgm:shape xmlns:r="http://schemas.openxmlformats.org/officeDocument/2006/relationships" type="downArrow" r:blip="">
          <dgm:adjLst/>
        </dgm:shape>
        <dgm:presOf/>
        <dgm:constrLst/>
        <dgm:ruleLst/>
      </dgm:layoutNode>
      <dgm:layoutNode name="downArrowText" styleLbl="revTx">
        <dgm:varLst>
          <dgm:bulletEnabled val="1"/>
        </dgm:varLst>
        <dgm:alg type="tx">
          <dgm:param type="txAnchorVertCh" val="mid"/>
        </dgm:alg>
        <dgm:shape xmlns:r="http://schemas.openxmlformats.org/officeDocument/2006/relationships" type="rect" r:blip="">
          <dgm:adjLst/>
        </dgm:shape>
        <dgm:presOf axis="desOrSelf" ptType="node"/>
        <dgm:constrLst/>
        <dgm:ruleLst>
          <dgm:rule type="primFontSz" val="5" fact="NaN" max="NaN"/>
        </dgm:ruleLst>
      </dgm:layoutNode>
    </dgm:forEach>
    <dgm:forEach name="Name16" axis="ch" ptType="node" st="2" cnt="1">
      <dgm:layoutNode name="upArrow" styleLbl="node1">
        <dgm:alg type="sp"/>
        <dgm:shape xmlns:r="http://schemas.openxmlformats.org/officeDocument/2006/relationships" type="upArrow" r:blip="">
          <dgm:adjLst/>
        </dgm:shape>
        <dgm:presOf/>
        <dgm:constrLst/>
        <dgm:ruleLst/>
      </dgm:layoutNode>
      <dgm:layoutNode name="upArrowText" styleLbl="revTx">
        <dgm:varLst>
          <dgm:bulletEnabled val="1"/>
        </dgm:varLst>
        <dgm:alg type="tx">
          <dgm:param type="txAnchorVertCh" val="mid"/>
        </dgm:alg>
        <dgm:shape xmlns:r="http://schemas.openxmlformats.org/officeDocument/2006/relationships" type="rect" r:blip="">
          <dgm:adjLst/>
        </dgm:shape>
        <dgm:presOf axis="desOrSelf" ptType="node"/>
        <dgm:constrLst/>
        <dgm:ruleLst>
          <dgm:rule type="primFontSz" val="5" fact="NaN" max="NaN"/>
        </dgm:ruleLst>
      </dgm:layoutNode>
    </dgm:forEach>
  </dgm:layoutNode>
</dgm:layoutDef>
</file>

<file path=ppt/diagrams/layout5.xml><?xml version="1.0" encoding="utf-8"?>
<dgm:layoutDef xmlns:dgm="http://schemas.openxmlformats.org/drawingml/2006/diagram" xmlns:a="http://schemas.openxmlformats.org/drawingml/2006/main" uniqueId="urn:microsoft.com/office/officeart/2005/8/layout/process3">
  <dgm:title val=""/>
  <dgm:desc val=""/>
  <dgm:catLst>
    <dgm:cat type="process" pri="2000"/>
  </dgm:catLst>
  <dgm:sampData>
    <dgm:dataModel>
      <dgm:ptLst>
        <dgm:pt modelId="0" type="doc"/>
        <dgm:pt modelId="1">
          <dgm:prSet phldr="1"/>
        </dgm:pt>
        <dgm:pt modelId="11">
          <dgm:prSet phldr="1"/>
        </dgm:pt>
        <dgm:pt modelId="2">
          <dgm:prSet phldr="1"/>
        </dgm:pt>
        <dgm:pt modelId="21">
          <dgm:prSet phldr="1"/>
        </dgm:pt>
        <dgm:pt modelId="3">
          <dgm:prSet phldr="1"/>
        </dgm:pt>
        <dgm:pt modelId="31">
          <dgm:prSet phldr="1"/>
        </dgm:pt>
      </dgm:ptLst>
      <dgm:cxnLst>
        <dgm:cxn modelId="4" srcId="0" destId="1" srcOrd="0" destOrd="0"/>
        <dgm:cxn modelId="5" srcId="0" destId="2" srcOrd="1" destOrd="0"/>
        <dgm:cxn modelId="6" srcId="0" destId="3" srcOrd="3" destOrd="0"/>
        <dgm:cxn modelId="12" srcId="1" destId="11" srcOrd="0" destOrd="0"/>
        <dgm:cxn modelId="23" srcId="2" destId="21" srcOrd="0" destOrd="0"/>
        <dgm:cxn modelId="34" srcId="3" destId="31" srcOrd="0" destOrd="0"/>
      </dgm:cxnLst>
      <dgm:bg/>
      <dgm:whole/>
    </dgm:dataModel>
  </dgm:sampData>
  <dgm:style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rSet phldr="1"/>
        </dgm:pt>
        <dgm:pt modelId="11">
          <dgm:prSet phldr="1"/>
        </dgm:pt>
        <dgm:pt modelId="2">
          <dgm:prSet phldr="1"/>
        </dgm:pt>
        <dgm:pt modelId="21">
          <dgm:prSet phldr="1"/>
        </dgm:pt>
        <dgm:pt modelId="3">
          <dgm:prSet phldr="1"/>
        </dgm:pt>
        <dgm:pt modelId="31">
          <dgm:prSet phldr="1"/>
        </dgm:pt>
        <dgm:pt modelId="4">
          <dgm:prSet phldr="1"/>
        </dgm:pt>
        <dgm:pt modelId="41">
          <dgm:prSet phldr="1"/>
        </dgm:pt>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choose name="Name0">
      <dgm:if name="Name1" func="var" arg="dir" op="equ" val="norm">
        <dgm:alg type="lin"/>
      </dgm:if>
      <dgm:else name="Name2">
        <dgm:alg type="lin">
          <dgm:param type="linDir" val="fromR"/>
        </dgm:alg>
      </dgm:else>
    </dgm:choose>
    <dgm:shape xmlns:r="http://schemas.openxmlformats.org/officeDocument/2006/relationships" r:blip="">
      <dgm:adjLst/>
    </dgm:shape>
    <dgm:presOf/>
    <dgm:constrLst>
      <dgm:constr type="w" for="ch" forName="composite" refType="w"/>
      <dgm:constr type="w" for="ch" ptType="sibTrans" refType="w" refFor="ch" refForName="composite" fact="0.3333"/>
      <dgm:constr type="w" for="des" forName="parTx"/>
      <dgm:constr type="h" for="des" forName="parTx" op="equ"/>
      <dgm:constr type="h" for="des" forName="parSh" op="equ"/>
      <dgm:constr type="w" for="des" forName="desTx"/>
      <dgm:constr type="h" for="des" forName="desTx" op="equ"/>
      <dgm:constr type="w" for="des" forName="parSh"/>
      <dgm:constr type="primFontSz" for="des" forName="parTx" val="65"/>
      <dgm:constr type="secFontSz" for="des" forName="desTx" refType="primFontSz" refFor="des" refForName="parTx" op="equ"/>
      <dgm:constr type="primFontSz" for="des" forName="connTx" refType="primFontSz" refFor="des" refForName="parTx" fact="0.8"/>
      <dgm:constr type="primFontSz" for="des" forName="connTx" refType="primFontSz" refFor="des" refForName="parTx" op="lte" fact="0.8"/>
      <dgm:constr type="h" for="des" forName="parTx" refType="primFontSz" refFor="des" refForName="parTx" fact="0.8"/>
      <dgm:constr type="h" for="des" forName="parSh" refType="primFontSz" refFor="des" refForName="parTx" fact="1.2"/>
      <dgm:constr type="h" for="des" forName="desTx" refType="primFontSz" refFor="des" refForName="parTx" fact="1.6"/>
      <dgm:constr type="h" for="des" forName="parSh" refType="h" refFor="des" refForName="parTx" op="lte" fact="1.5"/>
      <dgm:constr type="h" for="des" forName="parSh" refType="h" refFor="des" refForName="parTx" op="gte" fact="1.5"/>
    </dgm:constrLst>
    <dgm:ruleLst>
      <dgm:rule type="w" for="ch" forName="composite" val="0" fact="NaN" max="NaN"/>
      <dgm:rule type="primFontSz" for="des" forName="parTx" val="5" fact="NaN" max="NaN"/>
    </dgm:ruleLst>
    <dgm:forEach name="Name3" axis="ch" ptType="node">
      <dgm:layoutNode name="composite">
        <dgm:alg type="composite"/>
        <dgm:shape xmlns:r="http://schemas.openxmlformats.org/officeDocument/2006/relationships" r:blip="">
          <dgm:adjLst/>
        </dgm:shape>
        <dgm:presOf/>
        <dgm:choose name="Name4">
          <dgm:if name="Name5" func="var" arg="dir" op="equ" val="norm">
            <dgm:constrLst>
              <dgm:constr type="h" refType="w" fact="1000"/>
              <dgm:constr type="l" for="ch" forName="parTx"/>
              <dgm:constr type="w" for="ch" forName="parTx" refType="w" fact="0.83"/>
              <dgm:constr type="t" for="ch" forName="parTx"/>
              <dgm:constr type="l" for="ch" forName="parSh"/>
              <dgm:constr type="w" for="ch" forName="parSh" refType="w" refFor="ch" refForName="parTx"/>
              <dgm:constr type="t" for="ch" forName="parSh"/>
              <dgm:constr type="l" for="ch" forName="desTx" refType="w" fact="0.17"/>
              <dgm:constr type="w" for="ch" forName="desTx" refType="w" refFor="ch" refForName="parTx"/>
              <dgm:constr type="t" for="ch" forName="desTx" refType="h" refFor="ch" refForName="parTx"/>
            </dgm:constrLst>
          </dgm:if>
          <dgm:else name="Name6">
            <dgm:constrLst>
              <dgm:constr type="h" refType="w" fact="1000"/>
              <dgm:constr type="l" for="ch" forName="parTx" refType="w" fact="0.17"/>
              <dgm:constr type="w" for="ch" forName="parTx" refType="w" fact="0.83"/>
              <dgm:constr type="t" for="ch" forName="parTx"/>
              <dgm:constr type="l" for="ch" forName="parSh" refType="w" fact="0.15"/>
              <dgm:constr type="w" for="ch" forName="parSh" refType="w" refFor="ch" refForName="parTx"/>
              <dgm:constr type="t" for="ch" forName="parSh"/>
              <dgm:constr type="l" for="ch" forName="desTx"/>
              <dgm:constr type="w" for="ch" forName="desTx" refType="w" refFor="ch" refForName="parTx"/>
              <dgm:constr type="t" for="ch" forName="desTx" refType="h" refFor="ch" refForName="parTx"/>
            </dgm:constrLst>
          </dgm:else>
        </dgm:choose>
        <dgm:ruleLst>
          <dgm:rule type="h" val="INF" fact="NaN" max="NaN"/>
        </dgm:ruleLst>
        <dgm:layoutNode name="parTx">
          <dgm:varLst>
            <dgm:chMax val="0"/>
            <dgm:chPref val="0"/>
            <dgm:bulletEnabled val="1"/>
          </dgm:varLst>
          <dgm:alg type="tx">
            <dgm:param type="parTxLTRAlign" val="l"/>
            <dgm:param type="parTxRTLAlign" val="r"/>
            <dgm:param type="txAnchorVert" val="t"/>
          </dgm:alg>
          <dgm:shape xmlns:r="http://schemas.openxmlformats.org/officeDocument/2006/relationships" type="rect" r:blip="" zOrderOff="1" hideGeom="1">
            <dgm:adjLst>
              <dgm:adj idx="1" val="0.1"/>
            </dgm:adjLst>
          </dgm:shape>
          <dgm:presOf axis="self" ptType="node"/>
          <dgm:constrLst>
            <dgm:constr type="h" refType="w" op="lte" fact="0.4"/>
            <dgm:constr type="bMarg" refType="primFontSz" fact="0.3"/>
            <dgm:constr type="h"/>
          </dgm:constrLst>
          <dgm:ruleLst>
            <dgm:rule type="h" val="INF" fact="NaN" max="NaN"/>
          </dgm:ruleLst>
        </dgm:layoutNode>
        <dgm:layoutNode name="parSh">
          <dgm:alg type="sp"/>
          <dgm:shape xmlns:r="http://schemas.openxmlformats.org/officeDocument/2006/relationships" type="roundRect" r:blip="">
            <dgm:adjLst>
              <dgm:adj idx="1" val="0.1"/>
            </dgm:adjLst>
          </dgm:shape>
          <dgm:presOf axis="self" ptType="node"/>
          <dgm:constrLst>
            <dgm:constr type="h"/>
          </dgm:constrLst>
          <dgm:ruleLst/>
        </dgm:layoutNode>
        <dgm:layoutNode name="desTx" styleLbl="fgAcc1">
          <dgm:varLst>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secFontSz" val="65"/>
            <dgm:constr type="primFontSz" refType="secFontSz"/>
            <dgm:constr type="h"/>
          </dgm:constrLst>
          <dgm:ruleLst>
            <dgm:rule type="h" val="INF" fact="NaN" max="NaN"/>
          </dgm:ruleLst>
        </dgm:layoutNode>
      </dgm:layoutNode>
      <dgm:forEach name="sibTransForEach" axis="followSib" ptType="sibTrans" cnt="1">
        <dgm:layoutNode name="sibTrans">
          <dgm:alg type="conn">
            <dgm:param type="begPts" val="auto"/>
            <dgm:param type="endPts" val="auto"/>
            <dgm:param type="srcNode" val="parTx"/>
            <dgm:param type="dstNode" val="parTx"/>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Tx">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7.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8.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9.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9.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146" name="Rectangle 2"/>
          <p:cNvSpPr>
            <a:spLocks noGrp="1" noChangeArrowheads="1"/>
          </p:cNvSpPr>
          <p:nvPr>
            <p:ph type="hdr" sz="quarter"/>
          </p:nvPr>
        </p:nvSpPr>
        <p:spPr bwMode="auto">
          <a:xfrm>
            <a:off x="0" y="1"/>
            <a:ext cx="6797675" cy="496809"/>
          </a:xfrm>
          <a:prstGeom prst="rect">
            <a:avLst/>
          </a:prstGeom>
          <a:noFill/>
          <a:ln w="9525">
            <a:noFill/>
            <a:miter lim="800000"/>
            <a:headEnd/>
            <a:tailEnd/>
          </a:ln>
          <a:effectLst/>
        </p:spPr>
        <p:txBody>
          <a:bodyPr vert="horz" wrap="square" lIns="91431" tIns="45715" rIns="91431" bIns="45715" numCol="1" anchor="t" anchorCtr="0" compatLnSpc="1">
            <a:prstTxWarp prst="textNoShape">
              <a:avLst/>
            </a:prstTxWarp>
          </a:bodyPr>
          <a:lstStyle>
            <a:lvl1pPr>
              <a:spcAft>
                <a:spcPct val="0"/>
              </a:spcAft>
              <a:defRPr sz="1200">
                <a:solidFill>
                  <a:schemeClr val="tx1"/>
                </a:solidFill>
                <a:latin typeface="Arial" charset="0"/>
                <a:ea typeface="+mn-ea"/>
                <a:cs typeface="Arial" charset="0"/>
              </a:defRPr>
            </a:lvl1pPr>
          </a:lstStyle>
          <a:p>
            <a:pPr algn="ctr">
              <a:defRPr/>
            </a:pPr>
            <a:endParaRPr lang="en-US" dirty="0"/>
          </a:p>
        </p:txBody>
      </p:sp>
      <p:sp>
        <p:nvSpPr>
          <p:cNvPr id="6147" name="Rectangle 3"/>
          <p:cNvSpPr>
            <a:spLocks noGrp="1" noChangeArrowheads="1"/>
          </p:cNvSpPr>
          <p:nvPr>
            <p:ph type="dt" sz="quarter" idx="1"/>
          </p:nvPr>
        </p:nvSpPr>
        <p:spPr bwMode="auto">
          <a:xfrm>
            <a:off x="3849688" y="1"/>
            <a:ext cx="2946400" cy="496809"/>
          </a:xfrm>
          <a:prstGeom prst="rect">
            <a:avLst/>
          </a:prstGeom>
          <a:noFill/>
          <a:ln w="9525">
            <a:noFill/>
            <a:miter lim="800000"/>
            <a:headEnd/>
            <a:tailEnd/>
          </a:ln>
          <a:effectLst/>
        </p:spPr>
        <p:txBody>
          <a:bodyPr vert="horz" wrap="square" lIns="91431" tIns="45715" rIns="91431" bIns="45715" numCol="1" anchor="t" anchorCtr="0" compatLnSpc="1">
            <a:prstTxWarp prst="textNoShape">
              <a:avLst/>
            </a:prstTxWarp>
          </a:bodyPr>
          <a:lstStyle>
            <a:lvl1pPr algn="r">
              <a:spcAft>
                <a:spcPct val="0"/>
              </a:spcAft>
              <a:defRPr sz="1200">
                <a:solidFill>
                  <a:schemeClr val="tx1"/>
                </a:solidFill>
                <a:latin typeface="Arial" charset="0"/>
                <a:ea typeface="+mn-ea"/>
                <a:cs typeface="Arial" charset="0"/>
              </a:defRPr>
            </a:lvl1pPr>
          </a:lstStyle>
          <a:p>
            <a:pPr>
              <a:defRPr/>
            </a:pPr>
            <a:endParaRPr lang="en-US" dirty="0">
              <a:latin typeface="Franklin Gothic Book"/>
              <a:cs typeface="Franklin Gothic Book"/>
            </a:endParaRPr>
          </a:p>
        </p:txBody>
      </p:sp>
      <p:sp>
        <p:nvSpPr>
          <p:cNvPr id="6148" name="Rectangle 4"/>
          <p:cNvSpPr>
            <a:spLocks noGrp="1" noChangeArrowheads="1"/>
          </p:cNvSpPr>
          <p:nvPr>
            <p:ph type="ftr" sz="quarter" idx="2"/>
          </p:nvPr>
        </p:nvSpPr>
        <p:spPr bwMode="auto">
          <a:xfrm>
            <a:off x="0" y="9428243"/>
            <a:ext cx="6797675" cy="496809"/>
          </a:xfrm>
          <a:prstGeom prst="rect">
            <a:avLst/>
          </a:prstGeom>
          <a:noFill/>
          <a:ln w="9525">
            <a:noFill/>
            <a:miter lim="800000"/>
            <a:headEnd/>
            <a:tailEnd/>
          </a:ln>
          <a:effectLst/>
        </p:spPr>
        <p:txBody>
          <a:bodyPr vert="horz" wrap="square" lIns="91431" tIns="45715" rIns="91431" bIns="45715" numCol="1" anchor="b" anchorCtr="0" compatLnSpc="1">
            <a:prstTxWarp prst="textNoShape">
              <a:avLst/>
            </a:prstTxWarp>
          </a:bodyPr>
          <a:lstStyle>
            <a:lvl1pPr>
              <a:spcAft>
                <a:spcPct val="0"/>
              </a:spcAft>
              <a:defRPr sz="1200">
                <a:solidFill>
                  <a:schemeClr val="tx1"/>
                </a:solidFill>
                <a:latin typeface="Arial" charset="0"/>
                <a:ea typeface="+mn-ea"/>
                <a:cs typeface="Arial" charset="0"/>
              </a:defRPr>
            </a:lvl1pPr>
          </a:lstStyle>
          <a:p>
            <a:pPr algn="ctr">
              <a:defRPr/>
            </a:pPr>
            <a:endParaRPr lang="en-US" dirty="0"/>
          </a:p>
        </p:txBody>
      </p:sp>
      <p:sp>
        <p:nvSpPr>
          <p:cNvPr id="6149" name="Rectangle 5"/>
          <p:cNvSpPr>
            <a:spLocks noGrp="1" noChangeArrowheads="1"/>
          </p:cNvSpPr>
          <p:nvPr>
            <p:ph type="sldNum" sz="quarter" idx="3"/>
          </p:nvPr>
        </p:nvSpPr>
        <p:spPr bwMode="auto">
          <a:xfrm>
            <a:off x="3849688" y="9428243"/>
            <a:ext cx="2946400" cy="496809"/>
          </a:xfrm>
          <a:prstGeom prst="rect">
            <a:avLst/>
          </a:prstGeom>
          <a:noFill/>
          <a:ln w="9525">
            <a:noFill/>
            <a:miter lim="800000"/>
            <a:headEnd/>
            <a:tailEnd/>
          </a:ln>
          <a:effectLst/>
        </p:spPr>
        <p:txBody>
          <a:bodyPr vert="horz" wrap="square" lIns="91431" tIns="45715" rIns="91431" bIns="45715" numCol="1" anchor="b" anchorCtr="0" compatLnSpc="1">
            <a:prstTxWarp prst="textNoShape">
              <a:avLst/>
            </a:prstTxWarp>
          </a:bodyPr>
          <a:lstStyle>
            <a:lvl1pPr algn="r">
              <a:defRPr>
                <a:solidFill>
                  <a:schemeClr val="tx1"/>
                </a:solidFill>
              </a:defRPr>
            </a:lvl1pPr>
          </a:lstStyle>
          <a:p>
            <a:fld id="{9D2012EC-129D-174F-A305-62EBE193575D}" type="slidenum">
              <a:rPr lang="en-GB">
                <a:latin typeface="Franklin Gothic Book"/>
                <a:cs typeface="Franklin Gothic Book"/>
              </a:rPr>
              <a:pPr/>
              <a:t>‹#›</a:t>
            </a:fld>
            <a:endParaRPr lang="en-GB" dirty="0">
              <a:latin typeface="Franklin Gothic Book"/>
              <a:cs typeface="Franklin Gothic Book"/>
            </a:endParaRPr>
          </a:p>
        </p:txBody>
      </p:sp>
    </p:spTree>
    <p:extLst>
      <p:ext uri="{BB962C8B-B14F-4D97-AF65-F5344CB8AC3E}">
        <p14:creationId xmlns:p14="http://schemas.microsoft.com/office/powerpoint/2010/main" val="2406125402"/>
      </p:ext>
    </p:extLst>
  </p:cSld>
  <p:clrMap bg1="lt1" tx1="dk1" bg2="lt2" tx2="dk2" accent1="accent1" accent2="accent2" accent3="accent3" accent4="accent4" accent5="accent5" accent6="accent6" hlink="hlink" folHlink="folHlink"/>
  <p:hf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8.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122" name="Rectangle 2"/>
          <p:cNvSpPr>
            <a:spLocks noGrp="1" noChangeArrowheads="1"/>
          </p:cNvSpPr>
          <p:nvPr>
            <p:ph type="hdr" sz="quarter"/>
          </p:nvPr>
        </p:nvSpPr>
        <p:spPr bwMode="auto">
          <a:xfrm>
            <a:off x="0" y="1"/>
            <a:ext cx="6797675" cy="496809"/>
          </a:xfrm>
          <a:prstGeom prst="rect">
            <a:avLst/>
          </a:prstGeom>
          <a:noFill/>
          <a:ln w="9525">
            <a:noFill/>
            <a:miter lim="800000"/>
            <a:headEnd/>
            <a:tailEnd/>
          </a:ln>
          <a:effectLst/>
        </p:spPr>
        <p:txBody>
          <a:bodyPr vert="horz" wrap="square" lIns="91431" tIns="45715" rIns="91431" bIns="45715" numCol="1" anchor="t" anchorCtr="0" compatLnSpc="1">
            <a:prstTxWarp prst="textNoShape">
              <a:avLst/>
            </a:prstTxWarp>
          </a:bodyPr>
          <a:lstStyle>
            <a:lvl1pPr algn="ctr">
              <a:spcAft>
                <a:spcPct val="0"/>
              </a:spcAft>
              <a:defRPr lang="en-GB"/>
            </a:lvl1pPr>
          </a:lstStyle>
          <a:p>
            <a:pPr>
              <a:defRPr/>
            </a:pPr>
            <a:endParaRPr lang="en-GB"/>
          </a:p>
        </p:txBody>
      </p:sp>
      <p:sp>
        <p:nvSpPr>
          <p:cNvPr id="5123" name="Rectangle 3"/>
          <p:cNvSpPr>
            <a:spLocks noGrp="1" noChangeArrowheads="1"/>
          </p:cNvSpPr>
          <p:nvPr>
            <p:ph type="dt" idx="1"/>
          </p:nvPr>
        </p:nvSpPr>
        <p:spPr bwMode="auto">
          <a:xfrm>
            <a:off x="3849688" y="1"/>
            <a:ext cx="2946400" cy="496809"/>
          </a:xfrm>
          <a:prstGeom prst="rect">
            <a:avLst/>
          </a:prstGeom>
          <a:noFill/>
          <a:ln w="9525">
            <a:noFill/>
            <a:miter lim="800000"/>
            <a:headEnd/>
            <a:tailEnd/>
          </a:ln>
          <a:effectLst/>
        </p:spPr>
        <p:txBody>
          <a:bodyPr vert="horz" wrap="square" lIns="91431" tIns="45715" rIns="91431" bIns="45715" numCol="1" anchor="t" anchorCtr="0" compatLnSpc="1">
            <a:prstTxWarp prst="textNoShape">
              <a:avLst/>
            </a:prstTxWarp>
          </a:bodyPr>
          <a:lstStyle>
            <a:lvl1pPr algn="r">
              <a:spcAft>
                <a:spcPct val="0"/>
              </a:spcAft>
              <a:defRPr sz="1200">
                <a:solidFill>
                  <a:schemeClr val="tx1"/>
                </a:solidFill>
                <a:latin typeface="Franklin Gothic Book"/>
                <a:ea typeface="+mn-ea"/>
                <a:cs typeface="Franklin Gothic Book"/>
              </a:defRPr>
            </a:lvl1pPr>
          </a:lstStyle>
          <a:p>
            <a:pPr>
              <a:defRPr/>
            </a:pPr>
            <a:endParaRPr lang="en-US" dirty="0"/>
          </a:p>
        </p:txBody>
      </p:sp>
      <p:sp>
        <p:nvSpPr>
          <p:cNvPr id="39940" name="Rectangle 4"/>
          <p:cNvSpPr>
            <a:spLocks noGrp="1" noRot="1" noChangeAspect="1" noChangeArrowheads="1" noTextEdit="1"/>
          </p:cNvSpPr>
          <p:nvPr>
            <p:ph type="sldImg" idx="2"/>
          </p:nvPr>
        </p:nvSpPr>
        <p:spPr bwMode="auto">
          <a:xfrm>
            <a:off x="917575" y="744538"/>
            <a:ext cx="4962525" cy="3722687"/>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xmlns="" val="1"/>
            </a:ext>
          </a:extLst>
        </p:spPr>
      </p:sp>
      <p:sp>
        <p:nvSpPr>
          <p:cNvPr id="5125" name="Rectangle 5"/>
          <p:cNvSpPr>
            <a:spLocks noGrp="1" noChangeArrowheads="1"/>
          </p:cNvSpPr>
          <p:nvPr>
            <p:ph type="body" sz="quarter" idx="3"/>
          </p:nvPr>
        </p:nvSpPr>
        <p:spPr bwMode="auto">
          <a:xfrm>
            <a:off x="679451" y="4715711"/>
            <a:ext cx="5438775" cy="4466511"/>
          </a:xfrm>
          <a:prstGeom prst="rect">
            <a:avLst/>
          </a:prstGeom>
          <a:noFill/>
          <a:ln w="9525">
            <a:noFill/>
            <a:miter lim="800000"/>
            <a:headEnd/>
            <a:tailEnd/>
          </a:ln>
          <a:effectLst/>
        </p:spPr>
        <p:txBody>
          <a:bodyPr vert="horz" wrap="square" lIns="91431" tIns="45715" rIns="91431" bIns="45715" numCol="1" anchor="t" anchorCtr="0" compatLnSpc="1">
            <a:prstTxWarp prst="textNoShape">
              <a:avLst/>
            </a:prstTxWarp>
          </a:bodyPr>
          <a:lstStyle/>
          <a:p>
            <a:pPr lvl="0"/>
            <a:r>
              <a:rPr lang="en-GB" noProof="0" dirty="0"/>
              <a:t>Click to 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5126" name="Rectangle 6"/>
          <p:cNvSpPr>
            <a:spLocks noGrp="1" noChangeArrowheads="1"/>
          </p:cNvSpPr>
          <p:nvPr>
            <p:ph type="ftr" sz="quarter" idx="4"/>
          </p:nvPr>
        </p:nvSpPr>
        <p:spPr bwMode="auto">
          <a:xfrm>
            <a:off x="0" y="9428243"/>
            <a:ext cx="6797675" cy="496809"/>
          </a:xfrm>
          <a:prstGeom prst="rect">
            <a:avLst/>
          </a:prstGeom>
          <a:noFill/>
          <a:ln w="9525">
            <a:noFill/>
            <a:miter lim="800000"/>
            <a:headEnd/>
            <a:tailEnd/>
          </a:ln>
          <a:effectLst/>
        </p:spPr>
        <p:txBody>
          <a:bodyPr vert="horz" wrap="square" lIns="91431" tIns="45715" rIns="91431" bIns="45715" numCol="1" anchor="b" anchorCtr="0" compatLnSpc="1">
            <a:prstTxWarp prst="textNoShape">
              <a:avLst/>
            </a:prstTxWarp>
          </a:bodyPr>
          <a:lstStyle>
            <a:lvl1pPr algn="ctr">
              <a:spcAft>
                <a:spcPct val="0"/>
              </a:spcAft>
              <a:defRPr lang="en-GB"/>
            </a:lvl1pPr>
          </a:lstStyle>
          <a:p>
            <a:pPr>
              <a:defRPr/>
            </a:pPr>
            <a:endParaRPr lang="en-GB"/>
          </a:p>
        </p:txBody>
      </p:sp>
      <p:sp>
        <p:nvSpPr>
          <p:cNvPr id="5127" name="Rectangle 7"/>
          <p:cNvSpPr>
            <a:spLocks noGrp="1" noChangeArrowheads="1"/>
          </p:cNvSpPr>
          <p:nvPr>
            <p:ph type="sldNum" sz="quarter" idx="5"/>
          </p:nvPr>
        </p:nvSpPr>
        <p:spPr bwMode="auto">
          <a:xfrm>
            <a:off x="3849688" y="9428243"/>
            <a:ext cx="2946400" cy="496809"/>
          </a:xfrm>
          <a:prstGeom prst="rect">
            <a:avLst/>
          </a:prstGeom>
          <a:noFill/>
          <a:ln w="9525">
            <a:noFill/>
            <a:miter lim="800000"/>
            <a:headEnd/>
            <a:tailEnd/>
          </a:ln>
          <a:effectLst/>
        </p:spPr>
        <p:txBody>
          <a:bodyPr vert="horz" wrap="square" lIns="91431" tIns="45715" rIns="91431" bIns="45715" numCol="1" anchor="b" anchorCtr="0" compatLnSpc="1">
            <a:prstTxWarp prst="textNoShape">
              <a:avLst/>
            </a:prstTxWarp>
          </a:bodyPr>
          <a:lstStyle>
            <a:lvl1pPr algn="r">
              <a:defRPr>
                <a:solidFill>
                  <a:schemeClr val="tx1"/>
                </a:solidFill>
                <a:latin typeface="Franklin Gothic Book"/>
                <a:cs typeface="Franklin Gothic Book"/>
              </a:defRPr>
            </a:lvl1pPr>
          </a:lstStyle>
          <a:p>
            <a:fld id="{FD575486-124C-4241-91A7-0219FEF1B1CE}" type="slidenum">
              <a:rPr lang="en-GB" smtClean="0"/>
              <a:pPr/>
              <a:t>‹#›</a:t>
            </a:fld>
            <a:endParaRPr lang="en-GB" dirty="0"/>
          </a:p>
        </p:txBody>
      </p:sp>
    </p:spTree>
    <p:extLst>
      <p:ext uri="{BB962C8B-B14F-4D97-AF65-F5344CB8AC3E}">
        <p14:creationId xmlns:p14="http://schemas.microsoft.com/office/powerpoint/2010/main" val="3334028775"/>
      </p:ext>
    </p:extLst>
  </p:cSld>
  <p:clrMap bg1="lt1" tx1="dk1" bg2="lt2" tx2="dk2" accent1="accent1" accent2="accent2" accent3="accent3" accent4="accent4" accent5="accent5" accent6="accent6" hlink="hlink" folHlink="folHlink"/>
  <p:hf dt="0"/>
  <p:notesStyle>
    <a:lvl1pPr algn="l" rtl="0" eaLnBrk="0" fontAlgn="base" hangingPunct="0">
      <a:spcBef>
        <a:spcPct val="30000"/>
      </a:spcBef>
      <a:spcAft>
        <a:spcPct val="0"/>
      </a:spcAft>
      <a:defRPr sz="1200" kern="1200">
        <a:solidFill>
          <a:schemeClr val="tx1"/>
        </a:solidFill>
        <a:latin typeface="Franklin Gothic Book"/>
        <a:ea typeface="ＭＳ Ｐゴシック" charset="0"/>
        <a:cs typeface="Franklin Gothic Book"/>
      </a:defRPr>
    </a:lvl1pPr>
    <a:lvl2pPr marL="457200" algn="l" rtl="0" eaLnBrk="0" fontAlgn="base" hangingPunct="0">
      <a:spcBef>
        <a:spcPct val="30000"/>
      </a:spcBef>
      <a:spcAft>
        <a:spcPct val="0"/>
      </a:spcAft>
      <a:defRPr sz="1200" kern="1200">
        <a:solidFill>
          <a:schemeClr val="tx1"/>
        </a:solidFill>
        <a:latin typeface="Franklin Gothic Book"/>
        <a:ea typeface="Franklin Gothic Book"/>
        <a:cs typeface="Franklin Gothic Book"/>
      </a:defRPr>
    </a:lvl2pPr>
    <a:lvl3pPr marL="914400" algn="l" rtl="0" eaLnBrk="0" fontAlgn="base" hangingPunct="0">
      <a:spcBef>
        <a:spcPct val="30000"/>
      </a:spcBef>
      <a:spcAft>
        <a:spcPct val="0"/>
      </a:spcAft>
      <a:defRPr sz="1200" kern="1200">
        <a:solidFill>
          <a:schemeClr val="tx1"/>
        </a:solidFill>
        <a:latin typeface="Franklin Gothic Book"/>
        <a:ea typeface="Franklin Gothic Book"/>
        <a:cs typeface="Franklin Gothic Book"/>
      </a:defRPr>
    </a:lvl3pPr>
    <a:lvl4pPr marL="1371600" algn="l" rtl="0" eaLnBrk="0" fontAlgn="base" hangingPunct="0">
      <a:spcBef>
        <a:spcPct val="30000"/>
      </a:spcBef>
      <a:spcAft>
        <a:spcPct val="0"/>
      </a:spcAft>
      <a:defRPr sz="1200" kern="1200">
        <a:solidFill>
          <a:schemeClr val="tx1"/>
        </a:solidFill>
        <a:latin typeface="Franklin Gothic Book"/>
        <a:ea typeface="Franklin Gothic Book"/>
        <a:cs typeface="Franklin Gothic Book"/>
      </a:defRPr>
    </a:lvl4pPr>
    <a:lvl5pPr marL="1828800" algn="l" rtl="0" eaLnBrk="0" fontAlgn="base" hangingPunct="0">
      <a:spcBef>
        <a:spcPct val="30000"/>
      </a:spcBef>
      <a:spcAft>
        <a:spcPct val="0"/>
      </a:spcAft>
      <a:defRPr sz="1200" kern="1200">
        <a:solidFill>
          <a:schemeClr val="tx1"/>
        </a:solidFill>
        <a:latin typeface="Franklin Gothic Book"/>
        <a:ea typeface="Franklin Gothic Book"/>
        <a:cs typeface="Franklin Gothic Book"/>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Header Placeholder 3" hidden="1"/>
          <p:cNvSpPr>
            <a:spLocks noGrp="1"/>
          </p:cNvSpPr>
          <p:nvPr>
            <p:ph type="hdr" sz="quarter" idx="10"/>
          </p:nvPr>
        </p:nvSpPr>
        <p:spPr>
          <a:xfrm>
            <a:off x="0" y="1"/>
            <a:ext cx="6797675" cy="496809"/>
          </a:xfrm>
        </p:spPr>
        <p:txBody>
          <a:bodyPr/>
          <a:lstStyle/>
          <a:p>
            <a:pPr>
              <a:defRPr/>
            </a:pPr>
            <a:endParaRPr lang="en-US" dirty="0"/>
          </a:p>
        </p:txBody>
      </p:sp>
      <p:sp>
        <p:nvSpPr>
          <p:cNvPr id="5" name="Footer Placeholder 4" hidden="1"/>
          <p:cNvSpPr>
            <a:spLocks noGrp="1"/>
          </p:cNvSpPr>
          <p:nvPr>
            <p:ph type="ftr" sz="quarter" idx="11"/>
          </p:nvPr>
        </p:nvSpPr>
        <p:spPr>
          <a:xfrm>
            <a:off x="0" y="9428243"/>
            <a:ext cx="6797675" cy="496809"/>
          </a:xfrm>
        </p:spPr>
        <p:txBody>
          <a:bodyPr/>
          <a:lstStyle/>
          <a:p>
            <a:pPr>
              <a:defRPr/>
            </a:pPr>
            <a:endParaRPr lang="en-US" dirty="0"/>
          </a:p>
        </p:txBody>
      </p:sp>
      <p:sp>
        <p:nvSpPr>
          <p:cNvPr id="6" name="Slide Number Placeholder 5"/>
          <p:cNvSpPr>
            <a:spLocks noGrp="1"/>
          </p:cNvSpPr>
          <p:nvPr>
            <p:ph type="sldNum" sz="quarter" idx="12"/>
          </p:nvPr>
        </p:nvSpPr>
        <p:spPr/>
        <p:txBody>
          <a:bodyPr/>
          <a:lstStyle/>
          <a:p>
            <a:fld id="{FD575486-124C-4241-91A7-0219FEF1B1CE}" type="slidenum">
              <a:rPr lang="en-GB" smtClean="0"/>
              <a:pPr/>
              <a:t>1</a:t>
            </a:fld>
            <a:endParaRPr lang="en-GB" dirty="0"/>
          </a:p>
        </p:txBody>
      </p:sp>
    </p:spTree>
    <p:extLst>
      <p:ext uri="{BB962C8B-B14F-4D97-AF65-F5344CB8AC3E}">
        <p14:creationId xmlns:p14="http://schemas.microsoft.com/office/powerpoint/2010/main" val="78728958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Header Placeholder 3"/>
          <p:cNvSpPr>
            <a:spLocks noGrp="1"/>
          </p:cNvSpPr>
          <p:nvPr>
            <p:ph type="hdr" sz="quarter" idx="10"/>
          </p:nvPr>
        </p:nvSpPr>
        <p:spPr/>
        <p:txBody>
          <a:bodyPr/>
          <a:lstStyle/>
          <a:p>
            <a:pPr>
              <a:defRPr/>
            </a:pPr>
            <a:endParaRPr lang="en-GB"/>
          </a:p>
        </p:txBody>
      </p:sp>
      <p:sp>
        <p:nvSpPr>
          <p:cNvPr id="5" name="Footer Placeholder 4"/>
          <p:cNvSpPr>
            <a:spLocks noGrp="1"/>
          </p:cNvSpPr>
          <p:nvPr>
            <p:ph type="ftr" sz="quarter" idx="11"/>
          </p:nvPr>
        </p:nvSpPr>
        <p:spPr/>
        <p:txBody>
          <a:bodyPr/>
          <a:lstStyle/>
          <a:p>
            <a:pPr>
              <a:defRPr/>
            </a:pPr>
            <a:endParaRPr lang="en-GB"/>
          </a:p>
        </p:txBody>
      </p:sp>
      <p:sp>
        <p:nvSpPr>
          <p:cNvPr id="6" name="Slide Number Placeholder 5"/>
          <p:cNvSpPr>
            <a:spLocks noGrp="1"/>
          </p:cNvSpPr>
          <p:nvPr>
            <p:ph type="sldNum" sz="quarter" idx="12"/>
          </p:nvPr>
        </p:nvSpPr>
        <p:spPr/>
        <p:txBody>
          <a:bodyPr/>
          <a:lstStyle/>
          <a:p>
            <a:fld id="{FD575486-124C-4241-91A7-0219FEF1B1CE}" type="slidenum">
              <a:rPr lang="en-GB" smtClean="0"/>
              <a:pPr/>
              <a:t>10</a:t>
            </a:fld>
            <a:endParaRPr lang="en-GB" dirty="0"/>
          </a:p>
        </p:txBody>
      </p:sp>
    </p:spTree>
    <p:extLst>
      <p:ext uri="{BB962C8B-B14F-4D97-AF65-F5344CB8AC3E}">
        <p14:creationId xmlns:p14="http://schemas.microsoft.com/office/powerpoint/2010/main" val="204685555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Header Placeholder 3"/>
          <p:cNvSpPr>
            <a:spLocks noGrp="1"/>
          </p:cNvSpPr>
          <p:nvPr>
            <p:ph type="hdr" sz="quarter" idx="10"/>
          </p:nvPr>
        </p:nvSpPr>
        <p:spPr/>
        <p:txBody>
          <a:bodyPr/>
          <a:lstStyle/>
          <a:p>
            <a:pPr>
              <a:defRPr/>
            </a:pPr>
            <a:endParaRPr lang="en-GB"/>
          </a:p>
        </p:txBody>
      </p:sp>
      <p:sp>
        <p:nvSpPr>
          <p:cNvPr id="5" name="Footer Placeholder 4"/>
          <p:cNvSpPr>
            <a:spLocks noGrp="1"/>
          </p:cNvSpPr>
          <p:nvPr>
            <p:ph type="ftr" sz="quarter" idx="11"/>
          </p:nvPr>
        </p:nvSpPr>
        <p:spPr/>
        <p:txBody>
          <a:bodyPr/>
          <a:lstStyle/>
          <a:p>
            <a:pPr>
              <a:defRPr/>
            </a:pPr>
            <a:endParaRPr lang="en-GB"/>
          </a:p>
        </p:txBody>
      </p:sp>
      <p:sp>
        <p:nvSpPr>
          <p:cNvPr id="6" name="Slide Number Placeholder 5"/>
          <p:cNvSpPr>
            <a:spLocks noGrp="1"/>
          </p:cNvSpPr>
          <p:nvPr>
            <p:ph type="sldNum" sz="quarter" idx="12"/>
          </p:nvPr>
        </p:nvSpPr>
        <p:spPr/>
        <p:txBody>
          <a:bodyPr/>
          <a:lstStyle/>
          <a:p>
            <a:fld id="{FD575486-124C-4241-91A7-0219FEF1B1CE}" type="slidenum">
              <a:rPr lang="en-GB" smtClean="0"/>
              <a:pPr/>
              <a:t>11</a:t>
            </a:fld>
            <a:endParaRPr lang="en-GB" dirty="0"/>
          </a:p>
        </p:txBody>
      </p:sp>
    </p:spTree>
    <p:extLst>
      <p:ext uri="{BB962C8B-B14F-4D97-AF65-F5344CB8AC3E}">
        <p14:creationId xmlns:p14="http://schemas.microsoft.com/office/powerpoint/2010/main" val="96779301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Header Placeholder 3"/>
          <p:cNvSpPr>
            <a:spLocks noGrp="1"/>
          </p:cNvSpPr>
          <p:nvPr>
            <p:ph type="hdr" sz="quarter" idx="10"/>
          </p:nvPr>
        </p:nvSpPr>
        <p:spPr/>
        <p:txBody>
          <a:bodyPr/>
          <a:lstStyle/>
          <a:p>
            <a:pPr>
              <a:defRPr/>
            </a:pPr>
            <a:endParaRPr lang="en-GB"/>
          </a:p>
        </p:txBody>
      </p:sp>
      <p:sp>
        <p:nvSpPr>
          <p:cNvPr id="5" name="Footer Placeholder 4"/>
          <p:cNvSpPr>
            <a:spLocks noGrp="1"/>
          </p:cNvSpPr>
          <p:nvPr>
            <p:ph type="ftr" sz="quarter" idx="11"/>
          </p:nvPr>
        </p:nvSpPr>
        <p:spPr/>
        <p:txBody>
          <a:bodyPr/>
          <a:lstStyle/>
          <a:p>
            <a:pPr>
              <a:defRPr/>
            </a:pPr>
            <a:endParaRPr lang="en-GB"/>
          </a:p>
        </p:txBody>
      </p:sp>
      <p:sp>
        <p:nvSpPr>
          <p:cNvPr id="6" name="Slide Number Placeholder 5"/>
          <p:cNvSpPr>
            <a:spLocks noGrp="1"/>
          </p:cNvSpPr>
          <p:nvPr>
            <p:ph type="sldNum" sz="quarter" idx="12"/>
          </p:nvPr>
        </p:nvSpPr>
        <p:spPr/>
        <p:txBody>
          <a:bodyPr/>
          <a:lstStyle/>
          <a:p>
            <a:fld id="{FD575486-124C-4241-91A7-0219FEF1B1CE}" type="slidenum">
              <a:rPr lang="en-GB" smtClean="0"/>
              <a:pPr/>
              <a:t>12</a:t>
            </a:fld>
            <a:endParaRPr lang="en-GB" dirty="0"/>
          </a:p>
        </p:txBody>
      </p:sp>
    </p:spTree>
    <p:extLst>
      <p:ext uri="{BB962C8B-B14F-4D97-AF65-F5344CB8AC3E}">
        <p14:creationId xmlns:p14="http://schemas.microsoft.com/office/powerpoint/2010/main" val="377864362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Header Placeholder 3"/>
          <p:cNvSpPr>
            <a:spLocks noGrp="1"/>
          </p:cNvSpPr>
          <p:nvPr>
            <p:ph type="hdr" sz="quarter" idx="10"/>
          </p:nvPr>
        </p:nvSpPr>
        <p:spPr/>
        <p:txBody>
          <a:bodyPr/>
          <a:lstStyle/>
          <a:p>
            <a:pPr>
              <a:defRPr/>
            </a:pPr>
            <a:endParaRPr lang="en-GB"/>
          </a:p>
        </p:txBody>
      </p:sp>
      <p:sp>
        <p:nvSpPr>
          <p:cNvPr id="5" name="Footer Placeholder 4"/>
          <p:cNvSpPr>
            <a:spLocks noGrp="1"/>
          </p:cNvSpPr>
          <p:nvPr>
            <p:ph type="ftr" sz="quarter" idx="11"/>
          </p:nvPr>
        </p:nvSpPr>
        <p:spPr/>
        <p:txBody>
          <a:bodyPr/>
          <a:lstStyle/>
          <a:p>
            <a:pPr>
              <a:defRPr/>
            </a:pPr>
            <a:endParaRPr lang="en-GB"/>
          </a:p>
        </p:txBody>
      </p:sp>
      <p:sp>
        <p:nvSpPr>
          <p:cNvPr id="6" name="Slide Number Placeholder 5"/>
          <p:cNvSpPr>
            <a:spLocks noGrp="1"/>
          </p:cNvSpPr>
          <p:nvPr>
            <p:ph type="sldNum" sz="quarter" idx="12"/>
          </p:nvPr>
        </p:nvSpPr>
        <p:spPr/>
        <p:txBody>
          <a:bodyPr/>
          <a:lstStyle/>
          <a:p>
            <a:fld id="{FD575486-124C-4241-91A7-0219FEF1B1CE}" type="slidenum">
              <a:rPr lang="en-GB" smtClean="0"/>
              <a:pPr/>
              <a:t>13</a:t>
            </a:fld>
            <a:endParaRPr lang="en-GB" dirty="0"/>
          </a:p>
        </p:txBody>
      </p:sp>
    </p:spTree>
    <p:extLst>
      <p:ext uri="{BB962C8B-B14F-4D97-AF65-F5344CB8AC3E}">
        <p14:creationId xmlns:p14="http://schemas.microsoft.com/office/powerpoint/2010/main" val="378467188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Header Placeholder 3"/>
          <p:cNvSpPr>
            <a:spLocks noGrp="1"/>
          </p:cNvSpPr>
          <p:nvPr>
            <p:ph type="hdr" sz="quarter" idx="10"/>
          </p:nvPr>
        </p:nvSpPr>
        <p:spPr/>
        <p:txBody>
          <a:bodyPr/>
          <a:lstStyle/>
          <a:p>
            <a:pPr>
              <a:defRPr/>
            </a:pPr>
            <a:endParaRPr lang="en-GB"/>
          </a:p>
        </p:txBody>
      </p:sp>
      <p:sp>
        <p:nvSpPr>
          <p:cNvPr id="5" name="Footer Placeholder 4"/>
          <p:cNvSpPr>
            <a:spLocks noGrp="1"/>
          </p:cNvSpPr>
          <p:nvPr>
            <p:ph type="ftr" sz="quarter" idx="11"/>
          </p:nvPr>
        </p:nvSpPr>
        <p:spPr/>
        <p:txBody>
          <a:bodyPr/>
          <a:lstStyle/>
          <a:p>
            <a:pPr>
              <a:defRPr/>
            </a:pPr>
            <a:endParaRPr lang="en-GB"/>
          </a:p>
        </p:txBody>
      </p:sp>
      <p:sp>
        <p:nvSpPr>
          <p:cNvPr id="6" name="Slide Number Placeholder 5"/>
          <p:cNvSpPr>
            <a:spLocks noGrp="1"/>
          </p:cNvSpPr>
          <p:nvPr>
            <p:ph type="sldNum" sz="quarter" idx="12"/>
          </p:nvPr>
        </p:nvSpPr>
        <p:spPr/>
        <p:txBody>
          <a:bodyPr/>
          <a:lstStyle/>
          <a:p>
            <a:fld id="{FD575486-124C-4241-91A7-0219FEF1B1CE}" type="slidenum">
              <a:rPr lang="en-GB" smtClean="0"/>
              <a:pPr/>
              <a:t>14</a:t>
            </a:fld>
            <a:endParaRPr lang="en-GB" dirty="0"/>
          </a:p>
        </p:txBody>
      </p:sp>
    </p:spTree>
    <p:extLst>
      <p:ext uri="{BB962C8B-B14F-4D97-AF65-F5344CB8AC3E}">
        <p14:creationId xmlns:p14="http://schemas.microsoft.com/office/powerpoint/2010/main" val="213035747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Header Placeholder 3"/>
          <p:cNvSpPr>
            <a:spLocks noGrp="1"/>
          </p:cNvSpPr>
          <p:nvPr>
            <p:ph type="hdr" sz="quarter" idx="10"/>
          </p:nvPr>
        </p:nvSpPr>
        <p:spPr/>
        <p:txBody>
          <a:bodyPr/>
          <a:lstStyle/>
          <a:p>
            <a:pPr>
              <a:defRPr/>
            </a:pPr>
            <a:endParaRPr lang="en-GB"/>
          </a:p>
        </p:txBody>
      </p:sp>
      <p:sp>
        <p:nvSpPr>
          <p:cNvPr id="5" name="Footer Placeholder 4"/>
          <p:cNvSpPr>
            <a:spLocks noGrp="1"/>
          </p:cNvSpPr>
          <p:nvPr>
            <p:ph type="ftr" sz="quarter" idx="11"/>
          </p:nvPr>
        </p:nvSpPr>
        <p:spPr/>
        <p:txBody>
          <a:bodyPr/>
          <a:lstStyle/>
          <a:p>
            <a:pPr>
              <a:defRPr/>
            </a:pPr>
            <a:endParaRPr lang="en-GB"/>
          </a:p>
        </p:txBody>
      </p:sp>
      <p:sp>
        <p:nvSpPr>
          <p:cNvPr id="6" name="Slide Number Placeholder 5"/>
          <p:cNvSpPr>
            <a:spLocks noGrp="1"/>
          </p:cNvSpPr>
          <p:nvPr>
            <p:ph type="sldNum" sz="quarter" idx="12"/>
          </p:nvPr>
        </p:nvSpPr>
        <p:spPr/>
        <p:txBody>
          <a:bodyPr/>
          <a:lstStyle/>
          <a:p>
            <a:fld id="{FD575486-124C-4241-91A7-0219FEF1B1CE}" type="slidenum">
              <a:rPr lang="en-GB" smtClean="0"/>
              <a:pPr/>
              <a:t>15</a:t>
            </a:fld>
            <a:endParaRPr lang="en-GB" dirty="0"/>
          </a:p>
        </p:txBody>
      </p:sp>
    </p:spTree>
    <p:extLst>
      <p:ext uri="{BB962C8B-B14F-4D97-AF65-F5344CB8AC3E}">
        <p14:creationId xmlns:p14="http://schemas.microsoft.com/office/powerpoint/2010/main" val="366173017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Header Placeholder 3"/>
          <p:cNvSpPr>
            <a:spLocks noGrp="1"/>
          </p:cNvSpPr>
          <p:nvPr>
            <p:ph type="hdr" sz="quarter" idx="10"/>
          </p:nvPr>
        </p:nvSpPr>
        <p:spPr/>
        <p:txBody>
          <a:bodyPr/>
          <a:lstStyle/>
          <a:p>
            <a:pPr>
              <a:defRPr/>
            </a:pPr>
            <a:endParaRPr lang="en-GB"/>
          </a:p>
        </p:txBody>
      </p:sp>
      <p:sp>
        <p:nvSpPr>
          <p:cNvPr id="5" name="Footer Placeholder 4"/>
          <p:cNvSpPr>
            <a:spLocks noGrp="1"/>
          </p:cNvSpPr>
          <p:nvPr>
            <p:ph type="ftr" sz="quarter" idx="11"/>
          </p:nvPr>
        </p:nvSpPr>
        <p:spPr/>
        <p:txBody>
          <a:bodyPr/>
          <a:lstStyle/>
          <a:p>
            <a:pPr>
              <a:defRPr/>
            </a:pPr>
            <a:endParaRPr lang="en-GB"/>
          </a:p>
        </p:txBody>
      </p:sp>
      <p:sp>
        <p:nvSpPr>
          <p:cNvPr id="6" name="Slide Number Placeholder 5"/>
          <p:cNvSpPr>
            <a:spLocks noGrp="1"/>
          </p:cNvSpPr>
          <p:nvPr>
            <p:ph type="sldNum" sz="quarter" idx="12"/>
          </p:nvPr>
        </p:nvSpPr>
        <p:spPr/>
        <p:txBody>
          <a:bodyPr/>
          <a:lstStyle/>
          <a:p>
            <a:fld id="{FD575486-124C-4241-91A7-0219FEF1B1CE}" type="slidenum">
              <a:rPr lang="en-GB" smtClean="0"/>
              <a:pPr/>
              <a:t>16</a:t>
            </a:fld>
            <a:endParaRPr lang="en-GB" dirty="0"/>
          </a:p>
        </p:txBody>
      </p:sp>
    </p:spTree>
    <p:extLst>
      <p:ext uri="{BB962C8B-B14F-4D97-AF65-F5344CB8AC3E}">
        <p14:creationId xmlns:p14="http://schemas.microsoft.com/office/powerpoint/2010/main" val="293261826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Header Placeholder 3"/>
          <p:cNvSpPr>
            <a:spLocks noGrp="1"/>
          </p:cNvSpPr>
          <p:nvPr>
            <p:ph type="hdr" sz="quarter" idx="10"/>
          </p:nvPr>
        </p:nvSpPr>
        <p:spPr/>
        <p:txBody>
          <a:bodyPr/>
          <a:lstStyle/>
          <a:p>
            <a:pPr>
              <a:defRPr/>
            </a:pPr>
            <a:endParaRPr lang="en-GB"/>
          </a:p>
        </p:txBody>
      </p:sp>
      <p:sp>
        <p:nvSpPr>
          <p:cNvPr id="5" name="Footer Placeholder 4"/>
          <p:cNvSpPr>
            <a:spLocks noGrp="1"/>
          </p:cNvSpPr>
          <p:nvPr>
            <p:ph type="ftr" sz="quarter" idx="11"/>
          </p:nvPr>
        </p:nvSpPr>
        <p:spPr/>
        <p:txBody>
          <a:bodyPr/>
          <a:lstStyle/>
          <a:p>
            <a:pPr>
              <a:defRPr/>
            </a:pPr>
            <a:endParaRPr lang="en-GB"/>
          </a:p>
        </p:txBody>
      </p:sp>
      <p:sp>
        <p:nvSpPr>
          <p:cNvPr id="6" name="Slide Number Placeholder 5"/>
          <p:cNvSpPr>
            <a:spLocks noGrp="1"/>
          </p:cNvSpPr>
          <p:nvPr>
            <p:ph type="sldNum" sz="quarter" idx="12"/>
          </p:nvPr>
        </p:nvSpPr>
        <p:spPr/>
        <p:txBody>
          <a:bodyPr/>
          <a:lstStyle/>
          <a:p>
            <a:fld id="{FD575486-124C-4241-91A7-0219FEF1B1CE}" type="slidenum">
              <a:rPr lang="en-GB" smtClean="0"/>
              <a:pPr/>
              <a:t>17</a:t>
            </a:fld>
            <a:endParaRPr lang="en-GB" dirty="0"/>
          </a:p>
        </p:txBody>
      </p:sp>
    </p:spTree>
    <p:extLst>
      <p:ext uri="{BB962C8B-B14F-4D97-AF65-F5344CB8AC3E}">
        <p14:creationId xmlns:p14="http://schemas.microsoft.com/office/powerpoint/2010/main" val="192954522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Header Placeholder 3"/>
          <p:cNvSpPr>
            <a:spLocks noGrp="1"/>
          </p:cNvSpPr>
          <p:nvPr>
            <p:ph type="hdr" sz="quarter" idx="10"/>
          </p:nvPr>
        </p:nvSpPr>
        <p:spPr/>
        <p:txBody>
          <a:bodyPr/>
          <a:lstStyle/>
          <a:p>
            <a:pPr>
              <a:defRPr/>
            </a:pPr>
            <a:endParaRPr lang="en-GB"/>
          </a:p>
        </p:txBody>
      </p:sp>
      <p:sp>
        <p:nvSpPr>
          <p:cNvPr id="5" name="Footer Placeholder 4"/>
          <p:cNvSpPr>
            <a:spLocks noGrp="1"/>
          </p:cNvSpPr>
          <p:nvPr>
            <p:ph type="ftr" sz="quarter" idx="11"/>
          </p:nvPr>
        </p:nvSpPr>
        <p:spPr/>
        <p:txBody>
          <a:bodyPr/>
          <a:lstStyle/>
          <a:p>
            <a:pPr>
              <a:defRPr/>
            </a:pPr>
            <a:endParaRPr lang="en-GB"/>
          </a:p>
        </p:txBody>
      </p:sp>
      <p:sp>
        <p:nvSpPr>
          <p:cNvPr id="6" name="Slide Number Placeholder 5"/>
          <p:cNvSpPr>
            <a:spLocks noGrp="1"/>
          </p:cNvSpPr>
          <p:nvPr>
            <p:ph type="sldNum" sz="quarter" idx="12"/>
          </p:nvPr>
        </p:nvSpPr>
        <p:spPr/>
        <p:txBody>
          <a:bodyPr/>
          <a:lstStyle/>
          <a:p>
            <a:fld id="{FD575486-124C-4241-91A7-0219FEF1B1CE}" type="slidenum">
              <a:rPr lang="en-GB" smtClean="0"/>
              <a:pPr/>
              <a:t>18</a:t>
            </a:fld>
            <a:endParaRPr lang="en-GB" dirty="0"/>
          </a:p>
        </p:txBody>
      </p:sp>
    </p:spTree>
    <p:extLst>
      <p:ext uri="{BB962C8B-B14F-4D97-AF65-F5344CB8AC3E}">
        <p14:creationId xmlns:p14="http://schemas.microsoft.com/office/powerpoint/2010/main" val="160533050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Header Placeholder 3"/>
          <p:cNvSpPr>
            <a:spLocks noGrp="1"/>
          </p:cNvSpPr>
          <p:nvPr>
            <p:ph type="hdr" sz="quarter" idx="10"/>
          </p:nvPr>
        </p:nvSpPr>
        <p:spPr/>
        <p:txBody>
          <a:bodyPr/>
          <a:lstStyle/>
          <a:p>
            <a:pPr>
              <a:defRPr/>
            </a:pPr>
            <a:endParaRPr lang="en-GB"/>
          </a:p>
        </p:txBody>
      </p:sp>
      <p:sp>
        <p:nvSpPr>
          <p:cNvPr id="5" name="Footer Placeholder 4"/>
          <p:cNvSpPr>
            <a:spLocks noGrp="1"/>
          </p:cNvSpPr>
          <p:nvPr>
            <p:ph type="ftr" sz="quarter" idx="11"/>
          </p:nvPr>
        </p:nvSpPr>
        <p:spPr/>
        <p:txBody>
          <a:bodyPr/>
          <a:lstStyle/>
          <a:p>
            <a:pPr>
              <a:defRPr/>
            </a:pPr>
            <a:endParaRPr lang="en-GB"/>
          </a:p>
        </p:txBody>
      </p:sp>
      <p:sp>
        <p:nvSpPr>
          <p:cNvPr id="6" name="Slide Number Placeholder 5"/>
          <p:cNvSpPr>
            <a:spLocks noGrp="1"/>
          </p:cNvSpPr>
          <p:nvPr>
            <p:ph type="sldNum" sz="quarter" idx="12"/>
          </p:nvPr>
        </p:nvSpPr>
        <p:spPr/>
        <p:txBody>
          <a:bodyPr/>
          <a:lstStyle/>
          <a:p>
            <a:fld id="{FD575486-124C-4241-91A7-0219FEF1B1CE}" type="slidenum">
              <a:rPr lang="en-GB" smtClean="0"/>
              <a:pPr/>
              <a:t>19</a:t>
            </a:fld>
            <a:endParaRPr lang="en-GB" dirty="0"/>
          </a:p>
        </p:txBody>
      </p:sp>
    </p:spTree>
    <p:extLst>
      <p:ext uri="{BB962C8B-B14F-4D97-AF65-F5344CB8AC3E}">
        <p14:creationId xmlns:p14="http://schemas.microsoft.com/office/powerpoint/2010/main" val="62846341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Header Placeholder 3" hidden="1"/>
          <p:cNvSpPr>
            <a:spLocks noGrp="1"/>
          </p:cNvSpPr>
          <p:nvPr>
            <p:ph type="hdr" sz="quarter" idx="10"/>
          </p:nvPr>
        </p:nvSpPr>
        <p:spPr>
          <a:xfrm>
            <a:off x="1" y="3"/>
            <a:ext cx="6800851" cy="497842"/>
          </a:xfrm>
        </p:spPr>
        <p:txBody>
          <a:bodyPr/>
          <a:lstStyle/>
          <a:p>
            <a:pPr>
              <a:defRPr/>
            </a:pPr>
            <a:endParaRPr lang="en-US" dirty="0"/>
          </a:p>
        </p:txBody>
      </p:sp>
      <p:sp>
        <p:nvSpPr>
          <p:cNvPr id="5" name="Footer Placeholder 4" hidden="1"/>
          <p:cNvSpPr>
            <a:spLocks noGrp="1"/>
          </p:cNvSpPr>
          <p:nvPr>
            <p:ph type="ftr" sz="quarter" idx="11"/>
          </p:nvPr>
        </p:nvSpPr>
        <p:spPr>
          <a:xfrm>
            <a:off x="1" y="9447888"/>
            <a:ext cx="6800851" cy="497842"/>
          </a:xfrm>
        </p:spPr>
        <p:txBody>
          <a:bodyPr/>
          <a:lstStyle/>
          <a:p>
            <a:pPr>
              <a:defRPr/>
            </a:pPr>
            <a:endParaRPr lang="en-US" dirty="0"/>
          </a:p>
        </p:txBody>
      </p:sp>
      <p:sp>
        <p:nvSpPr>
          <p:cNvPr id="6" name="Slide Number Placeholder 5"/>
          <p:cNvSpPr>
            <a:spLocks noGrp="1"/>
          </p:cNvSpPr>
          <p:nvPr>
            <p:ph type="sldNum" sz="quarter" idx="12"/>
          </p:nvPr>
        </p:nvSpPr>
        <p:spPr/>
        <p:txBody>
          <a:bodyPr/>
          <a:lstStyle/>
          <a:p>
            <a:fld id="{FD575486-124C-4241-91A7-0219FEF1B1CE}" type="slidenum">
              <a:rPr lang="en-GB" smtClean="0">
                <a:solidFill>
                  <a:prstClr val="white"/>
                </a:solidFill>
              </a:rPr>
              <a:pPr/>
              <a:t>2</a:t>
            </a:fld>
            <a:endParaRPr lang="en-GB" dirty="0">
              <a:solidFill>
                <a:prstClr val="white"/>
              </a:solidFill>
            </a:endParaRPr>
          </a:p>
        </p:txBody>
      </p:sp>
    </p:spTree>
    <p:extLst>
      <p:ext uri="{BB962C8B-B14F-4D97-AF65-F5344CB8AC3E}">
        <p14:creationId xmlns:p14="http://schemas.microsoft.com/office/powerpoint/2010/main" val="1963910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Header Placeholder 3"/>
          <p:cNvSpPr>
            <a:spLocks noGrp="1"/>
          </p:cNvSpPr>
          <p:nvPr>
            <p:ph type="hdr" sz="quarter" idx="10"/>
          </p:nvPr>
        </p:nvSpPr>
        <p:spPr/>
        <p:txBody>
          <a:bodyPr/>
          <a:lstStyle/>
          <a:p>
            <a:pPr>
              <a:defRPr/>
            </a:pPr>
            <a:endParaRPr lang="en-GB"/>
          </a:p>
        </p:txBody>
      </p:sp>
      <p:sp>
        <p:nvSpPr>
          <p:cNvPr id="5" name="Footer Placeholder 4"/>
          <p:cNvSpPr>
            <a:spLocks noGrp="1"/>
          </p:cNvSpPr>
          <p:nvPr>
            <p:ph type="ftr" sz="quarter" idx="11"/>
          </p:nvPr>
        </p:nvSpPr>
        <p:spPr/>
        <p:txBody>
          <a:bodyPr/>
          <a:lstStyle/>
          <a:p>
            <a:pPr>
              <a:defRPr/>
            </a:pPr>
            <a:endParaRPr lang="en-GB"/>
          </a:p>
        </p:txBody>
      </p:sp>
      <p:sp>
        <p:nvSpPr>
          <p:cNvPr id="6" name="Slide Number Placeholder 5"/>
          <p:cNvSpPr>
            <a:spLocks noGrp="1"/>
          </p:cNvSpPr>
          <p:nvPr>
            <p:ph type="sldNum" sz="quarter" idx="12"/>
          </p:nvPr>
        </p:nvSpPr>
        <p:spPr/>
        <p:txBody>
          <a:bodyPr/>
          <a:lstStyle/>
          <a:p>
            <a:fld id="{FD575486-124C-4241-91A7-0219FEF1B1CE}" type="slidenum">
              <a:rPr lang="en-GB" smtClean="0"/>
              <a:pPr/>
              <a:t>20</a:t>
            </a:fld>
            <a:endParaRPr lang="en-GB" dirty="0"/>
          </a:p>
        </p:txBody>
      </p:sp>
    </p:spTree>
    <p:extLst>
      <p:ext uri="{BB962C8B-B14F-4D97-AF65-F5344CB8AC3E}">
        <p14:creationId xmlns:p14="http://schemas.microsoft.com/office/powerpoint/2010/main" val="196449264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Header Placeholder 3"/>
          <p:cNvSpPr>
            <a:spLocks noGrp="1"/>
          </p:cNvSpPr>
          <p:nvPr>
            <p:ph type="hdr" sz="quarter" idx="10"/>
          </p:nvPr>
        </p:nvSpPr>
        <p:spPr/>
        <p:txBody>
          <a:bodyPr/>
          <a:lstStyle/>
          <a:p>
            <a:pPr>
              <a:defRPr/>
            </a:pPr>
            <a:endParaRPr lang="en-GB"/>
          </a:p>
        </p:txBody>
      </p:sp>
      <p:sp>
        <p:nvSpPr>
          <p:cNvPr id="5" name="Footer Placeholder 4"/>
          <p:cNvSpPr>
            <a:spLocks noGrp="1"/>
          </p:cNvSpPr>
          <p:nvPr>
            <p:ph type="ftr" sz="quarter" idx="11"/>
          </p:nvPr>
        </p:nvSpPr>
        <p:spPr/>
        <p:txBody>
          <a:bodyPr/>
          <a:lstStyle/>
          <a:p>
            <a:pPr>
              <a:defRPr/>
            </a:pPr>
            <a:endParaRPr lang="en-GB"/>
          </a:p>
        </p:txBody>
      </p:sp>
      <p:sp>
        <p:nvSpPr>
          <p:cNvPr id="6" name="Slide Number Placeholder 5"/>
          <p:cNvSpPr>
            <a:spLocks noGrp="1"/>
          </p:cNvSpPr>
          <p:nvPr>
            <p:ph type="sldNum" sz="quarter" idx="12"/>
          </p:nvPr>
        </p:nvSpPr>
        <p:spPr/>
        <p:txBody>
          <a:bodyPr/>
          <a:lstStyle/>
          <a:p>
            <a:fld id="{FD575486-124C-4241-91A7-0219FEF1B1CE}" type="slidenum">
              <a:rPr lang="en-GB" smtClean="0"/>
              <a:pPr/>
              <a:t>21</a:t>
            </a:fld>
            <a:endParaRPr lang="en-GB" dirty="0"/>
          </a:p>
        </p:txBody>
      </p:sp>
    </p:spTree>
    <p:extLst>
      <p:ext uri="{BB962C8B-B14F-4D97-AF65-F5344CB8AC3E}">
        <p14:creationId xmlns:p14="http://schemas.microsoft.com/office/powerpoint/2010/main" val="353965787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Header Placeholder 3" hidden="1"/>
          <p:cNvSpPr>
            <a:spLocks noGrp="1"/>
          </p:cNvSpPr>
          <p:nvPr>
            <p:ph type="hdr" sz="quarter" idx="10"/>
          </p:nvPr>
        </p:nvSpPr>
        <p:spPr>
          <a:xfrm>
            <a:off x="0" y="0"/>
            <a:ext cx="6797675" cy="496809"/>
          </a:xfrm>
        </p:spPr>
        <p:txBody>
          <a:bodyPr/>
          <a:lstStyle/>
          <a:p>
            <a:pPr>
              <a:defRPr/>
            </a:pPr>
            <a:endParaRPr lang="en-US" dirty="0"/>
          </a:p>
        </p:txBody>
      </p:sp>
      <p:sp>
        <p:nvSpPr>
          <p:cNvPr id="5" name="Footer Placeholder 4" hidden="1"/>
          <p:cNvSpPr>
            <a:spLocks noGrp="1"/>
          </p:cNvSpPr>
          <p:nvPr>
            <p:ph type="ftr" sz="quarter" idx="11"/>
          </p:nvPr>
        </p:nvSpPr>
        <p:spPr>
          <a:xfrm>
            <a:off x="0" y="9428243"/>
            <a:ext cx="6797675" cy="496809"/>
          </a:xfrm>
        </p:spPr>
        <p:txBody>
          <a:bodyPr/>
          <a:lstStyle/>
          <a:p>
            <a:pPr>
              <a:defRPr/>
            </a:pPr>
            <a:endParaRPr lang="en-US" dirty="0"/>
          </a:p>
        </p:txBody>
      </p:sp>
      <p:sp>
        <p:nvSpPr>
          <p:cNvPr id="6" name="Slide Number Placeholder 5"/>
          <p:cNvSpPr>
            <a:spLocks noGrp="1"/>
          </p:cNvSpPr>
          <p:nvPr>
            <p:ph type="sldNum" sz="quarter" idx="12"/>
          </p:nvPr>
        </p:nvSpPr>
        <p:spPr/>
        <p:txBody>
          <a:bodyPr/>
          <a:lstStyle/>
          <a:p>
            <a:fld id="{FD575486-124C-4241-91A7-0219FEF1B1CE}" type="slidenum">
              <a:rPr lang="en-GB" smtClean="0"/>
              <a:pPr/>
              <a:t>22</a:t>
            </a:fld>
            <a:endParaRPr lang="en-GB" dirty="0"/>
          </a:p>
        </p:txBody>
      </p:sp>
    </p:spTree>
    <p:extLst>
      <p:ext uri="{BB962C8B-B14F-4D97-AF65-F5344CB8AC3E}">
        <p14:creationId xmlns:p14="http://schemas.microsoft.com/office/powerpoint/2010/main" val="333437845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Header Placeholder 3" hidden="1"/>
          <p:cNvSpPr>
            <a:spLocks noGrp="1"/>
          </p:cNvSpPr>
          <p:nvPr>
            <p:ph type="hdr" sz="quarter" idx="10"/>
          </p:nvPr>
        </p:nvSpPr>
        <p:spPr>
          <a:xfrm>
            <a:off x="0" y="1"/>
            <a:ext cx="9928225" cy="340209"/>
          </a:xfrm>
        </p:spPr>
        <p:txBody>
          <a:bodyPr/>
          <a:lstStyle/>
          <a:p>
            <a:pPr>
              <a:defRPr/>
            </a:pPr>
            <a:endParaRPr lang="en-US" dirty="0"/>
          </a:p>
        </p:txBody>
      </p:sp>
      <p:sp>
        <p:nvSpPr>
          <p:cNvPr id="5" name="Footer Placeholder 4" hidden="1"/>
          <p:cNvSpPr>
            <a:spLocks noGrp="1"/>
          </p:cNvSpPr>
          <p:nvPr>
            <p:ph type="ftr" sz="quarter" idx="11"/>
          </p:nvPr>
        </p:nvSpPr>
        <p:spPr>
          <a:xfrm>
            <a:off x="0" y="6456380"/>
            <a:ext cx="9928225" cy="340209"/>
          </a:xfrm>
        </p:spPr>
        <p:txBody>
          <a:bodyPr/>
          <a:lstStyle/>
          <a:p>
            <a:pPr>
              <a:defRPr/>
            </a:pPr>
            <a:endParaRPr lang="en-US" dirty="0"/>
          </a:p>
        </p:txBody>
      </p:sp>
      <p:sp>
        <p:nvSpPr>
          <p:cNvPr id="6" name="Slide Number Placeholder 5"/>
          <p:cNvSpPr>
            <a:spLocks noGrp="1"/>
          </p:cNvSpPr>
          <p:nvPr>
            <p:ph type="sldNum" sz="quarter" idx="12"/>
          </p:nvPr>
        </p:nvSpPr>
        <p:spPr/>
        <p:txBody>
          <a:bodyPr/>
          <a:lstStyle/>
          <a:p>
            <a:fld id="{FD575486-124C-4241-91A7-0219FEF1B1CE}" type="slidenum">
              <a:rPr lang="en-GB" smtClean="0"/>
              <a:pPr/>
              <a:t>3</a:t>
            </a:fld>
            <a:endParaRPr lang="en-GB" dirty="0"/>
          </a:p>
        </p:txBody>
      </p:sp>
    </p:spTree>
    <p:extLst>
      <p:ext uri="{BB962C8B-B14F-4D97-AF65-F5344CB8AC3E}">
        <p14:creationId xmlns:p14="http://schemas.microsoft.com/office/powerpoint/2010/main" val="42687838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Header Placeholder 3"/>
          <p:cNvSpPr>
            <a:spLocks noGrp="1"/>
          </p:cNvSpPr>
          <p:nvPr>
            <p:ph type="hdr" sz="quarter" idx="10"/>
          </p:nvPr>
        </p:nvSpPr>
        <p:spPr/>
        <p:txBody>
          <a:bodyPr/>
          <a:lstStyle/>
          <a:p>
            <a:pPr>
              <a:defRPr/>
            </a:pPr>
            <a:endParaRPr lang="en-GB"/>
          </a:p>
        </p:txBody>
      </p:sp>
      <p:sp>
        <p:nvSpPr>
          <p:cNvPr id="5" name="Footer Placeholder 4"/>
          <p:cNvSpPr>
            <a:spLocks noGrp="1"/>
          </p:cNvSpPr>
          <p:nvPr>
            <p:ph type="ftr" sz="quarter" idx="11"/>
          </p:nvPr>
        </p:nvSpPr>
        <p:spPr/>
        <p:txBody>
          <a:bodyPr/>
          <a:lstStyle/>
          <a:p>
            <a:pPr>
              <a:defRPr/>
            </a:pPr>
            <a:endParaRPr lang="en-GB"/>
          </a:p>
        </p:txBody>
      </p:sp>
      <p:sp>
        <p:nvSpPr>
          <p:cNvPr id="6" name="Slide Number Placeholder 5"/>
          <p:cNvSpPr>
            <a:spLocks noGrp="1"/>
          </p:cNvSpPr>
          <p:nvPr>
            <p:ph type="sldNum" sz="quarter" idx="12"/>
          </p:nvPr>
        </p:nvSpPr>
        <p:spPr/>
        <p:txBody>
          <a:bodyPr/>
          <a:lstStyle/>
          <a:p>
            <a:fld id="{FD575486-124C-4241-91A7-0219FEF1B1CE}" type="slidenum">
              <a:rPr lang="en-GB" smtClean="0"/>
              <a:pPr/>
              <a:t>4</a:t>
            </a:fld>
            <a:endParaRPr lang="en-GB" dirty="0"/>
          </a:p>
        </p:txBody>
      </p:sp>
    </p:spTree>
    <p:extLst>
      <p:ext uri="{BB962C8B-B14F-4D97-AF65-F5344CB8AC3E}">
        <p14:creationId xmlns:p14="http://schemas.microsoft.com/office/powerpoint/2010/main" val="247449849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Header Placeholder 3"/>
          <p:cNvSpPr>
            <a:spLocks noGrp="1"/>
          </p:cNvSpPr>
          <p:nvPr>
            <p:ph type="hdr" sz="quarter" idx="10"/>
          </p:nvPr>
        </p:nvSpPr>
        <p:spPr/>
        <p:txBody>
          <a:bodyPr/>
          <a:lstStyle/>
          <a:p>
            <a:pPr>
              <a:defRPr/>
            </a:pPr>
            <a:endParaRPr lang="en-GB"/>
          </a:p>
        </p:txBody>
      </p:sp>
      <p:sp>
        <p:nvSpPr>
          <p:cNvPr id="5" name="Footer Placeholder 4"/>
          <p:cNvSpPr>
            <a:spLocks noGrp="1"/>
          </p:cNvSpPr>
          <p:nvPr>
            <p:ph type="ftr" sz="quarter" idx="11"/>
          </p:nvPr>
        </p:nvSpPr>
        <p:spPr/>
        <p:txBody>
          <a:bodyPr/>
          <a:lstStyle/>
          <a:p>
            <a:pPr>
              <a:defRPr/>
            </a:pPr>
            <a:endParaRPr lang="en-GB"/>
          </a:p>
        </p:txBody>
      </p:sp>
      <p:sp>
        <p:nvSpPr>
          <p:cNvPr id="6" name="Slide Number Placeholder 5"/>
          <p:cNvSpPr>
            <a:spLocks noGrp="1"/>
          </p:cNvSpPr>
          <p:nvPr>
            <p:ph type="sldNum" sz="quarter" idx="12"/>
          </p:nvPr>
        </p:nvSpPr>
        <p:spPr/>
        <p:txBody>
          <a:bodyPr/>
          <a:lstStyle/>
          <a:p>
            <a:fld id="{FD575486-124C-4241-91A7-0219FEF1B1CE}" type="slidenum">
              <a:rPr lang="en-GB" smtClean="0"/>
              <a:pPr/>
              <a:t>5</a:t>
            </a:fld>
            <a:endParaRPr lang="en-GB" dirty="0"/>
          </a:p>
        </p:txBody>
      </p:sp>
    </p:spTree>
    <p:extLst>
      <p:ext uri="{BB962C8B-B14F-4D97-AF65-F5344CB8AC3E}">
        <p14:creationId xmlns:p14="http://schemas.microsoft.com/office/powerpoint/2010/main" val="177585036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Just paste special</a:t>
            </a:r>
            <a:endParaRPr lang="en-GB" dirty="0"/>
          </a:p>
        </p:txBody>
      </p:sp>
      <p:sp>
        <p:nvSpPr>
          <p:cNvPr id="4" name="Header Placeholder 3"/>
          <p:cNvSpPr>
            <a:spLocks noGrp="1"/>
          </p:cNvSpPr>
          <p:nvPr>
            <p:ph type="hdr" sz="quarter" idx="10"/>
          </p:nvPr>
        </p:nvSpPr>
        <p:spPr/>
        <p:txBody>
          <a:bodyPr/>
          <a:lstStyle/>
          <a:p>
            <a:pPr>
              <a:defRPr/>
            </a:pPr>
            <a:endParaRPr lang="en-GB"/>
          </a:p>
        </p:txBody>
      </p:sp>
      <p:sp>
        <p:nvSpPr>
          <p:cNvPr id="5" name="Footer Placeholder 4"/>
          <p:cNvSpPr>
            <a:spLocks noGrp="1"/>
          </p:cNvSpPr>
          <p:nvPr>
            <p:ph type="ftr" sz="quarter" idx="11"/>
          </p:nvPr>
        </p:nvSpPr>
        <p:spPr/>
        <p:txBody>
          <a:bodyPr/>
          <a:lstStyle/>
          <a:p>
            <a:pPr>
              <a:defRPr/>
            </a:pPr>
            <a:endParaRPr lang="en-GB"/>
          </a:p>
        </p:txBody>
      </p:sp>
      <p:sp>
        <p:nvSpPr>
          <p:cNvPr id="6" name="Slide Number Placeholder 5"/>
          <p:cNvSpPr>
            <a:spLocks noGrp="1"/>
          </p:cNvSpPr>
          <p:nvPr>
            <p:ph type="sldNum" sz="quarter" idx="12"/>
          </p:nvPr>
        </p:nvSpPr>
        <p:spPr/>
        <p:txBody>
          <a:bodyPr/>
          <a:lstStyle/>
          <a:p>
            <a:fld id="{FD575486-124C-4241-91A7-0219FEF1B1CE}" type="slidenum">
              <a:rPr lang="en-GB" smtClean="0"/>
              <a:pPr/>
              <a:t>6</a:t>
            </a:fld>
            <a:endParaRPr lang="en-GB" dirty="0"/>
          </a:p>
        </p:txBody>
      </p:sp>
    </p:spTree>
    <p:extLst>
      <p:ext uri="{BB962C8B-B14F-4D97-AF65-F5344CB8AC3E}">
        <p14:creationId xmlns:p14="http://schemas.microsoft.com/office/powerpoint/2010/main" val="130996515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Header Placeholder 3"/>
          <p:cNvSpPr>
            <a:spLocks noGrp="1"/>
          </p:cNvSpPr>
          <p:nvPr>
            <p:ph type="hdr" sz="quarter" idx="10"/>
          </p:nvPr>
        </p:nvSpPr>
        <p:spPr/>
        <p:txBody>
          <a:bodyPr/>
          <a:lstStyle/>
          <a:p>
            <a:pPr>
              <a:defRPr/>
            </a:pPr>
            <a:endParaRPr lang="en-GB"/>
          </a:p>
        </p:txBody>
      </p:sp>
      <p:sp>
        <p:nvSpPr>
          <p:cNvPr id="5" name="Footer Placeholder 4"/>
          <p:cNvSpPr>
            <a:spLocks noGrp="1"/>
          </p:cNvSpPr>
          <p:nvPr>
            <p:ph type="ftr" sz="quarter" idx="11"/>
          </p:nvPr>
        </p:nvSpPr>
        <p:spPr/>
        <p:txBody>
          <a:bodyPr/>
          <a:lstStyle/>
          <a:p>
            <a:pPr>
              <a:defRPr/>
            </a:pPr>
            <a:endParaRPr lang="en-GB"/>
          </a:p>
        </p:txBody>
      </p:sp>
      <p:sp>
        <p:nvSpPr>
          <p:cNvPr id="6" name="Slide Number Placeholder 5"/>
          <p:cNvSpPr>
            <a:spLocks noGrp="1"/>
          </p:cNvSpPr>
          <p:nvPr>
            <p:ph type="sldNum" sz="quarter" idx="12"/>
          </p:nvPr>
        </p:nvSpPr>
        <p:spPr/>
        <p:txBody>
          <a:bodyPr/>
          <a:lstStyle/>
          <a:p>
            <a:fld id="{FD575486-124C-4241-91A7-0219FEF1B1CE}" type="slidenum">
              <a:rPr lang="en-GB" smtClean="0"/>
              <a:pPr/>
              <a:t>7</a:t>
            </a:fld>
            <a:endParaRPr lang="en-GB" dirty="0"/>
          </a:p>
        </p:txBody>
      </p:sp>
    </p:spTree>
    <p:extLst>
      <p:ext uri="{BB962C8B-B14F-4D97-AF65-F5344CB8AC3E}">
        <p14:creationId xmlns:p14="http://schemas.microsoft.com/office/powerpoint/2010/main" val="292181247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Header Placeholder 3"/>
          <p:cNvSpPr>
            <a:spLocks noGrp="1"/>
          </p:cNvSpPr>
          <p:nvPr>
            <p:ph type="hdr" sz="quarter" idx="10"/>
          </p:nvPr>
        </p:nvSpPr>
        <p:spPr/>
        <p:txBody>
          <a:bodyPr/>
          <a:lstStyle/>
          <a:p>
            <a:pPr>
              <a:defRPr/>
            </a:pPr>
            <a:endParaRPr lang="en-GB"/>
          </a:p>
        </p:txBody>
      </p:sp>
      <p:sp>
        <p:nvSpPr>
          <p:cNvPr id="5" name="Footer Placeholder 4"/>
          <p:cNvSpPr>
            <a:spLocks noGrp="1"/>
          </p:cNvSpPr>
          <p:nvPr>
            <p:ph type="ftr" sz="quarter" idx="11"/>
          </p:nvPr>
        </p:nvSpPr>
        <p:spPr/>
        <p:txBody>
          <a:bodyPr/>
          <a:lstStyle/>
          <a:p>
            <a:pPr>
              <a:defRPr/>
            </a:pPr>
            <a:endParaRPr lang="en-GB"/>
          </a:p>
        </p:txBody>
      </p:sp>
      <p:sp>
        <p:nvSpPr>
          <p:cNvPr id="6" name="Slide Number Placeholder 5"/>
          <p:cNvSpPr>
            <a:spLocks noGrp="1"/>
          </p:cNvSpPr>
          <p:nvPr>
            <p:ph type="sldNum" sz="quarter" idx="12"/>
          </p:nvPr>
        </p:nvSpPr>
        <p:spPr/>
        <p:txBody>
          <a:bodyPr/>
          <a:lstStyle/>
          <a:p>
            <a:fld id="{FD575486-124C-4241-91A7-0219FEF1B1CE}" type="slidenum">
              <a:rPr lang="en-GB" smtClean="0"/>
              <a:pPr/>
              <a:t>8</a:t>
            </a:fld>
            <a:endParaRPr lang="en-GB" dirty="0"/>
          </a:p>
        </p:txBody>
      </p:sp>
    </p:spTree>
    <p:extLst>
      <p:ext uri="{BB962C8B-B14F-4D97-AF65-F5344CB8AC3E}">
        <p14:creationId xmlns:p14="http://schemas.microsoft.com/office/powerpoint/2010/main" val="326369434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Header Placeholder 3"/>
          <p:cNvSpPr>
            <a:spLocks noGrp="1"/>
          </p:cNvSpPr>
          <p:nvPr>
            <p:ph type="hdr" sz="quarter" idx="10"/>
          </p:nvPr>
        </p:nvSpPr>
        <p:spPr/>
        <p:txBody>
          <a:bodyPr/>
          <a:lstStyle/>
          <a:p>
            <a:pPr>
              <a:defRPr/>
            </a:pPr>
            <a:endParaRPr lang="en-GB"/>
          </a:p>
        </p:txBody>
      </p:sp>
      <p:sp>
        <p:nvSpPr>
          <p:cNvPr id="5" name="Footer Placeholder 4"/>
          <p:cNvSpPr>
            <a:spLocks noGrp="1"/>
          </p:cNvSpPr>
          <p:nvPr>
            <p:ph type="ftr" sz="quarter" idx="11"/>
          </p:nvPr>
        </p:nvSpPr>
        <p:spPr/>
        <p:txBody>
          <a:bodyPr/>
          <a:lstStyle/>
          <a:p>
            <a:pPr>
              <a:defRPr/>
            </a:pPr>
            <a:endParaRPr lang="en-GB"/>
          </a:p>
        </p:txBody>
      </p:sp>
      <p:sp>
        <p:nvSpPr>
          <p:cNvPr id="6" name="Slide Number Placeholder 5"/>
          <p:cNvSpPr>
            <a:spLocks noGrp="1"/>
          </p:cNvSpPr>
          <p:nvPr>
            <p:ph type="sldNum" sz="quarter" idx="12"/>
          </p:nvPr>
        </p:nvSpPr>
        <p:spPr/>
        <p:txBody>
          <a:bodyPr/>
          <a:lstStyle/>
          <a:p>
            <a:fld id="{FD575486-124C-4241-91A7-0219FEF1B1CE}" type="slidenum">
              <a:rPr lang="en-GB" smtClean="0"/>
              <a:pPr/>
              <a:t>9</a:t>
            </a:fld>
            <a:endParaRPr lang="en-GB" dirty="0"/>
          </a:p>
        </p:txBody>
      </p:sp>
    </p:spTree>
    <p:extLst>
      <p:ext uri="{BB962C8B-B14F-4D97-AF65-F5344CB8AC3E}">
        <p14:creationId xmlns:p14="http://schemas.microsoft.com/office/powerpoint/2010/main" val="177585036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44.xml"/></Relationships>
</file>

<file path=ppt/slideLayouts/_rels/slideLayout101.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45.xml"/></Relationships>
</file>

<file path=ppt/slideLayouts/_rels/slideLayout102.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46.xml"/></Relationships>
</file>

<file path=ppt/slideLayouts/_rels/slideLayout103.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47.xml"/></Relationships>
</file>

<file path=ppt/slideLayouts/_rels/slideLayout104.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48.xml"/></Relationships>
</file>

<file path=ppt/slideLayouts/_rels/slideLayout105.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49.xml"/></Relationships>
</file>

<file path=ppt/slideLayouts/_rels/slideLayout106.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50.xml"/></Relationships>
</file>

<file path=ppt/slideLayouts/_rels/slideLayout107.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51.xml"/></Relationships>
</file>

<file path=ppt/slideLayouts/_rels/slideLayout108.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52.xml"/></Relationships>
</file>

<file path=ppt/slideLayouts/_rels/slideLayout109.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53.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54.xml"/></Relationships>
</file>

<file path=ppt/slideLayouts/_rels/slideLayout111.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55.xml"/></Relationships>
</file>

<file path=ppt/slideLayouts/_rels/slideLayout112.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56.xml"/></Relationships>
</file>

<file path=ppt/slideLayouts/_rels/slideLayout113.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57.xml"/></Relationships>
</file>

<file path=ppt/slideLayouts/_rels/slideLayout114.xml.rels><?xml version="1.0" encoding="UTF-8" standalone="yes"?>
<Relationships xmlns="http://schemas.openxmlformats.org/package/2006/relationships"><Relationship Id="rId2" Type="http://schemas.openxmlformats.org/officeDocument/2006/relationships/slideMaster" Target="../slideMasters/slideMaster3.xml"/><Relationship Id="rId1" Type="http://schemas.openxmlformats.org/officeDocument/2006/relationships/tags" Target="../tags/tag59.xml"/></Relationships>
</file>

<file path=ppt/slideLayouts/_rels/slideLayout115.xml.rels><?xml version="1.0" encoding="UTF-8" standalone="yes"?>
<Relationships xmlns="http://schemas.openxmlformats.org/package/2006/relationships"><Relationship Id="rId2" Type="http://schemas.openxmlformats.org/officeDocument/2006/relationships/slideMaster" Target="../slideMasters/slideMaster3.xml"/><Relationship Id="rId1" Type="http://schemas.openxmlformats.org/officeDocument/2006/relationships/tags" Target="../tags/tag60.xml"/></Relationships>
</file>

<file path=ppt/slideLayouts/_rels/slideLayout116.xml.rels><?xml version="1.0" encoding="UTF-8" standalone="yes"?>
<Relationships xmlns="http://schemas.openxmlformats.org/package/2006/relationships"><Relationship Id="rId2" Type="http://schemas.openxmlformats.org/officeDocument/2006/relationships/slideMaster" Target="../slideMasters/slideMaster3.xml"/><Relationship Id="rId1" Type="http://schemas.openxmlformats.org/officeDocument/2006/relationships/tags" Target="../tags/tag61.xml"/></Relationships>
</file>

<file path=ppt/slideLayouts/_rels/slideLayout117.xml.rels><?xml version="1.0" encoding="UTF-8" standalone="yes"?>
<Relationships xmlns="http://schemas.openxmlformats.org/package/2006/relationships"><Relationship Id="rId2" Type="http://schemas.openxmlformats.org/officeDocument/2006/relationships/slideMaster" Target="../slideMasters/slideMaster3.xml"/><Relationship Id="rId1" Type="http://schemas.openxmlformats.org/officeDocument/2006/relationships/tags" Target="../tags/tag62.xml"/></Relationships>
</file>

<file path=ppt/slideLayouts/_rels/slideLayout118.xml.rels><?xml version="1.0" encoding="UTF-8" standalone="yes"?>
<Relationships xmlns="http://schemas.openxmlformats.org/package/2006/relationships"><Relationship Id="rId2" Type="http://schemas.openxmlformats.org/officeDocument/2006/relationships/slideMaster" Target="../slideMasters/slideMaster3.xml"/><Relationship Id="rId1" Type="http://schemas.openxmlformats.org/officeDocument/2006/relationships/tags" Target="../tags/tag63.xml"/></Relationships>
</file>

<file path=ppt/slideLayouts/_rels/slideLayout119.xml.rels><?xml version="1.0" encoding="UTF-8" standalone="yes"?>
<Relationships xmlns="http://schemas.openxmlformats.org/package/2006/relationships"><Relationship Id="rId2" Type="http://schemas.openxmlformats.org/officeDocument/2006/relationships/slideMaster" Target="../slideMasters/slideMaster3.xml"/><Relationship Id="rId1" Type="http://schemas.openxmlformats.org/officeDocument/2006/relationships/tags" Target="../tags/tag64.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0.xml.rels><?xml version="1.0" encoding="UTF-8" standalone="yes"?>
<Relationships xmlns="http://schemas.openxmlformats.org/package/2006/relationships"><Relationship Id="rId2" Type="http://schemas.openxmlformats.org/officeDocument/2006/relationships/slideMaster" Target="../slideMasters/slideMaster3.xml"/><Relationship Id="rId1" Type="http://schemas.openxmlformats.org/officeDocument/2006/relationships/tags" Target="../tags/tag65.xml"/></Relationships>
</file>

<file path=ppt/slideLayouts/_rels/slideLayout121.xml.rels><?xml version="1.0" encoding="UTF-8" standalone="yes"?>
<Relationships xmlns="http://schemas.openxmlformats.org/package/2006/relationships"><Relationship Id="rId2" Type="http://schemas.openxmlformats.org/officeDocument/2006/relationships/slideMaster" Target="../slideMasters/slideMaster3.xml"/><Relationship Id="rId1" Type="http://schemas.openxmlformats.org/officeDocument/2006/relationships/tags" Target="../tags/tag66.xml"/></Relationships>
</file>

<file path=ppt/slideLayouts/_rels/slideLayout122.xml.rels><?xml version="1.0" encoding="UTF-8" standalone="yes"?>
<Relationships xmlns="http://schemas.openxmlformats.org/package/2006/relationships"><Relationship Id="rId2" Type="http://schemas.openxmlformats.org/officeDocument/2006/relationships/slideMaster" Target="../slideMasters/slideMaster3.xml"/><Relationship Id="rId1" Type="http://schemas.openxmlformats.org/officeDocument/2006/relationships/tags" Target="../tags/tag67.xml"/></Relationships>
</file>

<file path=ppt/slideLayouts/_rels/slideLayout123.xml.rels><?xml version="1.0" encoding="UTF-8" standalone="yes"?>
<Relationships xmlns="http://schemas.openxmlformats.org/package/2006/relationships"><Relationship Id="rId2" Type="http://schemas.openxmlformats.org/officeDocument/2006/relationships/slideMaster" Target="../slideMasters/slideMaster3.xml"/><Relationship Id="rId1" Type="http://schemas.openxmlformats.org/officeDocument/2006/relationships/tags" Target="../tags/tag68.xml"/></Relationships>
</file>

<file path=ppt/slideLayouts/_rels/slideLayout124.xml.rels><?xml version="1.0" encoding="UTF-8" standalone="yes"?>
<Relationships xmlns="http://schemas.openxmlformats.org/package/2006/relationships"><Relationship Id="rId2" Type="http://schemas.openxmlformats.org/officeDocument/2006/relationships/slideMaster" Target="../slideMasters/slideMaster3.xml"/><Relationship Id="rId1" Type="http://schemas.openxmlformats.org/officeDocument/2006/relationships/tags" Target="../tags/tag69.xml"/></Relationships>
</file>

<file path=ppt/slideLayouts/_rels/slideLayout125.xml.rels><?xml version="1.0" encoding="UTF-8" standalone="yes"?>
<Relationships xmlns="http://schemas.openxmlformats.org/package/2006/relationships"><Relationship Id="rId2" Type="http://schemas.openxmlformats.org/officeDocument/2006/relationships/slideMaster" Target="../slideMasters/slideMaster3.xml"/><Relationship Id="rId1" Type="http://schemas.openxmlformats.org/officeDocument/2006/relationships/tags" Target="../tags/tag70.xml"/></Relationships>
</file>

<file path=ppt/slideLayouts/_rels/slideLayout126.xml.rels><?xml version="1.0" encoding="UTF-8" standalone="yes"?>
<Relationships xmlns="http://schemas.openxmlformats.org/package/2006/relationships"><Relationship Id="rId2" Type="http://schemas.openxmlformats.org/officeDocument/2006/relationships/slideMaster" Target="../slideMasters/slideMaster3.xml"/><Relationship Id="rId1" Type="http://schemas.openxmlformats.org/officeDocument/2006/relationships/tags" Target="../tags/tag71.xml"/></Relationships>
</file>

<file path=ppt/slideLayouts/_rels/slideLayout127.xml.rels><?xml version="1.0" encoding="UTF-8" standalone="yes"?>
<Relationships xmlns="http://schemas.openxmlformats.org/package/2006/relationships"><Relationship Id="rId2" Type="http://schemas.openxmlformats.org/officeDocument/2006/relationships/slideMaster" Target="../slideMasters/slideMaster3.xml"/><Relationship Id="rId1" Type="http://schemas.openxmlformats.org/officeDocument/2006/relationships/tags" Target="../tags/tag72.xml"/></Relationships>
</file>

<file path=ppt/slideLayouts/_rels/slideLayout128.xml.rels><?xml version="1.0" encoding="UTF-8" standalone="yes"?>
<Relationships xmlns="http://schemas.openxmlformats.org/package/2006/relationships"><Relationship Id="rId2" Type="http://schemas.openxmlformats.org/officeDocument/2006/relationships/slideMaster" Target="../slideMasters/slideMaster3.xml"/><Relationship Id="rId1" Type="http://schemas.openxmlformats.org/officeDocument/2006/relationships/tags" Target="../tags/tag73.xml"/></Relationships>
</file>

<file path=ppt/slideLayouts/_rels/slideLayout129.xml.rels><?xml version="1.0" encoding="UTF-8" standalone="yes"?>
<Relationships xmlns="http://schemas.openxmlformats.org/package/2006/relationships"><Relationship Id="rId2" Type="http://schemas.openxmlformats.org/officeDocument/2006/relationships/slideMaster" Target="../slideMasters/slideMaster3.xml"/><Relationship Id="rId1" Type="http://schemas.openxmlformats.org/officeDocument/2006/relationships/tags" Target="../tags/tag74.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0.xml.rels><?xml version="1.0" encoding="UTF-8" standalone="yes"?>
<Relationships xmlns="http://schemas.openxmlformats.org/package/2006/relationships"><Relationship Id="rId2" Type="http://schemas.openxmlformats.org/officeDocument/2006/relationships/slideMaster" Target="../slideMasters/slideMaster3.xml"/><Relationship Id="rId1" Type="http://schemas.openxmlformats.org/officeDocument/2006/relationships/tags" Target="../tags/tag75.xml"/></Relationships>
</file>

<file path=ppt/slideLayouts/_rels/slideLayout131.xml.rels><?xml version="1.0" encoding="UTF-8" standalone="yes"?>
<Relationships xmlns="http://schemas.openxmlformats.org/package/2006/relationships"><Relationship Id="rId2" Type="http://schemas.openxmlformats.org/officeDocument/2006/relationships/slideMaster" Target="../slideMasters/slideMaster3.xml"/><Relationship Id="rId1" Type="http://schemas.openxmlformats.org/officeDocument/2006/relationships/tags" Target="../tags/tag76.xml"/></Relationships>
</file>

<file path=ppt/slideLayouts/_rels/slideLayout132.xml.rels><?xml version="1.0" encoding="UTF-8" standalone="yes"?>
<Relationships xmlns="http://schemas.openxmlformats.org/package/2006/relationships"><Relationship Id="rId2" Type="http://schemas.openxmlformats.org/officeDocument/2006/relationships/slideMaster" Target="../slideMasters/slideMaster3.xml"/><Relationship Id="rId1" Type="http://schemas.openxmlformats.org/officeDocument/2006/relationships/tags" Target="../tags/tag77.xml"/></Relationships>
</file>

<file path=ppt/slideLayouts/_rels/slideLayout13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Master" Target="../slideMasters/slideMaster3.xml"/><Relationship Id="rId1" Type="http://schemas.openxmlformats.org/officeDocument/2006/relationships/tags" Target="../tags/tag78.xml"/><Relationship Id="rId4" Type="http://schemas.openxmlformats.org/officeDocument/2006/relationships/image" Target="../media/image3.png"/></Relationships>
</file>

<file path=ppt/slideLayouts/_rels/slideLayout134.xml.rels><?xml version="1.0" encoding="UTF-8" standalone="yes"?>
<Relationships xmlns="http://schemas.openxmlformats.org/package/2006/relationships"><Relationship Id="rId2" Type="http://schemas.openxmlformats.org/officeDocument/2006/relationships/slideMaster" Target="../slideMasters/slideMaster3.xml"/><Relationship Id="rId1" Type="http://schemas.openxmlformats.org/officeDocument/2006/relationships/tags" Target="../tags/tag79.xml"/></Relationships>
</file>

<file path=ppt/slideLayouts/_rels/slideLayout135.xml.rels><?xml version="1.0" encoding="UTF-8" standalone="yes"?>
<Relationships xmlns="http://schemas.openxmlformats.org/package/2006/relationships"><Relationship Id="rId2" Type="http://schemas.openxmlformats.org/officeDocument/2006/relationships/slideMaster" Target="../slideMasters/slideMaster3.xml"/><Relationship Id="rId1" Type="http://schemas.openxmlformats.org/officeDocument/2006/relationships/tags" Target="../tags/tag80.xml"/></Relationships>
</file>

<file path=ppt/slideLayouts/_rels/slideLayout136.xml.rels><?xml version="1.0" encoding="UTF-8" standalone="yes"?>
<Relationships xmlns="http://schemas.openxmlformats.org/package/2006/relationships"><Relationship Id="rId2" Type="http://schemas.openxmlformats.org/officeDocument/2006/relationships/slideMaster" Target="../slideMasters/slideMaster3.xml"/><Relationship Id="rId1" Type="http://schemas.openxmlformats.org/officeDocument/2006/relationships/tags" Target="../tags/tag81.xml"/></Relationships>
</file>

<file path=ppt/slideLayouts/_rels/slideLayout137.xml.rels><?xml version="1.0" encoding="UTF-8" standalone="yes"?>
<Relationships xmlns="http://schemas.openxmlformats.org/package/2006/relationships"><Relationship Id="rId2" Type="http://schemas.openxmlformats.org/officeDocument/2006/relationships/slideMaster" Target="../slideMasters/slideMaster3.xml"/><Relationship Id="rId1" Type="http://schemas.openxmlformats.org/officeDocument/2006/relationships/tags" Target="../tags/tag82.xml"/></Relationships>
</file>

<file path=ppt/slideLayouts/_rels/slideLayout138.xml.rels><?xml version="1.0" encoding="UTF-8" standalone="yes"?>
<Relationships xmlns="http://schemas.openxmlformats.org/package/2006/relationships"><Relationship Id="rId2" Type="http://schemas.openxmlformats.org/officeDocument/2006/relationships/slideMaster" Target="../slideMasters/slideMaster3.xml"/><Relationship Id="rId1" Type="http://schemas.openxmlformats.org/officeDocument/2006/relationships/tags" Target="../tags/tag83.xml"/></Relationships>
</file>

<file path=ppt/slideLayouts/_rels/slideLayout139.xml.rels><?xml version="1.0" encoding="UTF-8" standalone="yes"?>
<Relationships xmlns="http://schemas.openxmlformats.org/package/2006/relationships"><Relationship Id="rId2" Type="http://schemas.openxmlformats.org/officeDocument/2006/relationships/slideMaster" Target="../slideMasters/slideMaster3.xml"/><Relationship Id="rId1" Type="http://schemas.openxmlformats.org/officeDocument/2006/relationships/tags" Target="../tags/tag84.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0.xml.rels><?xml version="1.0" encoding="UTF-8" standalone="yes"?>
<Relationships xmlns="http://schemas.openxmlformats.org/package/2006/relationships"><Relationship Id="rId2" Type="http://schemas.openxmlformats.org/officeDocument/2006/relationships/slideMaster" Target="../slideMasters/slideMaster3.xml"/><Relationship Id="rId1" Type="http://schemas.openxmlformats.org/officeDocument/2006/relationships/tags" Target="../tags/tag85.xml"/></Relationships>
</file>

<file path=ppt/slideLayouts/_rels/slideLayout141.xml.rels><?xml version="1.0" encoding="UTF-8" standalone="yes"?>
<Relationships xmlns="http://schemas.openxmlformats.org/package/2006/relationships"><Relationship Id="rId2" Type="http://schemas.openxmlformats.org/officeDocument/2006/relationships/slideMaster" Target="../slideMasters/slideMaster3.xml"/><Relationship Id="rId1" Type="http://schemas.openxmlformats.org/officeDocument/2006/relationships/tags" Target="../tags/tag86.xml"/></Relationships>
</file>

<file path=ppt/slideLayouts/_rels/slideLayout142.xml.rels><?xml version="1.0" encoding="UTF-8" standalone="yes"?>
<Relationships xmlns="http://schemas.openxmlformats.org/package/2006/relationships"><Relationship Id="rId2" Type="http://schemas.openxmlformats.org/officeDocument/2006/relationships/slideMaster" Target="../slideMasters/slideMaster3.xml"/><Relationship Id="rId1" Type="http://schemas.openxmlformats.org/officeDocument/2006/relationships/tags" Target="../tags/tag87.xml"/></Relationships>
</file>

<file path=ppt/slideLayouts/_rels/slideLayout143.xml.rels><?xml version="1.0" encoding="UTF-8" standalone="yes"?>
<Relationships xmlns="http://schemas.openxmlformats.org/package/2006/relationships"><Relationship Id="rId2" Type="http://schemas.openxmlformats.org/officeDocument/2006/relationships/slideMaster" Target="../slideMasters/slideMaster3.xml"/><Relationship Id="rId1" Type="http://schemas.openxmlformats.org/officeDocument/2006/relationships/tags" Target="../tags/tag88.xml"/></Relationships>
</file>

<file path=ppt/slideLayouts/_rels/slideLayout144.xml.rels><?xml version="1.0" encoding="UTF-8" standalone="yes"?>
<Relationships xmlns="http://schemas.openxmlformats.org/package/2006/relationships"><Relationship Id="rId2" Type="http://schemas.openxmlformats.org/officeDocument/2006/relationships/slideMaster" Target="../slideMasters/slideMaster3.xml"/><Relationship Id="rId1" Type="http://schemas.openxmlformats.org/officeDocument/2006/relationships/tags" Target="../tags/tag89.xml"/></Relationships>
</file>

<file path=ppt/slideLayouts/_rels/slideLayout145.xml.rels><?xml version="1.0" encoding="UTF-8" standalone="yes"?>
<Relationships xmlns="http://schemas.openxmlformats.org/package/2006/relationships"><Relationship Id="rId2" Type="http://schemas.openxmlformats.org/officeDocument/2006/relationships/slideMaster" Target="../slideMasters/slideMaster3.xml"/><Relationship Id="rId1" Type="http://schemas.openxmlformats.org/officeDocument/2006/relationships/tags" Target="../tags/tag90.xml"/></Relationships>
</file>

<file path=ppt/slideLayouts/_rels/slideLayout146.xml.rels><?xml version="1.0" encoding="UTF-8" standalone="yes"?>
<Relationships xmlns="http://schemas.openxmlformats.org/package/2006/relationships"><Relationship Id="rId2" Type="http://schemas.openxmlformats.org/officeDocument/2006/relationships/slideMaster" Target="../slideMasters/slideMaster3.xml"/><Relationship Id="rId1" Type="http://schemas.openxmlformats.org/officeDocument/2006/relationships/tags" Target="../tags/tag91.xml"/></Relationships>
</file>

<file path=ppt/slideLayouts/_rels/slideLayout147.xml.rels><?xml version="1.0" encoding="UTF-8" standalone="yes"?>
<Relationships xmlns="http://schemas.openxmlformats.org/package/2006/relationships"><Relationship Id="rId2" Type="http://schemas.openxmlformats.org/officeDocument/2006/relationships/slideMaster" Target="../slideMasters/slideMaster3.xml"/><Relationship Id="rId1" Type="http://schemas.openxmlformats.org/officeDocument/2006/relationships/tags" Target="../tags/tag92.xml"/></Relationships>
</file>

<file path=ppt/slideLayouts/_rels/slideLayout148.xml.rels><?xml version="1.0" encoding="UTF-8" standalone="yes"?>
<Relationships xmlns="http://schemas.openxmlformats.org/package/2006/relationships"><Relationship Id="rId2" Type="http://schemas.openxmlformats.org/officeDocument/2006/relationships/slideMaster" Target="../slideMasters/slideMaster3.xml"/><Relationship Id="rId1" Type="http://schemas.openxmlformats.org/officeDocument/2006/relationships/tags" Target="../tags/tag93.xml"/></Relationships>
</file>

<file path=ppt/slideLayouts/_rels/slideLayout149.xml.rels><?xml version="1.0" encoding="UTF-8" standalone="yes"?>
<Relationships xmlns="http://schemas.openxmlformats.org/package/2006/relationships"><Relationship Id="rId2" Type="http://schemas.openxmlformats.org/officeDocument/2006/relationships/slideMaster" Target="../slideMasters/slideMaster3.xml"/><Relationship Id="rId1" Type="http://schemas.openxmlformats.org/officeDocument/2006/relationships/tags" Target="../tags/tag94.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0.xml.rels><?xml version="1.0" encoding="UTF-8" standalone="yes"?>
<Relationships xmlns="http://schemas.openxmlformats.org/package/2006/relationships"><Relationship Id="rId2" Type="http://schemas.openxmlformats.org/officeDocument/2006/relationships/slideMaster" Target="../slideMasters/slideMaster3.xml"/><Relationship Id="rId1" Type="http://schemas.openxmlformats.org/officeDocument/2006/relationships/tags" Target="../tags/tag95.xml"/></Relationships>
</file>

<file path=ppt/slideLayouts/_rels/slideLayout151.xml.rels><?xml version="1.0" encoding="UTF-8" standalone="yes"?>
<Relationships xmlns="http://schemas.openxmlformats.org/package/2006/relationships"><Relationship Id="rId2" Type="http://schemas.openxmlformats.org/officeDocument/2006/relationships/slideMaster" Target="../slideMasters/slideMaster3.xml"/><Relationship Id="rId1" Type="http://schemas.openxmlformats.org/officeDocument/2006/relationships/tags" Target="../tags/tag96.xml"/></Relationships>
</file>

<file path=ppt/slideLayouts/_rels/slideLayout152.xml.rels><?xml version="1.0" encoding="UTF-8" standalone="yes"?>
<Relationships xmlns="http://schemas.openxmlformats.org/package/2006/relationships"><Relationship Id="rId2" Type="http://schemas.openxmlformats.org/officeDocument/2006/relationships/slideMaster" Target="../slideMasters/slideMaster3.xml"/><Relationship Id="rId1" Type="http://schemas.openxmlformats.org/officeDocument/2006/relationships/tags" Target="../tags/tag97.xml"/></Relationships>
</file>

<file path=ppt/slideLayouts/_rels/slideLayout153.xml.rels><?xml version="1.0" encoding="UTF-8" standalone="yes"?>
<Relationships xmlns="http://schemas.openxmlformats.org/package/2006/relationships"><Relationship Id="rId2" Type="http://schemas.openxmlformats.org/officeDocument/2006/relationships/slideMaster" Target="../slideMasters/slideMaster3.xml"/><Relationship Id="rId1" Type="http://schemas.openxmlformats.org/officeDocument/2006/relationships/tags" Target="../tags/tag98.xml"/></Relationships>
</file>

<file path=ppt/slideLayouts/_rels/slideLayout154.xml.rels><?xml version="1.0" encoding="UTF-8" standalone="yes"?>
<Relationships xmlns="http://schemas.openxmlformats.org/package/2006/relationships"><Relationship Id="rId2" Type="http://schemas.openxmlformats.org/officeDocument/2006/relationships/slideMaster" Target="../slideMasters/slideMaster3.xml"/><Relationship Id="rId1" Type="http://schemas.openxmlformats.org/officeDocument/2006/relationships/tags" Target="../tags/tag99.xml"/></Relationships>
</file>

<file path=ppt/slideLayouts/_rels/slideLayout155.xml.rels><?xml version="1.0" encoding="UTF-8" standalone="yes"?>
<Relationships xmlns="http://schemas.openxmlformats.org/package/2006/relationships"><Relationship Id="rId2" Type="http://schemas.openxmlformats.org/officeDocument/2006/relationships/slideMaster" Target="../slideMasters/slideMaster3.xml"/><Relationship Id="rId1" Type="http://schemas.openxmlformats.org/officeDocument/2006/relationships/tags" Target="../tags/tag100.xml"/></Relationships>
</file>

<file path=ppt/slideLayouts/_rels/slideLayout156.xml.rels><?xml version="1.0" encoding="UTF-8" standalone="yes"?>
<Relationships xmlns="http://schemas.openxmlformats.org/package/2006/relationships"><Relationship Id="rId2" Type="http://schemas.openxmlformats.org/officeDocument/2006/relationships/slideMaster" Target="../slideMasters/slideMaster3.xml"/><Relationship Id="rId1" Type="http://schemas.openxmlformats.org/officeDocument/2006/relationships/tags" Target="../tags/tag101.xml"/></Relationships>
</file>

<file path=ppt/slideLayouts/_rels/slideLayout157.xml.rels><?xml version="1.0" encoding="UTF-8" standalone="yes"?>
<Relationships xmlns="http://schemas.openxmlformats.org/package/2006/relationships"><Relationship Id="rId2" Type="http://schemas.openxmlformats.org/officeDocument/2006/relationships/slideMaster" Target="../slideMasters/slideMaster3.xml"/><Relationship Id="rId1" Type="http://schemas.openxmlformats.org/officeDocument/2006/relationships/tags" Target="../tags/tag102.xml"/></Relationships>
</file>

<file path=ppt/slideLayouts/_rels/slideLayout158.xml.rels><?xml version="1.0" encoding="UTF-8" standalone="yes"?>
<Relationships xmlns="http://schemas.openxmlformats.org/package/2006/relationships"><Relationship Id="rId2" Type="http://schemas.openxmlformats.org/officeDocument/2006/relationships/slideMaster" Target="../slideMasters/slideMaster3.xml"/><Relationship Id="rId1" Type="http://schemas.openxmlformats.org/officeDocument/2006/relationships/tags" Target="../tags/tag103.xml"/></Relationships>
</file>

<file path=ppt/slideLayouts/_rels/slideLayout159.xml.rels><?xml version="1.0" encoding="UTF-8" standalone="yes"?>
<Relationships xmlns="http://schemas.openxmlformats.org/package/2006/relationships"><Relationship Id="rId2" Type="http://schemas.openxmlformats.org/officeDocument/2006/relationships/slideMaster" Target="../slideMasters/slideMaster3.xml"/><Relationship Id="rId1" Type="http://schemas.openxmlformats.org/officeDocument/2006/relationships/tags" Target="../tags/tag104.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0.xml.rels><?xml version="1.0" encoding="UTF-8" standalone="yes"?>
<Relationships xmlns="http://schemas.openxmlformats.org/package/2006/relationships"><Relationship Id="rId2" Type="http://schemas.openxmlformats.org/officeDocument/2006/relationships/slideMaster" Target="../slideMasters/slideMaster3.xml"/><Relationship Id="rId1" Type="http://schemas.openxmlformats.org/officeDocument/2006/relationships/tags" Target="../tags/tag105.xml"/></Relationships>
</file>

<file path=ppt/slideLayouts/_rels/slideLayout161.xml.rels><?xml version="1.0" encoding="UTF-8" standalone="yes"?>
<Relationships xmlns="http://schemas.openxmlformats.org/package/2006/relationships"><Relationship Id="rId2" Type="http://schemas.openxmlformats.org/officeDocument/2006/relationships/slideMaster" Target="../slideMasters/slideMaster3.xml"/><Relationship Id="rId1" Type="http://schemas.openxmlformats.org/officeDocument/2006/relationships/tags" Target="../tags/tag106.xml"/></Relationships>
</file>

<file path=ppt/slideLayouts/_rels/slideLayout162.xml.rels><?xml version="1.0" encoding="UTF-8" standalone="yes"?>
<Relationships xmlns="http://schemas.openxmlformats.org/package/2006/relationships"><Relationship Id="rId2" Type="http://schemas.openxmlformats.org/officeDocument/2006/relationships/slideMaster" Target="../slideMasters/slideMaster3.xml"/><Relationship Id="rId1" Type="http://schemas.openxmlformats.org/officeDocument/2006/relationships/tags" Target="../tags/tag107.xml"/></Relationships>
</file>

<file path=ppt/slideLayouts/_rels/slideLayout163.xml.rels><?xml version="1.0" encoding="UTF-8" standalone="yes"?>
<Relationships xmlns="http://schemas.openxmlformats.org/package/2006/relationships"><Relationship Id="rId2" Type="http://schemas.openxmlformats.org/officeDocument/2006/relationships/slideMaster" Target="../slideMasters/slideMaster3.xml"/><Relationship Id="rId1" Type="http://schemas.openxmlformats.org/officeDocument/2006/relationships/tags" Target="../tags/tag108.xml"/></Relationships>
</file>

<file path=ppt/slideLayouts/_rels/slideLayout164.xml.rels><?xml version="1.0" encoding="UTF-8" standalone="yes"?>
<Relationships xmlns="http://schemas.openxmlformats.org/package/2006/relationships"><Relationship Id="rId2" Type="http://schemas.openxmlformats.org/officeDocument/2006/relationships/slideMaster" Target="../slideMasters/slideMaster3.xml"/><Relationship Id="rId1" Type="http://schemas.openxmlformats.org/officeDocument/2006/relationships/tags" Target="../tags/tag109.xml"/></Relationships>
</file>

<file path=ppt/slideLayouts/_rels/slideLayout165.xml.rels><?xml version="1.0" encoding="UTF-8" standalone="yes"?>
<Relationships xmlns="http://schemas.openxmlformats.org/package/2006/relationships"><Relationship Id="rId2" Type="http://schemas.openxmlformats.org/officeDocument/2006/relationships/slideMaster" Target="../slideMasters/slideMaster3.xml"/><Relationship Id="rId1" Type="http://schemas.openxmlformats.org/officeDocument/2006/relationships/tags" Target="../tags/tag110.xml"/></Relationships>
</file>

<file path=ppt/slideLayouts/_rels/slideLayout166.xml.rels><?xml version="1.0" encoding="UTF-8" standalone="yes"?>
<Relationships xmlns="http://schemas.openxmlformats.org/package/2006/relationships"><Relationship Id="rId2" Type="http://schemas.openxmlformats.org/officeDocument/2006/relationships/slideMaster" Target="../slideMasters/slideMaster3.xml"/><Relationship Id="rId1" Type="http://schemas.openxmlformats.org/officeDocument/2006/relationships/tags" Target="../tags/tag111.xml"/></Relationships>
</file>

<file path=ppt/slideLayouts/_rels/slideLayout167.xml.rels><?xml version="1.0" encoding="UTF-8" standalone="yes"?>
<Relationships xmlns="http://schemas.openxmlformats.org/package/2006/relationships"><Relationship Id="rId2" Type="http://schemas.openxmlformats.org/officeDocument/2006/relationships/slideMaster" Target="../slideMasters/slideMaster3.xml"/><Relationship Id="rId1" Type="http://schemas.openxmlformats.org/officeDocument/2006/relationships/tags" Target="../tags/tag112.xml"/></Relationships>
</file>

<file path=ppt/slideLayouts/_rels/slideLayout168.xml.rels><?xml version="1.0" encoding="UTF-8" standalone="yes"?>
<Relationships xmlns="http://schemas.openxmlformats.org/package/2006/relationships"><Relationship Id="rId2" Type="http://schemas.openxmlformats.org/officeDocument/2006/relationships/slideMaster" Target="../slideMasters/slideMaster3.xml"/><Relationship Id="rId1" Type="http://schemas.openxmlformats.org/officeDocument/2006/relationships/tags" Target="../tags/tag113.xml"/></Relationships>
</file>

<file path=ppt/slideLayouts/_rels/slideLayout169.xml.rels><?xml version="1.0" encoding="UTF-8" standalone="yes"?>
<Relationships xmlns="http://schemas.openxmlformats.org/package/2006/relationships"><Relationship Id="rId2" Type="http://schemas.openxmlformats.org/officeDocument/2006/relationships/slideMaster" Target="../slideMasters/slideMaster3.xml"/><Relationship Id="rId1" Type="http://schemas.openxmlformats.org/officeDocument/2006/relationships/tags" Target="../tags/tag114.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0.xml.rels><?xml version="1.0" encoding="UTF-8" standalone="yes"?>
<Relationships xmlns="http://schemas.openxmlformats.org/package/2006/relationships"><Relationship Id="rId2" Type="http://schemas.openxmlformats.org/officeDocument/2006/relationships/slideMaster" Target="../slideMasters/slideMaster4.xml"/><Relationship Id="rId1" Type="http://schemas.openxmlformats.org/officeDocument/2006/relationships/tags" Target="../tags/tag116.xml"/></Relationships>
</file>

<file path=ppt/slideLayouts/_rels/slideLayout171.xml.rels><?xml version="1.0" encoding="UTF-8" standalone="yes"?>
<Relationships xmlns="http://schemas.openxmlformats.org/package/2006/relationships"><Relationship Id="rId2" Type="http://schemas.openxmlformats.org/officeDocument/2006/relationships/slideMaster" Target="../slideMasters/slideMaster4.xml"/><Relationship Id="rId1" Type="http://schemas.openxmlformats.org/officeDocument/2006/relationships/tags" Target="../tags/tag117.xml"/></Relationships>
</file>

<file path=ppt/slideLayouts/_rels/slideLayout172.xml.rels><?xml version="1.0" encoding="UTF-8" standalone="yes"?>
<Relationships xmlns="http://schemas.openxmlformats.org/package/2006/relationships"><Relationship Id="rId2" Type="http://schemas.openxmlformats.org/officeDocument/2006/relationships/slideMaster" Target="../slideMasters/slideMaster4.xml"/><Relationship Id="rId1" Type="http://schemas.openxmlformats.org/officeDocument/2006/relationships/tags" Target="../tags/tag118.xml"/></Relationships>
</file>

<file path=ppt/slideLayouts/_rels/slideLayout173.xml.rels><?xml version="1.0" encoding="UTF-8" standalone="yes"?>
<Relationships xmlns="http://schemas.openxmlformats.org/package/2006/relationships"><Relationship Id="rId2" Type="http://schemas.openxmlformats.org/officeDocument/2006/relationships/slideMaster" Target="../slideMasters/slideMaster4.xml"/><Relationship Id="rId1" Type="http://schemas.openxmlformats.org/officeDocument/2006/relationships/tags" Target="../tags/tag119.xml"/></Relationships>
</file>

<file path=ppt/slideLayouts/_rels/slideLayout174.xml.rels><?xml version="1.0" encoding="UTF-8" standalone="yes"?>
<Relationships xmlns="http://schemas.openxmlformats.org/package/2006/relationships"><Relationship Id="rId2" Type="http://schemas.openxmlformats.org/officeDocument/2006/relationships/slideMaster" Target="../slideMasters/slideMaster4.xml"/><Relationship Id="rId1" Type="http://schemas.openxmlformats.org/officeDocument/2006/relationships/tags" Target="../tags/tag120.xml"/></Relationships>
</file>

<file path=ppt/slideLayouts/_rels/slideLayout175.xml.rels><?xml version="1.0" encoding="UTF-8" standalone="yes"?>
<Relationships xmlns="http://schemas.openxmlformats.org/package/2006/relationships"><Relationship Id="rId2" Type="http://schemas.openxmlformats.org/officeDocument/2006/relationships/slideMaster" Target="../slideMasters/slideMaster4.xml"/><Relationship Id="rId1" Type="http://schemas.openxmlformats.org/officeDocument/2006/relationships/tags" Target="../tags/tag121.xml"/></Relationships>
</file>

<file path=ppt/slideLayouts/_rels/slideLayout176.xml.rels><?xml version="1.0" encoding="UTF-8" standalone="yes"?>
<Relationships xmlns="http://schemas.openxmlformats.org/package/2006/relationships"><Relationship Id="rId2" Type="http://schemas.openxmlformats.org/officeDocument/2006/relationships/slideMaster" Target="../slideMasters/slideMaster4.xml"/><Relationship Id="rId1" Type="http://schemas.openxmlformats.org/officeDocument/2006/relationships/tags" Target="../tags/tag122.xml"/></Relationships>
</file>

<file path=ppt/slideLayouts/_rels/slideLayout177.xml.rels><?xml version="1.0" encoding="UTF-8" standalone="yes"?>
<Relationships xmlns="http://schemas.openxmlformats.org/package/2006/relationships"><Relationship Id="rId2" Type="http://schemas.openxmlformats.org/officeDocument/2006/relationships/slideMaster" Target="../slideMasters/slideMaster4.xml"/><Relationship Id="rId1" Type="http://schemas.openxmlformats.org/officeDocument/2006/relationships/tags" Target="../tags/tag123.xml"/></Relationships>
</file>

<file path=ppt/slideLayouts/_rels/slideLayout178.xml.rels><?xml version="1.0" encoding="UTF-8" standalone="yes"?>
<Relationships xmlns="http://schemas.openxmlformats.org/package/2006/relationships"><Relationship Id="rId2" Type="http://schemas.openxmlformats.org/officeDocument/2006/relationships/slideMaster" Target="../slideMasters/slideMaster4.xml"/><Relationship Id="rId1" Type="http://schemas.openxmlformats.org/officeDocument/2006/relationships/tags" Target="../tags/tag124.xml"/></Relationships>
</file>

<file path=ppt/slideLayouts/_rels/slideLayout179.xml.rels><?xml version="1.0" encoding="UTF-8" standalone="yes"?>
<Relationships xmlns="http://schemas.openxmlformats.org/package/2006/relationships"><Relationship Id="rId2" Type="http://schemas.openxmlformats.org/officeDocument/2006/relationships/slideMaster" Target="../slideMasters/slideMaster4.xml"/><Relationship Id="rId1" Type="http://schemas.openxmlformats.org/officeDocument/2006/relationships/tags" Target="../tags/tag125.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0.xml.rels><?xml version="1.0" encoding="UTF-8" standalone="yes"?>
<Relationships xmlns="http://schemas.openxmlformats.org/package/2006/relationships"><Relationship Id="rId2" Type="http://schemas.openxmlformats.org/officeDocument/2006/relationships/slideMaster" Target="../slideMasters/slideMaster4.xml"/><Relationship Id="rId1" Type="http://schemas.openxmlformats.org/officeDocument/2006/relationships/tags" Target="../tags/tag126.xml"/></Relationships>
</file>

<file path=ppt/slideLayouts/_rels/slideLayout181.xml.rels><?xml version="1.0" encoding="UTF-8" standalone="yes"?>
<Relationships xmlns="http://schemas.openxmlformats.org/package/2006/relationships"><Relationship Id="rId2" Type="http://schemas.openxmlformats.org/officeDocument/2006/relationships/slideMaster" Target="../slideMasters/slideMaster4.xml"/><Relationship Id="rId1" Type="http://schemas.openxmlformats.org/officeDocument/2006/relationships/tags" Target="../tags/tag127.xml"/></Relationships>
</file>

<file path=ppt/slideLayouts/_rels/slideLayout182.xml.rels><?xml version="1.0" encoding="UTF-8" standalone="yes"?>
<Relationships xmlns="http://schemas.openxmlformats.org/package/2006/relationships"><Relationship Id="rId2" Type="http://schemas.openxmlformats.org/officeDocument/2006/relationships/slideMaster" Target="../slideMasters/slideMaster4.xml"/><Relationship Id="rId1" Type="http://schemas.openxmlformats.org/officeDocument/2006/relationships/tags" Target="../tags/tag128.xml"/></Relationships>
</file>

<file path=ppt/slideLayouts/_rels/slideLayout183.xml.rels><?xml version="1.0" encoding="UTF-8" standalone="yes"?>
<Relationships xmlns="http://schemas.openxmlformats.org/package/2006/relationships"><Relationship Id="rId2" Type="http://schemas.openxmlformats.org/officeDocument/2006/relationships/slideMaster" Target="../slideMasters/slideMaster4.xml"/><Relationship Id="rId1" Type="http://schemas.openxmlformats.org/officeDocument/2006/relationships/tags" Target="../tags/tag129.xml"/></Relationships>
</file>

<file path=ppt/slideLayouts/_rels/slideLayout184.xml.rels><?xml version="1.0" encoding="UTF-8" standalone="yes"?>
<Relationships xmlns="http://schemas.openxmlformats.org/package/2006/relationships"><Relationship Id="rId2" Type="http://schemas.openxmlformats.org/officeDocument/2006/relationships/slideMaster" Target="../slideMasters/slideMaster4.xml"/><Relationship Id="rId1" Type="http://schemas.openxmlformats.org/officeDocument/2006/relationships/tags" Target="../tags/tag130.xml"/></Relationships>
</file>

<file path=ppt/slideLayouts/_rels/slideLayout185.xml.rels><?xml version="1.0" encoding="UTF-8" standalone="yes"?>
<Relationships xmlns="http://schemas.openxmlformats.org/package/2006/relationships"><Relationship Id="rId2" Type="http://schemas.openxmlformats.org/officeDocument/2006/relationships/slideMaster" Target="../slideMasters/slideMaster4.xml"/><Relationship Id="rId1" Type="http://schemas.openxmlformats.org/officeDocument/2006/relationships/tags" Target="../tags/tag131.xml"/></Relationships>
</file>

<file path=ppt/slideLayouts/_rels/slideLayout186.xml.rels><?xml version="1.0" encoding="UTF-8" standalone="yes"?>
<Relationships xmlns="http://schemas.openxmlformats.org/package/2006/relationships"><Relationship Id="rId2" Type="http://schemas.openxmlformats.org/officeDocument/2006/relationships/slideMaster" Target="../slideMasters/slideMaster4.xml"/><Relationship Id="rId1" Type="http://schemas.openxmlformats.org/officeDocument/2006/relationships/tags" Target="../tags/tag132.xml"/></Relationships>
</file>

<file path=ppt/slideLayouts/_rels/slideLayout187.xml.rels><?xml version="1.0" encoding="UTF-8" standalone="yes"?>
<Relationships xmlns="http://schemas.openxmlformats.org/package/2006/relationships"><Relationship Id="rId2" Type="http://schemas.openxmlformats.org/officeDocument/2006/relationships/slideMaster" Target="../slideMasters/slideMaster4.xml"/><Relationship Id="rId1" Type="http://schemas.openxmlformats.org/officeDocument/2006/relationships/tags" Target="../tags/tag133.xml"/></Relationships>
</file>

<file path=ppt/slideLayouts/_rels/slideLayout188.xml.rels><?xml version="1.0" encoding="UTF-8" standalone="yes"?>
<Relationships xmlns="http://schemas.openxmlformats.org/package/2006/relationships"><Relationship Id="rId2" Type="http://schemas.openxmlformats.org/officeDocument/2006/relationships/slideMaster" Target="../slideMasters/slideMaster4.xml"/><Relationship Id="rId1" Type="http://schemas.openxmlformats.org/officeDocument/2006/relationships/tags" Target="../tags/tag134.xml"/></Relationships>
</file>

<file path=ppt/slideLayouts/_rels/slideLayout18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Master" Target="../slideMasters/slideMaster4.xml"/><Relationship Id="rId1" Type="http://schemas.openxmlformats.org/officeDocument/2006/relationships/tags" Target="../tags/tag135.xml"/><Relationship Id="rId4" Type="http://schemas.openxmlformats.org/officeDocument/2006/relationships/image" Target="../media/image3.png"/></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0.xml.rels><?xml version="1.0" encoding="UTF-8" standalone="yes"?>
<Relationships xmlns="http://schemas.openxmlformats.org/package/2006/relationships"><Relationship Id="rId2" Type="http://schemas.openxmlformats.org/officeDocument/2006/relationships/slideMaster" Target="../slideMasters/slideMaster4.xml"/><Relationship Id="rId1" Type="http://schemas.openxmlformats.org/officeDocument/2006/relationships/tags" Target="../tags/tag136.xml"/></Relationships>
</file>

<file path=ppt/slideLayouts/_rels/slideLayout191.xml.rels><?xml version="1.0" encoding="UTF-8" standalone="yes"?>
<Relationships xmlns="http://schemas.openxmlformats.org/package/2006/relationships"><Relationship Id="rId2" Type="http://schemas.openxmlformats.org/officeDocument/2006/relationships/slideMaster" Target="../slideMasters/slideMaster4.xml"/><Relationship Id="rId1" Type="http://schemas.openxmlformats.org/officeDocument/2006/relationships/tags" Target="../tags/tag137.xml"/></Relationships>
</file>

<file path=ppt/slideLayouts/_rels/slideLayout192.xml.rels><?xml version="1.0" encoding="UTF-8" standalone="yes"?>
<Relationships xmlns="http://schemas.openxmlformats.org/package/2006/relationships"><Relationship Id="rId2" Type="http://schemas.openxmlformats.org/officeDocument/2006/relationships/slideMaster" Target="../slideMasters/slideMaster4.xml"/><Relationship Id="rId1" Type="http://schemas.openxmlformats.org/officeDocument/2006/relationships/tags" Target="../tags/tag138.xml"/></Relationships>
</file>

<file path=ppt/slideLayouts/_rels/slideLayout193.xml.rels><?xml version="1.0" encoding="UTF-8" standalone="yes"?>
<Relationships xmlns="http://schemas.openxmlformats.org/package/2006/relationships"><Relationship Id="rId2" Type="http://schemas.openxmlformats.org/officeDocument/2006/relationships/slideMaster" Target="../slideMasters/slideMaster4.xml"/><Relationship Id="rId1" Type="http://schemas.openxmlformats.org/officeDocument/2006/relationships/tags" Target="../tags/tag139.xml"/></Relationships>
</file>

<file path=ppt/slideLayouts/_rels/slideLayout194.xml.rels><?xml version="1.0" encoding="UTF-8" standalone="yes"?>
<Relationships xmlns="http://schemas.openxmlformats.org/package/2006/relationships"><Relationship Id="rId2" Type="http://schemas.openxmlformats.org/officeDocument/2006/relationships/slideMaster" Target="../slideMasters/slideMaster4.xml"/><Relationship Id="rId1" Type="http://schemas.openxmlformats.org/officeDocument/2006/relationships/tags" Target="../tags/tag140.xml"/></Relationships>
</file>

<file path=ppt/slideLayouts/_rels/slideLayout195.xml.rels><?xml version="1.0" encoding="UTF-8" standalone="yes"?>
<Relationships xmlns="http://schemas.openxmlformats.org/package/2006/relationships"><Relationship Id="rId2" Type="http://schemas.openxmlformats.org/officeDocument/2006/relationships/slideMaster" Target="../slideMasters/slideMaster4.xml"/><Relationship Id="rId1" Type="http://schemas.openxmlformats.org/officeDocument/2006/relationships/tags" Target="../tags/tag141.xml"/></Relationships>
</file>

<file path=ppt/slideLayouts/_rels/slideLayout196.xml.rels><?xml version="1.0" encoding="UTF-8" standalone="yes"?>
<Relationships xmlns="http://schemas.openxmlformats.org/package/2006/relationships"><Relationship Id="rId2" Type="http://schemas.openxmlformats.org/officeDocument/2006/relationships/slideMaster" Target="../slideMasters/slideMaster4.xml"/><Relationship Id="rId1" Type="http://schemas.openxmlformats.org/officeDocument/2006/relationships/tags" Target="../tags/tag142.xml"/></Relationships>
</file>

<file path=ppt/slideLayouts/_rels/slideLayout197.xml.rels><?xml version="1.0" encoding="UTF-8" standalone="yes"?>
<Relationships xmlns="http://schemas.openxmlformats.org/package/2006/relationships"><Relationship Id="rId2" Type="http://schemas.openxmlformats.org/officeDocument/2006/relationships/slideMaster" Target="../slideMasters/slideMaster4.xml"/><Relationship Id="rId1" Type="http://schemas.openxmlformats.org/officeDocument/2006/relationships/tags" Target="../tags/tag143.xml"/></Relationships>
</file>

<file path=ppt/slideLayouts/_rels/slideLayout198.xml.rels><?xml version="1.0" encoding="UTF-8" standalone="yes"?>
<Relationships xmlns="http://schemas.openxmlformats.org/package/2006/relationships"><Relationship Id="rId2" Type="http://schemas.openxmlformats.org/officeDocument/2006/relationships/slideMaster" Target="../slideMasters/slideMaster4.xml"/><Relationship Id="rId1" Type="http://schemas.openxmlformats.org/officeDocument/2006/relationships/tags" Target="../tags/tag144.xml"/></Relationships>
</file>

<file path=ppt/slideLayouts/_rels/slideLayout199.xml.rels><?xml version="1.0" encoding="UTF-8" standalone="yes"?>
<Relationships xmlns="http://schemas.openxmlformats.org/package/2006/relationships"><Relationship Id="rId2" Type="http://schemas.openxmlformats.org/officeDocument/2006/relationships/slideMaster" Target="../slideMasters/slideMaster4.xml"/><Relationship Id="rId1" Type="http://schemas.openxmlformats.org/officeDocument/2006/relationships/tags" Target="../tags/tag145.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0.xml.rels><?xml version="1.0" encoding="UTF-8" standalone="yes"?>
<Relationships xmlns="http://schemas.openxmlformats.org/package/2006/relationships"><Relationship Id="rId2" Type="http://schemas.openxmlformats.org/officeDocument/2006/relationships/slideMaster" Target="../slideMasters/slideMaster4.xml"/><Relationship Id="rId1" Type="http://schemas.openxmlformats.org/officeDocument/2006/relationships/tags" Target="../tags/tag146.xml"/></Relationships>
</file>

<file path=ppt/slideLayouts/_rels/slideLayout201.xml.rels><?xml version="1.0" encoding="UTF-8" standalone="yes"?>
<Relationships xmlns="http://schemas.openxmlformats.org/package/2006/relationships"><Relationship Id="rId2" Type="http://schemas.openxmlformats.org/officeDocument/2006/relationships/slideMaster" Target="../slideMasters/slideMaster4.xml"/><Relationship Id="rId1" Type="http://schemas.openxmlformats.org/officeDocument/2006/relationships/tags" Target="../tags/tag147.xml"/></Relationships>
</file>

<file path=ppt/slideLayouts/_rels/slideLayout202.xml.rels><?xml version="1.0" encoding="UTF-8" standalone="yes"?>
<Relationships xmlns="http://schemas.openxmlformats.org/package/2006/relationships"><Relationship Id="rId2" Type="http://schemas.openxmlformats.org/officeDocument/2006/relationships/slideMaster" Target="../slideMasters/slideMaster4.xml"/><Relationship Id="rId1" Type="http://schemas.openxmlformats.org/officeDocument/2006/relationships/tags" Target="../tags/tag148.xml"/></Relationships>
</file>

<file path=ppt/slideLayouts/_rels/slideLayout203.xml.rels><?xml version="1.0" encoding="UTF-8" standalone="yes"?>
<Relationships xmlns="http://schemas.openxmlformats.org/package/2006/relationships"><Relationship Id="rId2" Type="http://schemas.openxmlformats.org/officeDocument/2006/relationships/slideMaster" Target="../slideMasters/slideMaster4.xml"/><Relationship Id="rId1" Type="http://schemas.openxmlformats.org/officeDocument/2006/relationships/tags" Target="../tags/tag149.xml"/></Relationships>
</file>

<file path=ppt/slideLayouts/_rels/slideLayout204.xml.rels><?xml version="1.0" encoding="UTF-8" standalone="yes"?>
<Relationships xmlns="http://schemas.openxmlformats.org/package/2006/relationships"><Relationship Id="rId2" Type="http://schemas.openxmlformats.org/officeDocument/2006/relationships/slideMaster" Target="../slideMasters/slideMaster4.xml"/><Relationship Id="rId1" Type="http://schemas.openxmlformats.org/officeDocument/2006/relationships/tags" Target="../tags/tag150.xml"/></Relationships>
</file>

<file path=ppt/slideLayouts/_rels/slideLayout205.xml.rels><?xml version="1.0" encoding="UTF-8" standalone="yes"?>
<Relationships xmlns="http://schemas.openxmlformats.org/package/2006/relationships"><Relationship Id="rId2" Type="http://schemas.openxmlformats.org/officeDocument/2006/relationships/slideMaster" Target="../slideMasters/slideMaster4.xml"/><Relationship Id="rId1" Type="http://schemas.openxmlformats.org/officeDocument/2006/relationships/tags" Target="../tags/tag151.xml"/></Relationships>
</file>

<file path=ppt/slideLayouts/_rels/slideLayout206.xml.rels><?xml version="1.0" encoding="UTF-8" standalone="yes"?>
<Relationships xmlns="http://schemas.openxmlformats.org/package/2006/relationships"><Relationship Id="rId2" Type="http://schemas.openxmlformats.org/officeDocument/2006/relationships/slideMaster" Target="../slideMasters/slideMaster4.xml"/><Relationship Id="rId1" Type="http://schemas.openxmlformats.org/officeDocument/2006/relationships/tags" Target="../tags/tag152.xml"/></Relationships>
</file>

<file path=ppt/slideLayouts/_rels/slideLayout207.xml.rels><?xml version="1.0" encoding="UTF-8" standalone="yes"?>
<Relationships xmlns="http://schemas.openxmlformats.org/package/2006/relationships"><Relationship Id="rId2" Type="http://schemas.openxmlformats.org/officeDocument/2006/relationships/slideMaster" Target="../slideMasters/slideMaster4.xml"/><Relationship Id="rId1" Type="http://schemas.openxmlformats.org/officeDocument/2006/relationships/tags" Target="../tags/tag153.xml"/></Relationships>
</file>

<file path=ppt/slideLayouts/_rels/slideLayout208.xml.rels><?xml version="1.0" encoding="UTF-8" standalone="yes"?>
<Relationships xmlns="http://schemas.openxmlformats.org/package/2006/relationships"><Relationship Id="rId2" Type="http://schemas.openxmlformats.org/officeDocument/2006/relationships/slideMaster" Target="../slideMasters/slideMaster4.xml"/><Relationship Id="rId1" Type="http://schemas.openxmlformats.org/officeDocument/2006/relationships/tags" Target="../tags/tag154.xml"/></Relationships>
</file>

<file path=ppt/slideLayouts/_rels/slideLayout209.xml.rels><?xml version="1.0" encoding="UTF-8" standalone="yes"?>
<Relationships xmlns="http://schemas.openxmlformats.org/package/2006/relationships"><Relationship Id="rId2" Type="http://schemas.openxmlformats.org/officeDocument/2006/relationships/slideMaster" Target="../slideMasters/slideMaster4.xml"/><Relationship Id="rId1" Type="http://schemas.openxmlformats.org/officeDocument/2006/relationships/tags" Target="../tags/tag155.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0.xml.rels><?xml version="1.0" encoding="UTF-8" standalone="yes"?>
<Relationships xmlns="http://schemas.openxmlformats.org/package/2006/relationships"><Relationship Id="rId2" Type="http://schemas.openxmlformats.org/officeDocument/2006/relationships/slideMaster" Target="../slideMasters/slideMaster4.xml"/><Relationship Id="rId1" Type="http://schemas.openxmlformats.org/officeDocument/2006/relationships/tags" Target="../tags/tag156.xml"/></Relationships>
</file>

<file path=ppt/slideLayouts/_rels/slideLayout211.xml.rels><?xml version="1.0" encoding="UTF-8" standalone="yes"?>
<Relationships xmlns="http://schemas.openxmlformats.org/package/2006/relationships"><Relationship Id="rId2" Type="http://schemas.openxmlformats.org/officeDocument/2006/relationships/slideMaster" Target="../slideMasters/slideMaster4.xml"/><Relationship Id="rId1" Type="http://schemas.openxmlformats.org/officeDocument/2006/relationships/tags" Target="../tags/tag157.xml"/></Relationships>
</file>

<file path=ppt/slideLayouts/_rels/slideLayout212.xml.rels><?xml version="1.0" encoding="UTF-8" standalone="yes"?>
<Relationships xmlns="http://schemas.openxmlformats.org/package/2006/relationships"><Relationship Id="rId2" Type="http://schemas.openxmlformats.org/officeDocument/2006/relationships/slideMaster" Target="../slideMasters/slideMaster4.xml"/><Relationship Id="rId1" Type="http://schemas.openxmlformats.org/officeDocument/2006/relationships/tags" Target="../tags/tag158.xml"/></Relationships>
</file>

<file path=ppt/slideLayouts/_rels/slideLayout213.xml.rels><?xml version="1.0" encoding="UTF-8" standalone="yes"?>
<Relationships xmlns="http://schemas.openxmlformats.org/package/2006/relationships"><Relationship Id="rId2" Type="http://schemas.openxmlformats.org/officeDocument/2006/relationships/slideMaster" Target="../slideMasters/slideMaster4.xml"/><Relationship Id="rId1" Type="http://schemas.openxmlformats.org/officeDocument/2006/relationships/tags" Target="../tags/tag159.xml"/></Relationships>
</file>

<file path=ppt/slideLayouts/_rels/slideLayout214.xml.rels><?xml version="1.0" encoding="UTF-8" standalone="yes"?>
<Relationships xmlns="http://schemas.openxmlformats.org/package/2006/relationships"><Relationship Id="rId2" Type="http://schemas.openxmlformats.org/officeDocument/2006/relationships/slideMaster" Target="../slideMasters/slideMaster4.xml"/><Relationship Id="rId1" Type="http://schemas.openxmlformats.org/officeDocument/2006/relationships/tags" Target="../tags/tag160.xml"/></Relationships>
</file>

<file path=ppt/slideLayouts/_rels/slideLayout215.xml.rels><?xml version="1.0" encoding="UTF-8" standalone="yes"?>
<Relationships xmlns="http://schemas.openxmlformats.org/package/2006/relationships"><Relationship Id="rId2" Type="http://schemas.openxmlformats.org/officeDocument/2006/relationships/slideMaster" Target="../slideMasters/slideMaster4.xml"/><Relationship Id="rId1" Type="http://schemas.openxmlformats.org/officeDocument/2006/relationships/tags" Target="../tags/tag161.xml"/></Relationships>
</file>

<file path=ppt/slideLayouts/_rels/slideLayout216.xml.rels><?xml version="1.0" encoding="UTF-8" standalone="yes"?>
<Relationships xmlns="http://schemas.openxmlformats.org/package/2006/relationships"><Relationship Id="rId2" Type="http://schemas.openxmlformats.org/officeDocument/2006/relationships/slideMaster" Target="../slideMasters/slideMaster4.xml"/><Relationship Id="rId1" Type="http://schemas.openxmlformats.org/officeDocument/2006/relationships/tags" Target="../tags/tag162.xml"/></Relationships>
</file>

<file path=ppt/slideLayouts/_rels/slideLayout217.xml.rels><?xml version="1.0" encoding="UTF-8" standalone="yes"?>
<Relationships xmlns="http://schemas.openxmlformats.org/package/2006/relationships"><Relationship Id="rId2" Type="http://schemas.openxmlformats.org/officeDocument/2006/relationships/slideMaster" Target="../slideMasters/slideMaster4.xml"/><Relationship Id="rId1" Type="http://schemas.openxmlformats.org/officeDocument/2006/relationships/tags" Target="../tags/tag163.xml"/></Relationships>
</file>

<file path=ppt/slideLayouts/_rels/slideLayout218.xml.rels><?xml version="1.0" encoding="UTF-8" standalone="yes"?>
<Relationships xmlns="http://schemas.openxmlformats.org/package/2006/relationships"><Relationship Id="rId2" Type="http://schemas.openxmlformats.org/officeDocument/2006/relationships/slideMaster" Target="../slideMasters/slideMaster4.xml"/><Relationship Id="rId1" Type="http://schemas.openxmlformats.org/officeDocument/2006/relationships/tags" Target="../tags/tag164.xml"/></Relationships>
</file>

<file path=ppt/slideLayouts/_rels/slideLayout219.xml.rels><?xml version="1.0" encoding="UTF-8" standalone="yes"?>
<Relationships xmlns="http://schemas.openxmlformats.org/package/2006/relationships"><Relationship Id="rId2" Type="http://schemas.openxmlformats.org/officeDocument/2006/relationships/slideMaster" Target="../slideMasters/slideMaster4.xml"/><Relationship Id="rId1" Type="http://schemas.openxmlformats.org/officeDocument/2006/relationships/tags" Target="../tags/tag165.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0.xml.rels><?xml version="1.0" encoding="UTF-8" standalone="yes"?>
<Relationships xmlns="http://schemas.openxmlformats.org/package/2006/relationships"><Relationship Id="rId2" Type="http://schemas.openxmlformats.org/officeDocument/2006/relationships/slideMaster" Target="../slideMasters/slideMaster4.xml"/><Relationship Id="rId1" Type="http://schemas.openxmlformats.org/officeDocument/2006/relationships/tags" Target="../tags/tag166.xml"/></Relationships>
</file>

<file path=ppt/slideLayouts/_rels/slideLayout221.xml.rels><?xml version="1.0" encoding="UTF-8" standalone="yes"?>
<Relationships xmlns="http://schemas.openxmlformats.org/package/2006/relationships"><Relationship Id="rId2" Type="http://schemas.openxmlformats.org/officeDocument/2006/relationships/slideMaster" Target="../slideMasters/slideMaster4.xml"/><Relationship Id="rId1" Type="http://schemas.openxmlformats.org/officeDocument/2006/relationships/tags" Target="../tags/tag167.xml"/></Relationships>
</file>

<file path=ppt/slideLayouts/_rels/slideLayout222.xml.rels><?xml version="1.0" encoding="UTF-8" standalone="yes"?>
<Relationships xmlns="http://schemas.openxmlformats.org/package/2006/relationships"><Relationship Id="rId2" Type="http://schemas.openxmlformats.org/officeDocument/2006/relationships/slideMaster" Target="../slideMasters/slideMaster4.xml"/><Relationship Id="rId1" Type="http://schemas.openxmlformats.org/officeDocument/2006/relationships/tags" Target="../tags/tag168.xml"/></Relationships>
</file>

<file path=ppt/slideLayouts/_rels/slideLayout223.xml.rels><?xml version="1.0" encoding="UTF-8" standalone="yes"?>
<Relationships xmlns="http://schemas.openxmlformats.org/package/2006/relationships"><Relationship Id="rId2" Type="http://schemas.openxmlformats.org/officeDocument/2006/relationships/slideMaster" Target="../slideMasters/slideMaster4.xml"/><Relationship Id="rId1" Type="http://schemas.openxmlformats.org/officeDocument/2006/relationships/tags" Target="../tags/tag169.xml"/></Relationships>
</file>

<file path=ppt/slideLayouts/_rels/slideLayout224.xml.rels><?xml version="1.0" encoding="UTF-8" standalone="yes"?>
<Relationships xmlns="http://schemas.openxmlformats.org/package/2006/relationships"><Relationship Id="rId2" Type="http://schemas.openxmlformats.org/officeDocument/2006/relationships/slideMaster" Target="../slideMasters/slideMaster4.xml"/><Relationship Id="rId1" Type="http://schemas.openxmlformats.org/officeDocument/2006/relationships/tags" Target="../tags/tag170.xml"/></Relationships>
</file>

<file path=ppt/slideLayouts/_rels/slideLayout225.xml.rels><?xml version="1.0" encoding="UTF-8" standalone="yes"?>
<Relationships xmlns="http://schemas.openxmlformats.org/package/2006/relationships"><Relationship Id="rId2" Type="http://schemas.openxmlformats.org/officeDocument/2006/relationships/slideMaster" Target="../slideMasters/slideMaster4.xml"/><Relationship Id="rId1" Type="http://schemas.openxmlformats.org/officeDocument/2006/relationships/tags" Target="../tags/tag171.xml"/></Relationships>
</file>

<file path=ppt/slideLayouts/_rels/slideLayout22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5.xml"/></Relationships>
</file>

<file path=ppt/slideLayouts/_rels/slideLayout22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28.xml.rels><?xml version="1.0" encoding="UTF-8" standalone="yes"?>
<Relationships xmlns="http://schemas.openxmlformats.org/package/2006/relationships"><Relationship Id="rId2" Type="http://schemas.openxmlformats.org/officeDocument/2006/relationships/slideMaster" Target="../slideMasters/slideMaster5.xml"/><Relationship Id="rId1" Type="http://schemas.openxmlformats.org/officeDocument/2006/relationships/tags" Target="../tags/tag173.xml"/></Relationships>
</file>

<file path=ppt/slideLayouts/_rels/slideLayout229.xml.rels><?xml version="1.0" encoding="UTF-8" standalone="yes"?>
<Relationships xmlns="http://schemas.openxmlformats.org/package/2006/relationships"><Relationship Id="rId2" Type="http://schemas.openxmlformats.org/officeDocument/2006/relationships/slideMaster" Target="../slideMasters/slideMaster5.xml"/><Relationship Id="rId1" Type="http://schemas.openxmlformats.org/officeDocument/2006/relationships/tags" Target="../tags/tag174.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3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3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33.xml.rels><?xml version="1.0" encoding="UTF-8" standalone="yes"?>
<Relationships xmlns="http://schemas.openxmlformats.org/package/2006/relationships"><Relationship Id="rId2" Type="http://schemas.openxmlformats.org/officeDocument/2006/relationships/slideMaster" Target="../slideMasters/slideMaster6.xml"/><Relationship Id="rId1" Type="http://schemas.openxmlformats.org/officeDocument/2006/relationships/tags" Target="../tags/tag176.xml"/></Relationships>
</file>

<file path=ppt/slideLayouts/_rels/slideLayout234.xml.rels><?xml version="1.0" encoding="UTF-8" standalone="yes"?>
<Relationships xmlns="http://schemas.openxmlformats.org/package/2006/relationships"><Relationship Id="rId2" Type="http://schemas.openxmlformats.org/officeDocument/2006/relationships/slideMaster" Target="../slideMasters/slideMaster6.xml"/><Relationship Id="rId1" Type="http://schemas.openxmlformats.org/officeDocument/2006/relationships/tags" Target="../tags/tag177.xml"/></Relationships>
</file>

<file path=ppt/slideLayouts/_rels/slideLayout235.xml.rels><?xml version="1.0" encoding="UTF-8" standalone="yes"?>
<Relationships xmlns="http://schemas.openxmlformats.org/package/2006/relationships"><Relationship Id="rId2" Type="http://schemas.openxmlformats.org/officeDocument/2006/relationships/slideMaster" Target="../slideMasters/slideMaster6.xml"/><Relationship Id="rId1" Type="http://schemas.openxmlformats.org/officeDocument/2006/relationships/tags" Target="../tags/tag178.xml"/></Relationships>
</file>

<file path=ppt/slideLayouts/_rels/slideLayout236.xml.rels><?xml version="1.0" encoding="UTF-8" standalone="yes"?>
<Relationships xmlns="http://schemas.openxmlformats.org/package/2006/relationships"><Relationship Id="rId2" Type="http://schemas.openxmlformats.org/officeDocument/2006/relationships/slideMaster" Target="../slideMasters/slideMaster6.xml"/><Relationship Id="rId1" Type="http://schemas.openxmlformats.org/officeDocument/2006/relationships/tags" Target="../tags/tag179.xml"/></Relationships>
</file>

<file path=ppt/slideLayouts/_rels/slideLayout237.xml.rels><?xml version="1.0" encoding="UTF-8" standalone="yes"?>
<Relationships xmlns="http://schemas.openxmlformats.org/package/2006/relationships"><Relationship Id="rId2" Type="http://schemas.openxmlformats.org/officeDocument/2006/relationships/slideMaster" Target="../slideMasters/slideMaster6.xml"/><Relationship Id="rId1" Type="http://schemas.openxmlformats.org/officeDocument/2006/relationships/tags" Target="../tags/tag180.xml"/></Relationships>
</file>

<file path=ppt/slideLayouts/_rels/slideLayout238.xml.rels><?xml version="1.0" encoding="UTF-8" standalone="yes"?>
<Relationships xmlns="http://schemas.openxmlformats.org/package/2006/relationships"><Relationship Id="rId2" Type="http://schemas.openxmlformats.org/officeDocument/2006/relationships/slideMaster" Target="../slideMasters/slideMaster6.xml"/><Relationship Id="rId1" Type="http://schemas.openxmlformats.org/officeDocument/2006/relationships/tags" Target="../tags/tag181.xml"/></Relationships>
</file>

<file path=ppt/slideLayouts/_rels/slideLayout239.xml.rels><?xml version="1.0" encoding="UTF-8" standalone="yes"?>
<Relationships xmlns="http://schemas.openxmlformats.org/package/2006/relationships"><Relationship Id="rId2" Type="http://schemas.openxmlformats.org/officeDocument/2006/relationships/slideMaster" Target="../slideMasters/slideMaster6.xml"/><Relationship Id="rId1" Type="http://schemas.openxmlformats.org/officeDocument/2006/relationships/tags" Target="../tags/tag18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0.xml.rels><?xml version="1.0" encoding="UTF-8" standalone="yes"?>
<Relationships xmlns="http://schemas.openxmlformats.org/package/2006/relationships"><Relationship Id="rId2" Type="http://schemas.openxmlformats.org/officeDocument/2006/relationships/slideMaster" Target="../slideMasters/slideMaster6.xml"/><Relationship Id="rId1" Type="http://schemas.openxmlformats.org/officeDocument/2006/relationships/tags" Target="../tags/tag183.xml"/></Relationships>
</file>

<file path=ppt/slideLayouts/_rels/slideLayout241.xml.rels><?xml version="1.0" encoding="UTF-8" standalone="yes"?>
<Relationships xmlns="http://schemas.openxmlformats.org/package/2006/relationships"><Relationship Id="rId2" Type="http://schemas.openxmlformats.org/officeDocument/2006/relationships/slideMaster" Target="../slideMasters/slideMaster6.xml"/><Relationship Id="rId1" Type="http://schemas.openxmlformats.org/officeDocument/2006/relationships/tags" Target="../tags/tag184.xml"/></Relationships>
</file>

<file path=ppt/slideLayouts/_rels/slideLayout242.xml.rels><?xml version="1.0" encoding="UTF-8" standalone="yes"?>
<Relationships xmlns="http://schemas.openxmlformats.org/package/2006/relationships"><Relationship Id="rId2" Type="http://schemas.openxmlformats.org/officeDocument/2006/relationships/slideMaster" Target="../slideMasters/slideMaster6.xml"/><Relationship Id="rId1" Type="http://schemas.openxmlformats.org/officeDocument/2006/relationships/tags" Target="../tags/tag185.xml"/></Relationships>
</file>

<file path=ppt/slideLayouts/_rels/slideLayout243.xml.rels><?xml version="1.0" encoding="UTF-8" standalone="yes"?>
<Relationships xmlns="http://schemas.openxmlformats.org/package/2006/relationships"><Relationship Id="rId2" Type="http://schemas.openxmlformats.org/officeDocument/2006/relationships/slideMaster" Target="../slideMasters/slideMaster6.xml"/><Relationship Id="rId1" Type="http://schemas.openxmlformats.org/officeDocument/2006/relationships/tags" Target="../tags/tag186.xml"/></Relationships>
</file>

<file path=ppt/slideLayouts/_rels/slideLayout244.xml.rels><?xml version="1.0" encoding="UTF-8" standalone="yes"?>
<Relationships xmlns="http://schemas.openxmlformats.org/package/2006/relationships"><Relationship Id="rId2" Type="http://schemas.openxmlformats.org/officeDocument/2006/relationships/slideMaster" Target="../slideMasters/slideMaster6.xml"/><Relationship Id="rId1" Type="http://schemas.openxmlformats.org/officeDocument/2006/relationships/tags" Target="../tags/tag187.xml"/></Relationships>
</file>

<file path=ppt/slideLayouts/_rels/slideLayout245.xml.rels><?xml version="1.0" encoding="UTF-8" standalone="yes"?>
<Relationships xmlns="http://schemas.openxmlformats.org/package/2006/relationships"><Relationship Id="rId2" Type="http://schemas.openxmlformats.org/officeDocument/2006/relationships/slideMaster" Target="../slideMasters/slideMaster6.xml"/><Relationship Id="rId1" Type="http://schemas.openxmlformats.org/officeDocument/2006/relationships/tags" Target="../tags/tag188.xml"/></Relationships>
</file>

<file path=ppt/slideLayouts/_rels/slideLayout246.xml.rels><?xml version="1.0" encoding="UTF-8" standalone="yes"?>
<Relationships xmlns="http://schemas.openxmlformats.org/package/2006/relationships"><Relationship Id="rId2" Type="http://schemas.openxmlformats.org/officeDocument/2006/relationships/slideMaster" Target="../slideMasters/slideMaster6.xml"/><Relationship Id="rId1" Type="http://schemas.openxmlformats.org/officeDocument/2006/relationships/tags" Target="../tags/tag189.xml"/></Relationships>
</file>

<file path=ppt/slideLayouts/_rels/slideLayout247.xml.rels><?xml version="1.0" encoding="UTF-8" standalone="yes"?>
<Relationships xmlns="http://schemas.openxmlformats.org/package/2006/relationships"><Relationship Id="rId2" Type="http://schemas.openxmlformats.org/officeDocument/2006/relationships/slideMaster" Target="../slideMasters/slideMaster6.xml"/><Relationship Id="rId1" Type="http://schemas.openxmlformats.org/officeDocument/2006/relationships/tags" Target="../tags/tag190.xml"/></Relationships>
</file>

<file path=ppt/slideLayouts/_rels/slideLayout248.xml.rels><?xml version="1.0" encoding="UTF-8" standalone="yes"?>
<Relationships xmlns="http://schemas.openxmlformats.org/package/2006/relationships"><Relationship Id="rId2" Type="http://schemas.openxmlformats.org/officeDocument/2006/relationships/slideMaster" Target="../slideMasters/slideMaster6.xml"/><Relationship Id="rId1" Type="http://schemas.openxmlformats.org/officeDocument/2006/relationships/tags" Target="../tags/tag191.xml"/></Relationships>
</file>

<file path=ppt/slideLayouts/_rels/slideLayout249.xml.rels><?xml version="1.0" encoding="UTF-8" standalone="yes"?>
<Relationships xmlns="http://schemas.openxmlformats.org/package/2006/relationships"><Relationship Id="rId2" Type="http://schemas.openxmlformats.org/officeDocument/2006/relationships/slideMaster" Target="../slideMasters/slideMaster6.xml"/><Relationship Id="rId1" Type="http://schemas.openxmlformats.org/officeDocument/2006/relationships/tags" Target="../tags/tag19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0.xml.rels><?xml version="1.0" encoding="UTF-8" standalone="yes"?>
<Relationships xmlns="http://schemas.openxmlformats.org/package/2006/relationships"><Relationship Id="rId2" Type="http://schemas.openxmlformats.org/officeDocument/2006/relationships/slideMaster" Target="../slideMasters/slideMaster6.xml"/><Relationship Id="rId1" Type="http://schemas.openxmlformats.org/officeDocument/2006/relationships/tags" Target="../tags/tag193.xml"/></Relationships>
</file>

<file path=ppt/slideLayouts/_rels/slideLayout251.xml.rels><?xml version="1.0" encoding="UTF-8" standalone="yes"?>
<Relationships xmlns="http://schemas.openxmlformats.org/package/2006/relationships"><Relationship Id="rId2" Type="http://schemas.openxmlformats.org/officeDocument/2006/relationships/slideMaster" Target="../slideMasters/slideMaster6.xml"/><Relationship Id="rId1" Type="http://schemas.openxmlformats.org/officeDocument/2006/relationships/tags" Target="../tags/tag194.xml"/></Relationships>
</file>

<file path=ppt/slideLayouts/_rels/slideLayout25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Master" Target="../slideMasters/slideMaster6.xml"/><Relationship Id="rId1" Type="http://schemas.openxmlformats.org/officeDocument/2006/relationships/tags" Target="../tags/tag195.xml"/><Relationship Id="rId4" Type="http://schemas.openxmlformats.org/officeDocument/2006/relationships/image" Target="../media/image3.png"/></Relationships>
</file>

<file path=ppt/slideLayouts/_rels/slideLayout253.xml.rels><?xml version="1.0" encoding="UTF-8" standalone="yes"?>
<Relationships xmlns="http://schemas.openxmlformats.org/package/2006/relationships"><Relationship Id="rId2" Type="http://schemas.openxmlformats.org/officeDocument/2006/relationships/slideMaster" Target="../slideMasters/slideMaster6.xml"/><Relationship Id="rId1" Type="http://schemas.openxmlformats.org/officeDocument/2006/relationships/tags" Target="../tags/tag196.xml"/></Relationships>
</file>

<file path=ppt/slideLayouts/_rels/slideLayout254.xml.rels><?xml version="1.0" encoding="UTF-8" standalone="yes"?>
<Relationships xmlns="http://schemas.openxmlformats.org/package/2006/relationships"><Relationship Id="rId2" Type="http://schemas.openxmlformats.org/officeDocument/2006/relationships/slideMaster" Target="../slideMasters/slideMaster6.xml"/><Relationship Id="rId1" Type="http://schemas.openxmlformats.org/officeDocument/2006/relationships/tags" Target="../tags/tag197.xml"/></Relationships>
</file>

<file path=ppt/slideLayouts/_rels/slideLayout255.xml.rels><?xml version="1.0" encoding="UTF-8" standalone="yes"?>
<Relationships xmlns="http://schemas.openxmlformats.org/package/2006/relationships"><Relationship Id="rId2" Type="http://schemas.openxmlformats.org/officeDocument/2006/relationships/slideMaster" Target="../slideMasters/slideMaster6.xml"/><Relationship Id="rId1" Type="http://schemas.openxmlformats.org/officeDocument/2006/relationships/tags" Target="../tags/tag198.xml"/></Relationships>
</file>

<file path=ppt/slideLayouts/_rels/slideLayout256.xml.rels><?xml version="1.0" encoding="UTF-8" standalone="yes"?>
<Relationships xmlns="http://schemas.openxmlformats.org/package/2006/relationships"><Relationship Id="rId2" Type="http://schemas.openxmlformats.org/officeDocument/2006/relationships/slideMaster" Target="../slideMasters/slideMaster6.xml"/><Relationship Id="rId1" Type="http://schemas.openxmlformats.org/officeDocument/2006/relationships/tags" Target="../tags/tag199.xml"/></Relationships>
</file>

<file path=ppt/slideLayouts/_rels/slideLayout257.xml.rels><?xml version="1.0" encoding="UTF-8" standalone="yes"?>
<Relationships xmlns="http://schemas.openxmlformats.org/package/2006/relationships"><Relationship Id="rId2" Type="http://schemas.openxmlformats.org/officeDocument/2006/relationships/slideMaster" Target="../slideMasters/slideMaster6.xml"/><Relationship Id="rId1" Type="http://schemas.openxmlformats.org/officeDocument/2006/relationships/tags" Target="../tags/tag200.xml"/></Relationships>
</file>

<file path=ppt/slideLayouts/_rels/slideLayout258.xml.rels><?xml version="1.0" encoding="UTF-8" standalone="yes"?>
<Relationships xmlns="http://schemas.openxmlformats.org/package/2006/relationships"><Relationship Id="rId2" Type="http://schemas.openxmlformats.org/officeDocument/2006/relationships/slideMaster" Target="../slideMasters/slideMaster6.xml"/><Relationship Id="rId1" Type="http://schemas.openxmlformats.org/officeDocument/2006/relationships/tags" Target="../tags/tag201.xml"/></Relationships>
</file>

<file path=ppt/slideLayouts/_rels/slideLayout259.xml.rels><?xml version="1.0" encoding="UTF-8" standalone="yes"?>
<Relationships xmlns="http://schemas.openxmlformats.org/package/2006/relationships"><Relationship Id="rId2" Type="http://schemas.openxmlformats.org/officeDocument/2006/relationships/slideMaster" Target="../slideMasters/slideMaster6.xml"/><Relationship Id="rId1" Type="http://schemas.openxmlformats.org/officeDocument/2006/relationships/tags" Target="../tags/tag20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0.xml.rels><?xml version="1.0" encoding="UTF-8" standalone="yes"?>
<Relationships xmlns="http://schemas.openxmlformats.org/package/2006/relationships"><Relationship Id="rId2" Type="http://schemas.openxmlformats.org/officeDocument/2006/relationships/slideMaster" Target="../slideMasters/slideMaster6.xml"/><Relationship Id="rId1" Type="http://schemas.openxmlformats.org/officeDocument/2006/relationships/tags" Target="../tags/tag203.xml"/></Relationships>
</file>

<file path=ppt/slideLayouts/_rels/slideLayout261.xml.rels><?xml version="1.0" encoding="UTF-8" standalone="yes"?>
<Relationships xmlns="http://schemas.openxmlformats.org/package/2006/relationships"><Relationship Id="rId2" Type="http://schemas.openxmlformats.org/officeDocument/2006/relationships/slideMaster" Target="../slideMasters/slideMaster6.xml"/><Relationship Id="rId1" Type="http://schemas.openxmlformats.org/officeDocument/2006/relationships/tags" Target="../tags/tag204.xml"/></Relationships>
</file>

<file path=ppt/slideLayouts/_rels/slideLayout262.xml.rels><?xml version="1.0" encoding="UTF-8" standalone="yes"?>
<Relationships xmlns="http://schemas.openxmlformats.org/package/2006/relationships"><Relationship Id="rId2" Type="http://schemas.openxmlformats.org/officeDocument/2006/relationships/slideMaster" Target="../slideMasters/slideMaster6.xml"/><Relationship Id="rId1" Type="http://schemas.openxmlformats.org/officeDocument/2006/relationships/tags" Target="../tags/tag205.xml"/></Relationships>
</file>

<file path=ppt/slideLayouts/_rels/slideLayout263.xml.rels><?xml version="1.0" encoding="UTF-8" standalone="yes"?>
<Relationships xmlns="http://schemas.openxmlformats.org/package/2006/relationships"><Relationship Id="rId2" Type="http://schemas.openxmlformats.org/officeDocument/2006/relationships/slideMaster" Target="../slideMasters/slideMaster6.xml"/><Relationship Id="rId1" Type="http://schemas.openxmlformats.org/officeDocument/2006/relationships/tags" Target="../tags/tag206.xml"/></Relationships>
</file>

<file path=ppt/slideLayouts/_rels/slideLayout264.xml.rels><?xml version="1.0" encoding="UTF-8" standalone="yes"?>
<Relationships xmlns="http://schemas.openxmlformats.org/package/2006/relationships"><Relationship Id="rId2" Type="http://schemas.openxmlformats.org/officeDocument/2006/relationships/slideMaster" Target="../slideMasters/slideMaster6.xml"/><Relationship Id="rId1" Type="http://schemas.openxmlformats.org/officeDocument/2006/relationships/tags" Target="../tags/tag207.xml"/></Relationships>
</file>

<file path=ppt/slideLayouts/_rels/slideLayout265.xml.rels><?xml version="1.0" encoding="UTF-8" standalone="yes"?>
<Relationships xmlns="http://schemas.openxmlformats.org/package/2006/relationships"><Relationship Id="rId2" Type="http://schemas.openxmlformats.org/officeDocument/2006/relationships/slideMaster" Target="../slideMasters/slideMaster6.xml"/><Relationship Id="rId1" Type="http://schemas.openxmlformats.org/officeDocument/2006/relationships/tags" Target="../tags/tag208.xml"/></Relationships>
</file>

<file path=ppt/slideLayouts/_rels/slideLayout266.xml.rels><?xml version="1.0" encoding="UTF-8" standalone="yes"?>
<Relationships xmlns="http://schemas.openxmlformats.org/package/2006/relationships"><Relationship Id="rId2" Type="http://schemas.openxmlformats.org/officeDocument/2006/relationships/slideMaster" Target="../slideMasters/slideMaster6.xml"/><Relationship Id="rId1" Type="http://schemas.openxmlformats.org/officeDocument/2006/relationships/tags" Target="../tags/tag209.xml"/></Relationships>
</file>

<file path=ppt/slideLayouts/_rels/slideLayout267.xml.rels><?xml version="1.0" encoding="UTF-8" standalone="yes"?>
<Relationships xmlns="http://schemas.openxmlformats.org/package/2006/relationships"><Relationship Id="rId2" Type="http://schemas.openxmlformats.org/officeDocument/2006/relationships/slideMaster" Target="../slideMasters/slideMaster6.xml"/><Relationship Id="rId1" Type="http://schemas.openxmlformats.org/officeDocument/2006/relationships/tags" Target="../tags/tag210.xml"/></Relationships>
</file>

<file path=ppt/slideLayouts/_rels/slideLayout268.xml.rels><?xml version="1.0" encoding="UTF-8" standalone="yes"?>
<Relationships xmlns="http://schemas.openxmlformats.org/package/2006/relationships"><Relationship Id="rId2" Type="http://schemas.openxmlformats.org/officeDocument/2006/relationships/slideMaster" Target="../slideMasters/slideMaster6.xml"/><Relationship Id="rId1" Type="http://schemas.openxmlformats.org/officeDocument/2006/relationships/tags" Target="../tags/tag211.xml"/></Relationships>
</file>

<file path=ppt/slideLayouts/_rels/slideLayout269.xml.rels><?xml version="1.0" encoding="UTF-8" standalone="yes"?>
<Relationships xmlns="http://schemas.openxmlformats.org/package/2006/relationships"><Relationship Id="rId2" Type="http://schemas.openxmlformats.org/officeDocument/2006/relationships/slideMaster" Target="../slideMasters/slideMaster6.xml"/><Relationship Id="rId1" Type="http://schemas.openxmlformats.org/officeDocument/2006/relationships/tags" Target="../tags/tag21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0.xml.rels><?xml version="1.0" encoding="UTF-8" standalone="yes"?>
<Relationships xmlns="http://schemas.openxmlformats.org/package/2006/relationships"><Relationship Id="rId2" Type="http://schemas.openxmlformats.org/officeDocument/2006/relationships/slideMaster" Target="../slideMasters/slideMaster6.xml"/><Relationship Id="rId1" Type="http://schemas.openxmlformats.org/officeDocument/2006/relationships/tags" Target="../tags/tag213.xml"/></Relationships>
</file>

<file path=ppt/slideLayouts/_rels/slideLayout271.xml.rels><?xml version="1.0" encoding="UTF-8" standalone="yes"?>
<Relationships xmlns="http://schemas.openxmlformats.org/package/2006/relationships"><Relationship Id="rId2" Type="http://schemas.openxmlformats.org/officeDocument/2006/relationships/slideMaster" Target="../slideMasters/slideMaster6.xml"/><Relationship Id="rId1" Type="http://schemas.openxmlformats.org/officeDocument/2006/relationships/tags" Target="../tags/tag214.xml"/></Relationships>
</file>

<file path=ppt/slideLayouts/_rels/slideLayout272.xml.rels><?xml version="1.0" encoding="UTF-8" standalone="yes"?>
<Relationships xmlns="http://schemas.openxmlformats.org/package/2006/relationships"><Relationship Id="rId2" Type="http://schemas.openxmlformats.org/officeDocument/2006/relationships/slideMaster" Target="../slideMasters/slideMaster6.xml"/><Relationship Id="rId1" Type="http://schemas.openxmlformats.org/officeDocument/2006/relationships/tags" Target="../tags/tag215.xml"/></Relationships>
</file>

<file path=ppt/slideLayouts/_rels/slideLayout273.xml.rels><?xml version="1.0" encoding="UTF-8" standalone="yes"?>
<Relationships xmlns="http://schemas.openxmlformats.org/package/2006/relationships"><Relationship Id="rId2" Type="http://schemas.openxmlformats.org/officeDocument/2006/relationships/slideMaster" Target="../slideMasters/slideMaster6.xml"/><Relationship Id="rId1" Type="http://schemas.openxmlformats.org/officeDocument/2006/relationships/tags" Target="../tags/tag216.xml"/></Relationships>
</file>

<file path=ppt/slideLayouts/_rels/slideLayout274.xml.rels><?xml version="1.0" encoding="UTF-8" standalone="yes"?>
<Relationships xmlns="http://schemas.openxmlformats.org/package/2006/relationships"><Relationship Id="rId2" Type="http://schemas.openxmlformats.org/officeDocument/2006/relationships/slideMaster" Target="../slideMasters/slideMaster6.xml"/><Relationship Id="rId1" Type="http://schemas.openxmlformats.org/officeDocument/2006/relationships/tags" Target="../tags/tag217.xml"/></Relationships>
</file>

<file path=ppt/slideLayouts/_rels/slideLayout275.xml.rels><?xml version="1.0" encoding="UTF-8" standalone="yes"?>
<Relationships xmlns="http://schemas.openxmlformats.org/package/2006/relationships"><Relationship Id="rId2" Type="http://schemas.openxmlformats.org/officeDocument/2006/relationships/slideMaster" Target="../slideMasters/slideMaster6.xml"/><Relationship Id="rId1" Type="http://schemas.openxmlformats.org/officeDocument/2006/relationships/tags" Target="../tags/tag218.xml"/></Relationships>
</file>

<file path=ppt/slideLayouts/_rels/slideLayout276.xml.rels><?xml version="1.0" encoding="UTF-8" standalone="yes"?>
<Relationships xmlns="http://schemas.openxmlformats.org/package/2006/relationships"><Relationship Id="rId2" Type="http://schemas.openxmlformats.org/officeDocument/2006/relationships/slideMaster" Target="../slideMasters/slideMaster6.xml"/><Relationship Id="rId1" Type="http://schemas.openxmlformats.org/officeDocument/2006/relationships/tags" Target="../tags/tag219.xml"/></Relationships>
</file>

<file path=ppt/slideLayouts/_rels/slideLayout277.xml.rels><?xml version="1.0" encoding="UTF-8" standalone="yes"?>
<Relationships xmlns="http://schemas.openxmlformats.org/package/2006/relationships"><Relationship Id="rId2" Type="http://schemas.openxmlformats.org/officeDocument/2006/relationships/slideMaster" Target="../slideMasters/slideMaster6.xml"/><Relationship Id="rId1" Type="http://schemas.openxmlformats.org/officeDocument/2006/relationships/tags" Target="../tags/tag220.xml"/></Relationships>
</file>

<file path=ppt/slideLayouts/_rels/slideLayout278.xml.rels><?xml version="1.0" encoding="UTF-8" standalone="yes"?>
<Relationships xmlns="http://schemas.openxmlformats.org/package/2006/relationships"><Relationship Id="rId2" Type="http://schemas.openxmlformats.org/officeDocument/2006/relationships/slideMaster" Target="../slideMasters/slideMaster6.xml"/><Relationship Id="rId1" Type="http://schemas.openxmlformats.org/officeDocument/2006/relationships/tags" Target="../tags/tag221.xml"/></Relationships>
</file>

<file path=ppt/slideLayouts/_rels/slideLayout279.xml.rels><?xml version="1.0" encoding="UTF-8" standalone="yes"?>
<Relationships xmlns="http://schemas.openxmlformats.org/package/2006/relationships"><Relationship Id="rId2" Type="http://schemas.openxmlformats.org/officeDocument/2006/relationships/slideMaster" Target="../slideMasters/slideMaster6.xml"/><Relationship Id="rId1" Type="http://schemas.openxmlformats.org/officeDocument/2006/relationships/tags" Target="../tags/tag22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0.xml.rels><?xml version="1.0" encoding="UTF-8" standalone="yes"?>
<Relationships xmlns="http://schemas.openxmlformats.org/package/2006/relationships"><Relationship Id="rId2" Type="http://schemas.openxmlformats.org/officeDocument/2006/relationships/slideMaster" Target="../slideMasters/slideMaster6.xml"/><Relationship Id="rId1" Type="http://schemas.openxmlformats.org/officeDocument/2006/relationships/tags" Target="../tags/tag223.xml"/></Relationships>
</file>

<file path=ppt/slideLayouts/_rels/slideLayout281.xml.rels><?xml version="1.0" encoding="UTF-8" standalone="yes"?>
<Relationships xmlns="http://schemas.openxmlformats.org/package/2006/relationships"><Relationship Id="rId2" Type="http://schemas.openxmlformats.org/officeDocument/2006/relationships/slideMaster" Target="../slideMasters/slideMaster6.xml"/><Relationship Id="rId1" Type="http://schemas.openxmlformats.org/officeDocument/2006/relationships/tags" Target="../tags/tag224.xml"/></Relationships>
</file>

<file path=ppt/slideLayouts/_rels/slideLayout282.xml.rels><?xml version="1.0" encoding="UTF-8" standalone="yes"?>
<Relationships xmlns="http://schemas.openxmlformats.org/package/2006/relationships"><Relationship Id="rId2" Type="http://schemas.openxmlformats.org/officeDocument/2006/relationships/slideMaster" Target="../slideMasters/slideMaster6.xml"/><Relationship Id="rId1" Type="http://schemas.openxmlformats.org/officeDocument/2006/relationships/tags" Target="../tags/tag225.xml"/></Relationships>
</file>

<file path=ppt/slideLayouts/_rels/slideLayout283.xml.rels><?xml version="1.0" encoding="UTF-8" standalone="yes"?>
<Relationships xmlns="http://schemas.openxmlformats.org/package/2006/relationships"><Relationship Id="rId2" Type="http://schemas.openxmlformats.org/officeDocument/2006/relationships/slideMaster" Target="../slideMasters/slideMaster6.xml"/><Relationship Id="rId1" Type="http://schemas.openxmlformats.org/officeDocument/2006/relationships/tags" Target="../tags/tag226.xml"/></Relationships>
</file>

<file path=ppt/slideLayouts/_rels/slideLayout284.xml.rels><?xml version="1.0" encoding="UTF-8" standalone="yes"?>
<Relationships xmlns="http://schemas.openxmlformats.org/package/2006/relationships"><Relationship Id="rId2" Type="http://schemas.openxmlformats.org/officeDocument/2006/relationships/slideMaster" Target="../slideMasters/slideMaster6.xml"/><Relationship Id="rId1" Type="http://schemas.openxmlformats.org/officeDocument/2006/relationships/tags" Target="../tags/tag227.xml"/></Relationships>
</file>

<file path=ppt/slideLayouts/_rels/slideLayout285.xml.rels><?xml version="1.0" encoding="UTF-8" standalone="yes"?>
<Relationships xmlns="http://schemas.openxmlformats.org/package/2006/relationships"><Relationship Id="rId2" Type="http://schemas.openxmlformats.org/officeDocument/2006/relationships/slideMaster" Target="../slideMasters/slideMaster6.xml"/><Relationship Id="rId1" Type="http://schemas.openxmlformats.org/officeDocument/2006/relationships/tags" Target="../tags/tag228.xml"/></Relationships>
</file>

<file path=ppt/slideLayouts/_rels/slideLayout286.xml.rels><?xml version="1.0" encoding="UTF-8" standalone="yes"?>
<Relationships xmlns="http://schemas.openxmlformats.org/package/2006/relationships"><Relationship Id="rId2" Type="http://schemas.openxmlformats.org/officeDocument/2006/relationships/slideMaster" Target="../slideMasters/slideMaster6.xml"/><Relationship Id="rId1" Type="http://schemas.openxmlformats.org/officeDocument/2006/relationships/tags" Target="../tags/tag229.xml"/></Relationships>
</file>

<file path=ppt/slideLayouts/_rels/slideLayout287.xml.rels><?xml version="1.0" encoding="UTF-8" standalone="yes"?>
<Relationships xmlns="http://schemas.openxmlformats.org/package/2006/relationships"><Relationship Id="rId2" Type="http://schemas.openxmlformats.org/officeDocument/2006/relationships/slideMaster" Target="../slideMasters/slideMaster6.xml"/><Relationship Id="rId1" Type="http://schemas.openxmlformats.org/officeDocument/2006/relationships/tags" Target="../tags/tag230.xml"/></Relationships>
</file>

<file path=ppt/slideLayouts/_rels/slideLayout288.xml.rels><?xml version="1.0" encoding="UTF-8" standalone="yes"?>
<Relationships xmlns="http://schemas.openxmlformats.org/package/2006/relationships"><Relationship Id="rId2" Type="http://schemas.openxmlformats.org/officeDocument/2006/relationships/slideMaster" Target="../slideMasters/slideMaster6.xml"/><Relationship Id="rId1" Type="http://schemas.openxmlformats.org/officeDocument/2006/relationships/tags" Target="../tags/tag231.xml"/></Relationships>
</file>

<file path=ppt/slideLayouts/_rels/slideLayout289.xml.rels><?xml version="1.0" encoding="UTF-8" standalone="yes"?>
<Relationships xmlns="http://schemas.openxmlformats.org/package/2006/relationships"><Relationship Id="rId2" Type="http://schemas.openxmlformats.org/officeDocument/2006/relationships/slideMaster" Target="../slideMasters/slideMaster7.xml"/><Relationship Id="rId1" Type="http://schemas.openxmlformats.org/officeDocument/2006/relationships/tags" Target="../tags/tag23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0.xml.rels><?xml version="1.0" encoding="UTF-8" standalone="yes"?>
<Relationships xmlns="http://schemas.openxmlformats.org/package/2006/relationships"><Relationship Id="rId2" Type="http://schemas.openxmlformats.org/officeDocument/2006/relationships/slideMaster" Target="../slideMasters/slideMaster7.xml"/><Relationship Id="rId1" Type="http://schemas.openxmlformats.org/officeDocument/2006/relationships/tags" Target="../tags/tag234.xml"/></Relationships>
</file>

<file path=ppt/slideLayouts/_rels/slideLayout291.xml.rels><?xml version="1.0" encoding="UTF-8" standalone="yes"?>
<Relationships xmlns="http://schemas.openxmlformats.org/package/2006/relationships"><Relationship Id="rId2" Type="http://schemas.openxmlformats.org/officeDocument/2006/relationships/slideMaster" Target="../slideMasters/slideMaster7.xml"/><Relationship Id="rId1" Type="http://schemas.openxmlformats.org/officeDocument/2006/relationships/tags" Target="../tags/tag235.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8.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2.xml"/></Relationships>
</file>

<file path=ppt/slideLayouts/_rels/slideLayout59.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4.xml"/></Relationships>
</file>

<file path=ppt/slideLayouts/_rels/slideLayout61.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5.xml"/></Relationships>
</file>

<file path=ppt/slideLayouts/_rels/slideLayout62.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6.xml"/></Relationships>
</file>

<file path=ppt/slideLayouts/_rels/slideLayout63.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7.xml"/></Relationships>
</file>

<file path=ppt/slideLayouts/_rels/slideLayout64.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8.xml"/></Relationships>
</file>

<file path=ppt/slideLayouts/_rels/slideLayout65.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9.xml"/></Relationships>
</file>

<file path=ppt/slideLayouts/_rels/slideLayout66.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10.xml"/></Relationships>
</file>

<file path=ppt/slideLayouts/_rels/slideLayout67.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11.xml"/></Relationships>
</file>

<file path=ppt/slideLayouts/_rels/slideLayout68.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12.xml"/></Relationships>
</file>

<file path=ppt/slideLayouts/_rels/slideLayout69.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13.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14.xml"/></Relationships>
</file>

<file path=ppt/slideLayouts/_rels/slideLayout71.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15.xml"/></Relationships>
</file>

<file path=ppt/slideLayouts/_rels/slideLayout72.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16.xml"/></Relationships>
</file>

<file path=ppt/slideLayouts/_rels/slideLayout73.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17.xml"/></Relationships>
</file>

<file path=ppt/slideLayouts/_rels/slideLayout74.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18.xml"/></Relationships>
</file>

<file path=ppt/slideLayouts/_rels/slideLayout75.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19.xml"/></Relationships>
</file>

<file path=ppt/slideLayouts/_rels/slideLayout76.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20.xml"/></Relationships>
</file>

<file path=ppt/slideLayouts/_rels/slideLayout7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Master" Target="../slideMasters/slideMaster2.xml"/><Relationship Id="rId1" Type="http://schemas.openxmlformats.org/officeDocument/2006/relationships/tags" Target="../tags/tag21.xml"/><Relationship Id="rId4" Type="http://schemas.openxmlformats.org/officeDocument/2006/relationships/image" Target="../media/image3.png"/></Relationships>
</file>

<file path=ppt/slideLayouts/_rels/slideLayout78.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22.xml"/></Relationships>
</file>

<file path=ppt/slideLayouts/_rels/slideLayout79.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23.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24.xml"/></Relationships>
</file>

<file path=ppt/slideLayouts/_rels/slideLayout81.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25.xml"/></Relationships>
</file>

<file path=ppt/slideLayouts/_rels/slideLayout82.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26.xml"/></Relationships>
</file>

<file path=ppt/slideLayouts/_rels/slideLayout83.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27.xml"/></Relationships>
</file>

<file path=ppt/slideLayouts/_rels/slideLayout84.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28.xml"/></Relationships>
</file>

<file path=ppt/slideLayouts/_rels/slideLayout85.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29.xml"/></Relationships>
</file>

<file path=ppt/slideLayouts/_rels/slideLayout86.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30.xml"/></Relationships>
</file>

<file path=ppt/slideLayouts/_rels/slideLayout87.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31.xml"/></Relationships>
</file>

<file path=ppt/slideLayouts/_rels/slideLayout88.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32.xml"/></Relationships>
</file>

<file path=ppt/slideLayouts/_rels/slideLayout89.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33.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34.xml"/></Relationships>
</file>

<file path=ppt/slideLayouts/_rels/slideLayout91.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35.xml"/></Relationships>
</file>

<file path=ppt/slideLayouts/_rels/slideLayout92.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36.xml"/></Relationships>
</file>

<file path=ppt/slideLayouts/_rels/slideLayout93.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37.xml"/></Relationships>
</file>

<file path=ppt/slideLayouts/_rels/slideLayout94.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38.xml"/></Relationships>
</file>

<file path=ppt/slideLayouts/_rels/slideLayout95.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39.xml"/></Relationships>
</file>

<file path=ppt/slideLayouts/_rels/slideLayout96.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40.xml"/></Relationships>
</file>

<file path=ppt/slideLayouts/_rels/slideLayout97.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41.xml"/></Relationships>
</file>

<file path=ppt/slideLayouts/_rels/slideLayout98.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42.xml"/></Relationships>
</file>

<file path=ppt/slideLayouts/_rels/slideLayout99.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43.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45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8B6E079F-0502-CC4C-9C8B-39554E94F19E}" type="datetime3">
              <a:rPr lang="en-GB" smtClean="0"/>
              <a:pPr/>
              <a:t>20 February, 2019</a:t>
            </a:fld>
            <a:endParaRPr lang="en-GB" dirty="0"/>
          </a:p>
        </p:txBody>
      </p:sp>
      <p:sp>
        <p:nvSpPr>
          <p:cNvPr id="4" name="Footer Placeholder 3"/>
          <p:cNvSpPr>
            <a:spLocks noGrp="1"/>
          </p:cNvSpPr>
          <p:nvPr>
            <p:ph type="ftr" sz="quarter" idx="11"/>
          </p:nvPr>
        </p:nvSpPr>
        <p:spPr>
          <a:xfrm>
            <a:off x="0" y="6480000"/>
            <a:ext cx="9144000" cy="378000"/>
          </a:xfrm>
        </p:spPr>
        <p:txBody>
          <a:bodyPr/>
          <a:lstStyle>
            <a:lvl1pPr algn="ctr">
              <a:defRPr lang="en-GB"/>
            </a:lvl1pPr>
          </a:lstStyle>
          <a:p>
            <a:endParaRPr lang="en-GB"/>
          </a:p>
        </p:txBody>
      </p:sp>
      <p:sp>
        <p:nvSpPr>
          <p:cNvPr id="5" name="Slide Number Placeholder 4"/>
          <p:cNvSpPr>
            <a:spLocks noGrp="1"/>
          </p:cNvSpPr>
          <p:nvPr>
            <p:ph type="sldNum" sz="quarter" idx="12"/>
          </p:nvPr>
        </p:nvSpPr>
        <p:spPr/>
        <p:txBody>
          <a:bodyPr/>
          <a:lstStyle/>
          <a:p>
            <a:fld id="{71F9F866-B438-9445-8D9F-1F8FF6608833}" type="slidenum">
              <a:rPr lang="en-GB" smtClean="0"/>
              <a:pPr/>
              <a:t>‹#›</a:t>
            </a:fld>
            <a:endParaRPr lang="en-GB" dirty="0"/>
          </a:p>
        </p:txBody>
      </p:sp>
      <p:sp>
        <p:nvSpPr>
          <p:cNvPr id="6" name="Rectangle 5"/>
          <p:cNvSpPr/>
          <p:nvPr userDrawn="1"/>
        </p:nvSpPr>
        <p:spPr>
          <a:xfrm>
            <a:off x="0" y="0"/>
            <a:ext cx="9144000" cy="6858000"/>
          </a:xfrm>
          <a:prstGeom prst="rect">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7000" dirty="0">
                <a:latin typeface="Franklin Gothic Book"/>
              </a:rPr>
              <a:t>Simple layouts</a:t>
            </a:r>
          </a:p>
        </p:txBody>
      </p:sp>
      <p:grpSp>
        <p:nvGrpSpPr>
          <p:cNvPr id="7" name="Group 6"/>
          <p:cNvGrpSpPr/>
          <p:nvPr userDrawn="1"/>
        </p:nvGrpSpPr>
        <p:grpSpPr>
          <a:xfrm>
            <a:off x="-903288" y="0"/>
            <a:ext cx="9902857" cy="7638450"/>
            <a:chOff x="-903288" y="0"/>
            <a:chExt cx="9902857" cy="7638450"/>
          </a:xfrm>
        </p:grpSpPr>
        <p:cxnSp>
          <p:nvCxnSpPr>
            <p:cNvPr id="8" name="Straight Connector 7"/>
            <p:cNvCxnSpPr/>
            <p:nvPr userDrawn="1"/>
          </p:nvCxnSpPr>
          <p:spPr bwMode="auto">
            <a:xfrm>
              <a:off x="-903288" y="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userDrawn="1"/>
          </p:nvCxnSpPr>
          <p:spPr bwMode="auto">
            <a:xfrm>
              <a:off x="-903288" y="360363"/>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userDrawn="1"/>
          </p:nvCxnSpPr>
          <p:spPr bwMode="auto">
            <a:xfrm>
              <a:off x="-903288" y="719138"/>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userDrawn="1"/>
          </p:nvCxnSpPr>
          <p:spPr bwMode="auto">
            <a:xfrm>
              <a:off x="-903288" y="10795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userDrawn="1"/>
          </p:nvCxnSpPr>
          <p:spPr bwMode="auto">
            <a:xfrm>
              <a:off x="-903288" y="1439863"/>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userDrawn="1"/>
          </p:nvCxnSpPr>
          <p:spPr bwMode="auto">
            <a:xfrm>
              <a:off x="-903288" y="1800225"/>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userDrawn="1"/>
          </p:nvCxnSpPr>
          <p:spPr bwMode="auto">
            <a:xfrm>
              <a:off x="-903288" y="2160588"/>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userDrawn="1"/>
          </p:nvCxnSpPr>
          <p:spPr bwMode="auto">
            <a:xfrm>
              <a:off x="-903288" y="252095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userDrawn="1"/>
          </p:nvCxnSpPr>
          <p:spPr bwMode="auto">
            <a:xfrm>
              <a:off x="-903288" y="2879725"/>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userDrawn="1"/>
          </p:nvCxnSpPr>
          <p:spPr bwMode="auto">
            <a:xfrm>
              <a:off x="-903288" y="3240088"/>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userDrawn="1"/>
          </p:nvCxnSpPr>
          <p:spPr bwMode="auto">
            <a:xfrm>
              <a:off x="-903288" y="360045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userDrawn="1"/>
          </p:nvCxnSpPr>
          <p:spPr bwMode="auto">
            <a:xfrm>
              <a:off x="-903288" y="3960813"/>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userDrawn="1"/>
          </p:nvCxnSpPr>
          <p:spPr bwMode="auto">
            <a:xfrm>
              <a:off x="-903288" y="4319588"/>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userDrawn="1"/>
          </p:nvCxnSpPr>
          <p:spPr bwMode="auto">
            <a:xfrm>
              <a:off x="-903288" y="467995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userDrawn="1"/>
          </p:nvCxnSpPr>
          <p:spPr bwMode="auto">
            <a:xfrm>
              <a:off x="-903288" y="5040313"/>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userDrawn="1"/>
          </p:nvCxnSpPr>
          <p:spPr bwMode="auto">
            <a:xfrm rot="5400000">
              <a:off x="467915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userDrawn="1"/>
          </p:nvCxnSpPr>
          <p:spPr bwMode="auto">
            <a:xfrm rot="5400000">
              <a:off x="431879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userDrawn="1"/>
          </p:nvCxnSpPr>
          <p:spPr bwMode="auto">
            <a:xfrm rot="5400000">
              <a:off x="396001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userDrawn="1"/>
          </p:nvCxnSpPr>
          <p:spPr bwMode="auto">
            <a:xfrm rot="5400000">
              <a:off x="35980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userDrawn="1"/>
          </p:nvCxnSpPr>
          <p:spPr bwMode="auto">
            <a:xfrm rot="5400000">
              <a:off x="323929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userDrawn="1"/>
          </p:nvCxnSpPr>
          <p:spPr bwMode="auto">
            <a:xfrm rot="5400000">
              <a:off x="287893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userDrawn="1"/>
          </p:nvCxnSpPr>
          <p:spPr bwMode="auto">
            <a:xfrm rot="5400000">
              <a:off x="25185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userDrawn="1"/>
          </p:nvCxnSpPr>
          <p:spPr bwMode="auto">
            <a:xfrm rot="5400000">
              <a:off x="215820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userDrawn="1"/>
          </p:nvCxnSpPr>
          <p:spPr bwMode="auto">
            <a:xfrm rot="5400000">
              <a:off x="179943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userDrawn="1"/>
          </p:nvCxnSpPr>
          <p:spPr bwMode="auto">
            <a:xfrm rot="5400000">
              <a:off x="14390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userDrawn="1"/>
          </p:nvCxnSpPr>
          <p:spPr bwMode="auto">
            <a:xfrm rot="5400000">
              <a:off x="107870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userDrawn="1"/>
          </p:nvCxnSpPr>
          <p:spPr bwMode="auto">
            <a:xfrm rot="5400000">
              <a:off x="71834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userDrawn="1"/>
          </p:nvCxnSpPr>
          <p:spPr bwMode="auto">
            <a:xfrm rot="5400000">
              <a:off x="3595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6" name="Straight Connector 35"/>
            <p:cNvCxnSpPr/>
            <p:nvPr userDrawn="1"/>
          </p:nvCxnSpPr>
          <p:spPr bwMode="auto">
            <a:xfrm rot="5400000">
              <a:off x="-79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7" name="Straight Connector 36"/>
            <p:cNvCxnSpPr/>
            <p:nvPr userDrawn="1"/>
          </p:nvCxnSpPr>
          <p:spPr bwMode="auto">
            <a:xfrm rot="5400000">
              <a:off x="-361158"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8" name="Straight Connector 37"/>
            <p:cNvCxnSpPr/>
            <p:nvPr userDrawn="1"/>
          </p:nvCxnSpPr>
          <p:spPr bwMode="auto">
            <a:xfrm rot="5400000">
              <a:off x="683974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9" name="Straight Connector 38"/>
            <p:cNvCxnSpPr/>
            <p:nvPr userDrawn="1"/>
          </p:nvCxnSpPr>
          <p:spPr bwMode="auto">
            <a:xfrm rot="5400000">
              <a:off x="647938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0" name="Straight Connector 39"/>
            <p:cNvCxnSpPr/>
            <p:nvPr userDrawn="1"/>
          </p:nvCxnSpPr>
          <p:spPr bwMode="auto">
            <a:xfrm rot="5400000">
              <a:off x="611901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1" name="Straight Connector 40"/>
            <p:cNvCxnSpPr/>
            <p:nvPr userDrawn="1"/>
          </p:nvCxnSpPr>
          <p:spPr bwMode="auto">
            <a:xfrm rot="5400000">
              <a:off x="575865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2" name="Straight Connector 41"/>
            <p:cNvCxnSpPr/>
            <p:nvPr userDrawn="1"/>
          </p:nvCxnSpPr>
          <p:spPr bwMode="auto">
            <a:xfrm rot="5400000">
              <a:off x="539829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3" name="Straight Connector 42"/>
            <p:cNvCxnSpPr/>
            <p:nvPr userDrawn="1"/>
          </p:nvCxnSpPr>
          <p:spPr bwMode="auto">
            <a:xfrm rot="5400000">
              <a:off x="503951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4" name="Straight Connector 43"/>
            <p:cNvCxnSpPr/>
            <p:nvPr userDrawn="1"/>
          </p:nvCxnSpPr>
          <p:spPr bwMode="auto">
            <a:xfrm rot="5400000">
              <a:off x="467915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5" name="Straight Connector 44"/>
            <p:cNvCxnSpPr/>
            <p:nvPr userDrawn="1"/>
          </p:nvCxnSpPr>
          <p:spPr bwMode="auto">
            <a:xfrm rot="5400000">
              <a:off x="720010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6" name="Straight Connector 45"/>
            <p:cNvCxnSpPr/>
            <p:nvPr userDrawn="1"/>
          </p:nvCxnSpPr>
          <p:spPr bwMode="auto">
            <a:xfrm rot="5400000">
              <a:off x="75604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7" name="Straight Connector 46"/>
            <p:cNvCxnSpPr/>
            <p:nvPr userDrawn="1"/>
          </p:nvCxnSpPr>
          <p:spPr bwMode="auto">
            <a:xfrm rot="5400000">
              <a:off x="792000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8" name="Straight Connector 47"/>
            <p:cNvCxnSpPr/>
            <p:nvPr userDrawn="1"/>
          </p:nvCxnSpPr>
          <p:spPr bwMode="auto">
            <a:xfrm rot="5400000">
              <a:off x="828000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9" name="Straight Connector 48"/>
            <p:cNvCxnSpPr/>
            <p:nvPr userDrawn="1"/>
          </p:nvCxnSpPr>
          <p:spPr bwMode="auto">
            <a:xfrm rot="5400000">
              <a:off x="864000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0" name="Straight Connector 49"/>
            <p:cNvCxnSpPr/>
            <p:nvPr userDrawn="1"/>
          </p:nvCxnSpPr>
          <p:spPr bwMode="auto">
            <a:xfrm>
              <a:off x="-903288" y="540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1" name="Straight Connector 50"/>
            <p:cNvCxnSpPr/>
            <p:nvPr userDrawn="1"/>
          </p:nvCxnSpPr>
          <p:spPr bwMode="auto">
            <a:xfrm>
              <a:off x="-903288" y="576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2" name="Straight Connector 51"/>
            <p:cNvCxnSpPr/>
            <p:nvPr userDrawn="1"/>
          </p:nvCxnSpPr>
          <p:spPr bwMode="auto">
            <a:xfrm>
              <a:off x="-903288" y="612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3" name="Straight Connector 52"/>
            <p:cNvCxnSpPr/>
            <p:nvPr userDrawn="1"/>
          </p:nvCxnSpPr>
          <p:spPr bwMode="auto">
            <a:xfrm>
              <a:off x="-903288" y="648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4" name="Straight Connector 53"/>
            <p:cNvCxnSpPr/>
            <p:nvPr userDrawn="1"/>
          </p:nvCxnSpPr>
          <p:spPr bwMode="auto">
            <a:xfrm>
              <a:off x="-903288" y="684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73198943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Chart + text">
    <p:spTree>
      <p:nvGrpSpPr>
        <p:cNvPr id="1" name=""/>
        <p:cNvGrpSpPr/>
        <p:nvPr/>
      </p:nvGrpSpPr>
      <p:grpSpPr>
        <a:xfrm>
          <a:off x="0" y="0"/>
          <a:ext cx="0" cy="0"/>
          <a:chOff x="0" y="0"/>
          <a:chExt cx="0" cy="0"/>
        </a:xfrm>
      </p:grpSpPr>
      <p:sp>
        <p:nvSpPr>
          <p:cNvPr id="15" name="Round Same Side Corner Rectangle 14"/>
          <p:cNvSpPr/>
          <p:nvPr userDrawn="1"/>
        </p:nvSpPr>
        <p:spPr>
          <a:xfrm>
            <a:off x="719135" y="1803400"/>
            <a:ext cx="3605215" cy="4642643"/>
          </a:xfrm>
          <a:prstGeom prst="round2SameRect">
            <a:avLst>
              <a:gd name="adj1" fmla="val 3390"/>
              <a:gd name="adj2" fmla="val 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Aft>
                <a:spcPct val="50000"/>
              </a:spcAft>
              <a:defRPr/>
            </a:pPr>
            <a:endParaRPr lang="en-GB" dirty="0">
              <a:latin typeface="Franklin Gothic Book"/>
            </a:endParaRPr>
          </a:p>
        </p:txBody>
      </p:sp>
      <p:sp>
        <p:nvSpPr>
          <p:cNvPr id="19" name="Content Placeholder 8"/>
          <p:cNvSpPr>
            <a:spLocks noGrp="1"/>
          </p:cNvSpPr>
          <p:nvPr>
            <p:ph sz="quarter" idx="19" hasCustomPrompt="1"/>
          </p:nvPr>
        </p:nvSpPr>
        <p:spPr>
          <a:xfrm>
            <a:off x="719136" y="1803400"/>
            <a:ext cx="3579813" cy="4642643"/>
          </a:xfrm>
        </p:spPr>
        <p:txBody>
          <a:bodyPr/>
          <a:lstStyle>
            <a:lvl5pPr marL="0" indent="0">
              <a:defRPr baseline="0">
                <a:latin typeface="Franklin Gothic Book" panose="020B0503020102020204" pitchFamily="34" charset="0"/>
              </a:defRPr>
            </a:lvl5pPr>
          </a:lstStyle>
          <a:p>
            <a:pPr lvl="4"/>
            <a:r>
              <a:rPr lang="en-GB" dirty="0"/>
              <a:t>Click icon to insert object</a:t>
            </a:r>
          </a:p>
        </p:txBody>
      </p:sp>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a:p>
        </p:txBody>
      </p:sp>
      <p:sp>
        <p:nvSpPr>
          <p:cNvPr id="102"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C70A5BBD-BD63-F344-B625-7C085C238913}" type="datetime3">
              <a:rPr lang="en-GB" smtClean="0"/>
              <a:t>20 February, 2019</a:t>
            </a:fld>
            <a:endParaRPr lang="en-GB" dirty="0"/>
          </a:p>
        </p:txBody>
      </p:sp>
      <p:sp>
        <p:nvSpPr>
          <p:cNvPr id="103" name="Footer Placeholder 4"/>
          <p:cNvSpPr>
            <a:spLocks noGrp="1"/>
          </p:cNvSpPr>
          <p:nvPr>
            <p:ph type="ftr" sz="quarter" idx="3"/>
          </p:nvPr>
        </p:nvSpPr>
        <p:spPr>
          <a:xfrm>
            <a:off x="0" y="6480000"/>
            <a:ext cx="9144000" cy="378000"/>
          </a:xfrm>
          <a:prstGeom prst="rect">
            <a:avLst/>
          </a:prstGeom>
        </p:spPr>
        <p:txBody>
          <a:bodyPr lIns="0" tIns="0" rIns="0" bIns="0" anchor="ctr"/>
          <a:lstStyle>
            <a:lvl1pPr algn="ctr">
              <a:defRPr lang="en-GB"/>
            </a:lvl1pPr>
          </a:lstStyle>
          <a:p>
            <a:endParaRPr lang="en-GB"/>
          </a:p>
        </p:txBody>
      </p:sp>
      <p:sp>
        <p:nvSpPr>
          <p:cNvPr id="105"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pPr/>
              <a:t>‹#›</a:t>
            </a:fld>
            <a:endParaRPr lang="en-GB" dirty="0"/>
          </a:p>
        </p:txBody>
      </p:sp>
      <p:sp>
        <p:nvSpPr>
          <p:cNvPr id="16" name="Text Placeholder 3"/>
          <p:cNvSpPr>
            <a:spLocks noGrp="1"/>
          </p:cNvSpPr>
          <p:nvPr>
            <p:ph type="body" sz="quarter" idx="16"/>
          </p:nvPr>
        </p:nvSpPr>
        <p:spPr>
          <a:xfrm>
            <a:off x="4803774" y="1803400"/>
            <a:ext cx="3603625" cy="719137"/>
          </a:xfrm>
        </p:spPr>
        <p:txBody>
          <a:bodyPr/>
          <a:lstStyle>
            <a:lvl1pPr>
              <a:defRPr>
                <a:latin typeface="Franklin Gothic Medium" panose="020B0603020102020204" pitchFamily="34" charset="0"/>
              </a:defRPr>
            </a:lvl1pPr>
          </a:lstStyle>
          <a:p>
            <a:pPr lvl="0"/>
            <a:r>
              <a:rPr lang="en-US"/>
              <a:t>Click to edit Master text styles</a:t>
            </a:r>
          </a:p>
        </p:txBody>
      </p:sp>
      <p:sp>
        <p:nvSpPr>
          <p:cNvPr id="17" name="Text Placeholder 5"/>
          <p:cNvSpPr>
            <a:spLocks noGrp="1"/>
          </p:cNvSpPr>
          <p:nvPr>
            <p:ph type="body" sz="quarter" idx="17"/>
          </p:nvPr>
        </p:nvSpPr>
        <p:spPr>
          <a:xfrm>
            <a:off x="4803774" y="2527300"/>
            <a:ext cx="3603625" cy="397113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Tree>
    <p:extLst>
      <p:ext uri="{BB962C8B-B14F-4D97-AF65-F5344CB8AC3E}">
        <p14:creationId xmlns:p14="http://schemas.microsoft.com/office/powerpoint/2010/main" val="890034430"/>
      </p:ext>
    </p:extLst>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preserve="1" userDrawn="1">
  <p:cSld name="3_Title, Content and Text">
    <p:spTree>
      <p:nvGrpSpPr>
        <p:cNvPr id="1" name=""/>
        <p:cNvGrpSpPr/>
        <p:nvPr/>
      </p:nvGrpSpPr>
      <p:grpSpPr>
        <a:xfrm>
          <a:off x="0" y="0"/>
          <a:ext cx="0" cy="0"/>
          <a:chOff x="0" y="0"/>
          <a:chExt cx="0" cy="0"/>
        </a:xfrm>
      </p:grpSpPr>
      <p:sp>
        <p:nvSpPr>
          <p:cNvPr id="2" name="Title 1"/>
          <p:cNvSpPr>
            <a:spLocks noGrp="1"/>
          </p:cNvSpPr>
          <p:nvPr>
            <p:ph type="title"/>
          </p:nvPr>
        </p:nvSpPr>
        <p:spPr>
          <a:xfrm>
            <a:off x="719134" y="0"/>
            <a:ext cx="6291266" cy="1079499"/>
          </a:xfrm>
        </p:spPr>
        <p:txBody>
          <a:bodyPr/>
          <a:lstStyle/>
          <a:p>
            <a:r>
              <a:rPr lang="en-GB" dirty="0"/>
              <a:t>Click to edit Master title style</a:t>
            </a:r>
            <a:endParaRPr lang="en-US" dirty="0"/>
          </a:p>
        </p:txBody>
      </p:sp>
      <p:sp>
        <p:nvSpPr>
          <p:cNvPr id="4" name="Text Placeholder 3"/>
          <p:cNvSpPr>
            <a:spLocks noGrp="1"/>
          </p:cNvSpPr>
          <p:nvPr>
            <p:ph type="body" sz="half" idx="2"/>
          </p:nvPr>
        </p:nvSpPr>
        <p:spPr>
          <a:xfrm>
            <a:off x="5038724" y="2160588"/>
            <a:ext cx="3600844" cy="3959775"/>
          </a:xfrm>
          <a:prstGeom prst="rect">
            <a:avLst/>
          </a:prstGeom>
        </p:spPr>
        <p:txBody>
          <a:bodyPr>
            <a:normAutofit/>
          </a:bodyPr>
          <a:lstStyle>
            <a:lvl1pPr marL="0" marR="0" indent="0" algn="l" defTabSz="914400" rtl="0" eaLnBrk="0" fontAlgn="base" latinLnBrk="0" hangingPunct="0">
              <a:lnSpc>
                <a:spcPct val="100000"/>
              </a:lnSpc>
              <a:spcBef>
                <a:spcPts val="0"/>
              </a:spcBef>
              <a:spcAft>
                <a:spcPts val="1200"/>
              </a:spcAft>
              <a:buClrTx/>
              <a:buSzTx/>
              <a:buFontTx/>
              <a:buNone/>
              <a:tabLst/>
              <a:defRPr>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ＭＳ Ｐゴシック" charset="0"/>
                <a:cs typeface="Arial" pitchFamily="34" charset="0"/>
              </a:rPr>
              <a:t>Click to edit Master text styles</a:t>
            </a:r>
          </a:p>
          <a:p>
            <a:pPr marL="179388" marR="0" lvl="1" indent="-179388" algn="l" defTabSz="914400" rtl="0" eaLnBrk="0" fontAlgn="base" latinLnBrk="0" hangingPunct="0">
              <a:lnSpc>
                <a:spcPct val="100000"/>
              </a:lnSpc>
              <a:spcBef>
                <a:spcPts val="0"/>
              </a:spcBef>
              <a:spcAft>
                <a:spcPts val="1200"/>
              </a:spcAft>
              <a:buClrTx/>
              <a:buSzTx/>
              <a:buFont typeface="Arial" charset="0"/>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Second level</a:t>
            </a:r>
          </a:p>
          <a:p>
            <a:pPr marL="360000" marR="0" lvl="2"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Third level</a:t>
            </a:r>
          </a:p>
          <a:p>
            <a:pPr marL="540000" marR="0" lvl="3"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Fourth level</a:t>
            </a:r>
          </a:p>
        </p:txBody>
      </p:sp>
      <p:sp>
        <p:nvSpPr>
          <p:cNvPr id="54" name="Date Placeholder 3"/>
          <p:cNvSpPr>
            <a:spLocks noGrp="1"/>
          </p:cNvSpPr>
          <p:nvPr>
            <p:ph type="dt" sz="half" idx="10"/>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64815ECD-0D2A-4942-A2BB-9C0FFC9E6DD9}" type="datetime3">
              <a:rPr lang="en-GB" smtClean="0"/>
              <a:t>20 February, 2019</a:t>
            </a:fld>
            <a:endParaRPr lang="en-GB" dirty="0"/>
          </a:p>
        </p:txBody>
      </p:sp>
      <p:sp>
        <p:nvSpPr>
          <p:cNvPr id="55"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1000" b="0" i="0" u="none">
                <a:solidFill>
                  <a:srgbClr val="FFFFFF"/>
                </a:solidFill>
                <a:latin typeface="Arial"/>
              </a:defRPr>
            </a:lvl1pPr>
          </a:lstStyle>
          <a:p>
            <a:endParaRPr lang="en-GB" b="1"/>
          </a:p>
        </p:txBody>
      </p:sp>
      <p:sp>
        <p:nvSpPr>
          <p:cNvPr id="58"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7"/>
          </p:nvPr>
        </p:nvSpPr>
        <p:spPr>
          <a:xfrm>
            <a:off x="719927" y="2160588"/>
            <a:ext cx="3958434" cy="1439862"/>
          </a:xfrm>
          <a:prstGeom prst="roundRect">
            <a:avLst>
              <a:gd name="adj" fmla="val 5286"/>
            </a:avLst>
          </a:prstGeom>
        </p:spPr>
        <p:txBody>
          <a:bodyPr/>
          <a:lstStyle/>
          <a:p>
            <a:pPr lvl="0"/>
            <a:r>
              <a:rPr lang="en-US" noProof="0" dirty="0"/>
              <a:t>Click icon to add picture</a:t>
            </a:r>
            <a:endParaRPr lang="en-GB" noProof="0" dirty="0"/>
          </a:p>
        </p:txBody>
      </p:sp>
      <p:sp>
        <p:nvSpPr>
          <p:cNvPr id="59"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8"/>
          </p:nvPr>
        </p:nvSpPr>
        <p:spPr>
          <a:xfrm>
            <a:off x="719926" y="3960813"/>
            <a:ext cx="3958433" cy="1440050"/>
          </a:xfrm>
          <a:prstGeom prst="roundRect">
            <a:avLst>
              <a:gd name="adj" fmla="val 5286"/>
            </a:avLst>
          </a:prstGeom>
        </p:spPr>
        <p:txBody>
          <a:bodyPr/>
          <a:lstStyle/>
          <a:p>
            <a:pPr lvl="0"/>
            <a:r>
              <a:rPr lang="en-US" noProof="0" dirty="0"/>
              <a:t>Click icon to add picture</a:t>
            </a:r>
            <a:endParaRPr lang="en-GB" noProof="0" dirty="0"/>
          </a:p>
        </p:txBody>
      </p:sp>
      <p:sp>
        <p:nvSpPr>
          <p:cNvPr id="61" name="Text Placeholder 6"/>
          <p:cNvSpPr>
            <a:spLocks noGrp="1"/>
          </p:cNvSpPr>
          <p:nvPr>
            <p:ph type="body" sz="quarter" idx="13"/>
          </p:nvPr>
        </p:nvSpPr>
        <p:spPr>
          <a:xfrm>
            <a:off x="719136" y="5760000"/>
            <a:ext cx="3959225" cy="360363"/>
          </a:xfrm>
          <a:prstGeom prst="rect">
            <a:avLst/>
          </a:prstGeom>
        </p:spPr>
        <p:txBody>
          <a:bodyPr>
            <a:normAutofit/>
          </a:bodyPr>
          <a:lstStyle>
            <a:lvl1pPr marL="0" marR="0" indent="0" algn="l" defTabSz="914400" rtl="0" eaLnBrk="0" fontAlgn="base" latinLnBrk="0" hangingPunct="0">
              <a:lnSpc>
                <a:spcPct val="100000"/>
              </a:lnSpc>
              <a:spcBef>
                <a:spcPts val="0"/>
              </a:spcBef>
              <a:spcAft>
                <a:spcPts val="12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ＭＳ Ｐゴシック" charset="0"/>
                <a:cs typeface="Arial" pitchFamily="34" charset="0"/>
              </a:rPr>
              <a:t>Click to edit Master text styles</a:t>
            </a:r>
          </a:p>
        </p:txBody>
      </p:sp>
      <p:sp>
        <p:nvSpPr>
          <p:cNvPr id="60"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pPr/>
              <a:t>‹#›</a:t>
            </a:fld>
            <a:endParaRPr lang="en-GB" dirty="0"/>
          </a:p>
        </p:txBody>
      </p:sp>
    </p:spTree>
    <p:extLst>
      <p:ext uri="{BB962C8B-B14F-4D97-AF65-F5344CB8AC3E}">
        <p14:creationId xmlns:p14="http://schemas.microsoft.com/office/powerpoint/2010/main" val="2479475566"/>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preserve="1" userDrawn="1">
  <p:cSld name="1_Title, Content and Text">
    <p:spTree>
      <p:nvGrpSpPr>
        <p:cNvPr id="1" name=""/>
        <p:cNvGrpSpPr/>
        <p:nvPr/>
      </p:nvGrpSpPr>
      <p:grpSpPr>
        <a:xfrm>
          <a:off x="0" y="0"/>
          <a:ext cx="0" cy="0"/>
          <a:chOff x="0" y="0"/>
          <a:chExt cx="0" cy="0"/>
        </a:xfrm>
      </p:grpSpPr>
      <p:sp>
        <p:nvSpPr>
          <p:cNvPr id="2" name="Title 1"/>
          <p:cNvSpPr>
            <a:spLocks noGrp="1"/>
          </p:cNvSpPr>
          <p:nvPr>
            <p:ph type="title"/>
          </p:nvPr>
        </p:nvSpPr>
        <p:spPr>
          <a:xfrm>
            <a:off x="719134" y="0"/>
            <a:ext cx="6291266" cy="1079499"/>
          </a:xfrm>
        </p:spPr>
        <p:txBody>
          <a:bodyPr/>
          <a:lstStyle/>
          <a:p>
            <a:r>
              <a:rPr lang="en-GB" dirty="0"/>
              <a:t>Click to edit Master title style</a:t>
            </a:r>
            <a:endParaRPr lang="en-US" dirty="0"/>
          </a:p>
        </p:txBody>
      </p:sp>
      <p:sp>
        <p:nvSpPr>
          <p:cNvPr id="4" name="Text Placeholder 3"/>
          <p:cNvSpPr>
            <a:spLocks noGrp="1"/>
          </p:cNvSpPr>
          <p:nvPr>
            <p:ph type="body" sz="half" idx="2"/>
          </p:nvPr>
        </p:nvSpPr>
        <p:spPr>
          <a:xfrm>
            <a:off x="5038722" y="2160588"/>
            <a:ext cx="3600845" cy="3959775"/>
          </a:xfrm>
          <a:prstGeom prst="rect">
            <a:avLst/>
          </a:prstGeom>
        </p:spPr>
        <p:txBody>
          <a:bodyPr>
            <a:normAutofit/>
          </a:bodyPr>
          <a:lstStyle>
            <a:lvl1pPr marL="0" marR="0" indent="0" algn="l" defTabSz="914400" rtl="0" eaLnBrk="0" fontAlgn="base" latinLnBrk="0" hangingPunct="0">
              <a:lnSpc>
                <a:spcPct val="100000"/>
              </a:lnSpc>
              <a:spcBef>
                <a:spcPts val="0"/>
              </a:spcBef>
              <a:spcAft>
                <a:spcPts val="1200"/>
              </a:spcAft>
              <a:buClrTx/>
              <a:buSzTx/>
              <a:buFontTx/>
              <a:buNone/>
              <a:tabLst/>
              <a:defRPr>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ＭＳ Ｐゴシック" charset="0"/>
                <a:cs typeface="Arial" pitchFamily="34" charset="0"/>
              </a:rPr>
              <a:t>Click to edit Master text styles</a:t>
            </a:r>
          </a:p>
          <a:p>
            <a:pPr marL="179388" marR="0" lvl="1" indent="-179388" algn="l" defTabSz="914400" rtl="0" eaLnBrk="0" fontAlgn="base" latinLnBrk="0" hangingPunct="0">
              <a:lnSpc>
                <a:spcPct val="100000"/>
              </a:lnSpc>
              <a:spcBef>
                <a:spcPts val="0"/>
              </a:spcBef>
              <a:spcAft>
                <a:spcPts val="1200"/>
              </a:spcAft>
              <a:buClrTx/>
              <a:buSzTx/>
              <a:buFont typeface="Arial" charset="0"/>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Second level</a:t>
            </a:r>
          </a:p>
          <a:p>
            <a:pPr marL="360000" marR="0" lvl="2"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Third level</a:t>
            </a:r>
          </a:p>
          <a:p>
            <a:pPr marL="540000" marR="0" lvl="3"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Fourth level</a:t>
            </a:r>
          </a:p>
        </p:txBody>
      </p:sp>
      <p:sp>
        <p:nvSpPr>
          <p:cNvPr id="54" name="Date Placeholder 3"/>
          <p:cNvSpPr>
            <a:spLocks noGrp="1"/>
          </p:cNvSpPr>
          <p:nvPr>
            <p:ph type="dt" sz="half" idx="10"/>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64815ECD-0D2A-4942-A2BB-9C0FFC9E6DD9}" type="datetime3">
              <a:rPr lang="en-GB" smtClean="0"/>
              <a:t>20 February, 2019</a:t>
            </a:fld>
            <a:endParaRPr lang="en-GB" dirty="0"/>
          </a:p>
        </p:txBody>
      </p:sp>
      <p:sp>
        <p:nvSpPr>
          <p:cNvPr id="55"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1000" b="0" i="0" u="none">
                <a:solidFill>
                  <a:srgbClr val="FFFFFF"/>
                </a:solidFill>
                <a:latin typeface="Arial"/>
              </a:defRPr>
            </a:lvl1pPr>
          </a:lstStyle>
          <a:p>
            <a:endParaRPr lang="en-GB" b="1"/>
          </a:p>
        </p:txBody>
      </p:sp>
      <p:sp>
        <p:nvSpPr>
          <p:cNvPr id="58"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7"/>
          </p:nvPr>
        </p:nvSpPr>
        <p:spPr>
          <a:xfrm>
            <a:off x="719927" y="2160588"/>
            <a:ext cx="3956054" cy="719137"/>
          </a:xfrm>
          <a:prstGeom prst="roundRect">
            <a:avLst>
              <a:gd name="adj" fmla="val 5286"/>
            </a:avLst>
          </a:prstGeom>
        </p:spPr>
        <p:txBody>
          <a:bodyPr/>
          <a:lstStyle/>
          <a:p>
            <a:pPr lvl="0"/>
            <a:r>
              <a:rPr lang="en-US" noProof="0" dirty="0"/>
              <a:t>Click icon to add picture</a:t>
            </a:r>
            <a:endParaRPr lang="en-GB" noProof="0" dirty="0"/>
          </a:p>
        </p:txBody>
      </p:sp>
      <p:sp>
        <p:nvSpPr>
          <p:cNvPr id="59"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8"/>
          </p:nvPr>
        </p:nvSpPr>
        <p:spPr>
          <a:xfrm>
            <a:off x="719927" y="3240788"/>
            <a:ext cx="1797847" cy="2159212"/>
          </a:xfrm>
          <a:prstGeom prst="roundRect">
            <a:avLst>
              <a:gd name="adj" fmla="val 5286"/>
            </a:avLst>
          </a:prstGeom>
        </p:spPr>
        <p:txBody>
          <a:bodyPr/>
          <a:lstStyle/>
          <a:p>
            <a:pPr lvl="0"/>
            <a:r>
              <a:rPr lang="en-US" noProof="0" dirty="0"/>
              <a:t>Click icon to add picture</a:t>
            </a:r>
            <a:endParaRPr lang="en-GB" noProof="0" dirty="0"/>
          </a:p>
        </p:txBody>
      </p:sp>
      <p:sp>
        <p:nvSpPr>
          <p:cNvPr id="61" name="Text Placeholder 6"/>
          <p:cNvSpPr>
            <a:spLocks noGrp="1"/>
          </p:cNvSpPr>
          <p:nvPr>
            <p:ph type="body" sz="quarter" idx="13"/>
          </p:nvPr>
        </p:nvSpPr>
        <p:spPr>
          <a:xfrm>
            <a:off x="719136" y="5760000"/>
            <a:ext cx="3956845" cy="360363"/>
          </a:xfrm>
          <a:prstGeom prst="rect">
            <a:avLst/>
          </a:prstGeom>
        </p:spPr>
        <p:txBody>
          <a:bodyPr>
            <a:normAutofit/>
          </a:bodyPr>
          <a:lstStyle>
            <a:lvl1pPr marL="0" marR="0" indent="0" algn="l" defTabSz="914400" rtl="0" eaLnBrk="0" fontAlgn="base" latinLnBrk="0" hangingPunct="0">
              <a:lnSpc>
                <a:spcPct val="100000"/>
              </a:lnSpc>
              <a:spcBef>
                <a:spcPts val="0"/>
              </a:spcBef>
              <a:spcAft>
                <a:spcPts val="12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ＭＳ Ｐゴシック" charset="0"/>
                <a:cs typeface="Arial" pitchFamily="34" charset="0"/>
              </a:rPr>
              <a:t>Click to edit Master text styles</a:t>
            </a:r>
          </a:p>
        </p:txBody>
      </p:sp>
      <p:sp>
        <p:nvSpPr>
          <p:cNvPr id="62"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9"/>
          </p:nvPr>
        </p:nvSpPr>
        <p:spPr>
          <a:xfrm>
            <a:off x="2878135" y="3240788"/>
            <a:ext cx="1797846" cy="2159212"/>
          </a:xfrm>
          <a:prstGeom prst="roundRect">
            <a:avLst>
              <a:gd name="adj" fmla="val 5286"/>
            </a:avLst>
          </a:prstGeom>
        </p:spPr>
        <p:txBody>
          <a:bodyPr/>
          <a:lstStyle/>
          <a:p>
            <a:pPr lvl="0"/>
            <a:r>
              <a:rPr lang="en-US" noProof="0" dirty="0"/>
              <a:t>Click icon to add picture</a:t>
            </a:r>
            <a:endParaRPr lang="en-GB" noProof="0" dirty="0"/>
          </a:p>
        </p:txBody>
      </p:sp>
      <p:sp>
        <p:nvSpPr>
          <p:cNvPr id="60"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pPr/>
              <a:t>‹#›</a:t>
            </a:fld>
            <a:endParaRPr lang="en-GB" dirty="0"/>
          </a:p>
        </p:txBody>
      </p:sp>
    </p:spTree>
    <p:extLst>
      <p:ext uri="{BB962C8B-B14F-4D97-AF65-F5344CB8AC3E}">
        <p14:creationId xmlns:p14="http://schemas.microsoft.com/office/powerpoint/2010/main" val="160287860"/>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preserve="1" userDrawn="1">
  <p:cSld name="5_Title, Content and Text">
    <p:spTree>
      <p:nvGrpSpPr>
        <p:cNvPr id="1" name=""/>
        <p:cNvGrpSpPr/>
        <p:nvPr/>
      </p:nvGrpSpPr>
      <p:grpSpPr>
        <a:xfrm>
          <a:off x="0" y="0"/>
          <a:ext cx="0" cy="0"/>
          <a:chOff x="0" y="0"/>
          <a:chExt cx="0" cy="0"/>
        </a:xfrm>
      </p:grpSpPr>
      <p:sp>
        <p:nvSpPr>
          <p:cNvPr id="2" name="Title 1"/>
          <p:cNvSpPr>
            <a:spLocks noGrp="1"/>
          </p:cNvSpPr>
          <p:nvPr>
            <p:ph type="title"/>
          </p:nvPr>
        </p:nvSpPr>
        <p:spPr>
          <a:xfrm>
            <a:off x="719134" y="0"/>
            <a:ext cx="6291266" cy="1079499"/>
          </a:xfrm>
        </p:spPr>
        <p:txBody>
          <a:bodyPr/>
          <a:lstStyle/>
          <a:p>
            <a:r>
              <a:rPr lang="en-GB" dirty="0"/>
              <a:t>Click to edit Master title style</a:t>
            </a:r>
            <a:endParaRPr lang="en-US" dirty="0"/>
          </a:p>
        </p:txBody>
      </p:sp>
      <p:sp>
        <p:nvSpPr>
          <p:cNvPr id="4" name="Text Placeholder 3"/>
          <p:cNvSpPr>
            <a:spLocks noGrp="1"/>
          </p:cNvSpPr>
          <p:nvPr>
            <p:ph type="body" sz="half" idx="2"/>
          </p:nvPr>
        </p:nvSpPr>
        <p:spPr>
          <a:xfrm>
            <a:off x="5038722" y="2160588"/>
            <a:ext cx="3600845" cy="3959775"/>
          </a:xfrm>
          <a:prstGeom prst="rect">
            <a:avLst/>
          </a:prstGeom>
        </p:spPr>
        <p:txBody>
          <a:bodyPr>
            <a:normAutofit/>
          </a:bodyPr>
          <a:lstStyle>
            <a:lvl1pPr marL="0" marR="0" indent="0" algn="l" defTabSz="914400" rtl="0" eaLnBrk="0" fontAlgn="base" latinLnBrk="0" hangingPunct="0">
              <a:lnSpc>
                <a:spcPct val="100000"/>
              </a:lnSpc>
              <a:spcBef>
                <a:spcPts val="0"/>
              </a:spcBef>
              <a:spcAft>
                <a:spcPts val="1200"/>
              </a:spcAft>
              <a:buClrTx/>
              <a:buSzTx/>
              <a:buFontTx/>
              <a:buNone/>
              <a:tabLst/>
              <a:defRPr>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ＭＳ Ｐゴシック" charset="0"/>
                <a:cs typeface="Arial" pitchFamily="34" charset="0"/>
              </a:rPr>
              <a:t>Click to edit Master text styles</a:t>
            </a:r>
          </a:p>
          <a:p>
            <a:pPr marL="179388" marR="0" lvl="1" indent="-179388" algn="l" defTabSz="914400" rtl="0" eaLnBrk="0" fontAlgn="base" latinLnBrk="0" hangingPunct="0">
              <a:lnSpc>
                <a:spcPct val="100000"/>
              </a:lnSpc>
              <a:spcBef>
                <a:spcPts val="0"/>
              </a:spcBef>
              <a:spcAft>
                <a:spcPts val="1200"/>
              </a:spcAft>
              <a:buClrTx/>
              <a:buSzTx/>
              <a:buFont typeface="Arial" charset="0"/>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Second level</a:t>
            </a:r>
          </a:p>
          <a:p>
            <a:pPr marL="360000" marR="0" lvl="2"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Third level</a:t>
            </a:r>
          </a:p>
          <a:p>
            <a:pPr marL="540000" marR="0" lvl="3"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Fourth level</a:t>
            </a:r>
          </a:p>
        </p:txBody>
      </p:sp>
      <p:sp>
        <p:nvSpPr>
          <p:cNvPr id="54" name="Date Placeholder 3"/>
          <p:cNvSpPr>
            <a:spLocks noGrp="1"/>
          </p:cNvSpPr>
          <p:nvPr>
            <p:ph type="dt" sz="half" idx="10"/>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64815ECD-0D2A-4942-A2BB-9C0FFC9E6DD9}" type="datetime3">
              <a:rPr lang="en-GB" smtClean="0"/>
              <a:t>20 February, 2019</a:t>
            </a:fld>
            <a:endParaRPr lang="en-GB" dirty="0"/>
          </a:p>
        </p:txBody>
      </p:sp>
      <p:sp>
        <p:nvSpPr>
          <p:cNvPr id="55"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1000" b="0" i="0" u="none">
                <a:solidFill>
                  <a:srgbClr val="FFFFFF"/>
                </a:solidFill>
                <a:latin typeface="Arial"/>
              </a:defRPr>
            </a:lvl1pPr>
          </a:lstStyle>
          <a:p>
            <a:endParaRPr lang="en-GB" b="1"/>
          </a:p>
        </p:txBody>
      </p:sp>
      <p:sp>
        <p:nvSpPr>
          <p:cNvPr id="58"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7"/>
          </p:nvPr>
        </p:nvSpPr>
        <p:spPr>
          <a:xfrm>
            <a:off x="719927" y="2160588"/>
            <a:ext cx="3956054" cy="719137"/>
          </a:xfrm>
          <a:prstGeom prst="roundRect">
            <a:avLst>
              <a:gd name="adj" fmla="val 15436"/>
            </a:avLst>
          </a:prstGeom>
        </p:spPr>
        <p:txBody>
          <a:bodyPr/>
          <a:lstStyle/>
          <a:p>
            <a:pPr lvl="0"/>
            <a:r>
              <a:rPr lang="en-US" noProof="0" dirty="0"/>
              <a:t>Click icon to add picture</a:t>
            </a:r>
            <a:endParaRPr lang="en-GB" noProof="0" dirty="0"/>
          </a:p>
        </p:txBody>
      </p:sp>
      <p:sp>
        <p:nvSpPr>
          <p:cNvPr id="59"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8"/>
          </p:nvPr>
        </p:nvSpPr>
        <p:spPr>
          <a:xfrm>
            <a:off x="719927" y="3240788"/>
            <a:ext cx="3956054" cy="2159212"/>
          </a:xfrm>
          <a:prstGeom prst="roundRect">
            <a:avLst>
              <a:gd name="adj" fmla="val 5286"/>
            </a:avLst>
          </a:prstGeom>
        </p:spPr>
        <p:txBody>
          <a:bodyPr/>
          <a:lstStyle/>
          <a:p>
            <a:pPr lvl="0"/>
            <a:r>
              <a:rPr lang="en-US" noProof="0" dirty="0"/>
              <a:t>Click icon to add picture</a:t>
            </a:r>
            <a:endParaRPr lang="en-GB" noProof="0" dirty="0"/>
          </a:p>
        </p:txBody>
      </p:sp>
      <p:sp>
        <p:nvSpPr>
          <p:cNvPr id="61" name="Text Placeholder 6"/>
          <p:cNvSpPr>
            <a:spLocks noGrp="1"/>
          </p:cNvSpPr>
          <p:nvPr>
            <p:ph type="body" sz="quarter" idx="13"/>
          </p:nvPr>
        </p:nvSpPr>
        <p:spPr>
          <a:xfrm>
            <a:off x="719136" y="5760000"/>
            <a:ext cx="3956845" cy="360363"/>
          </a:xfrm>
          <a:prstGeom prst="rect">
            <a:avLst/>
          </a:prstGeom>
        </p:spPr>
        <p:txBody>
          <a:bodyPr>
            <a:normAutofit/>
          </a:bodyPr>
          <a:lstStyle>
            <a:lvl1pPr marL="0" marR="0" indent="0" algn="l" defTabSz="914400" rtl="0" eaLnBrk="0" fontAlgn="base" latinLnBrk="0" hangingPunct="0">
              <a:lnSpc>
                <a:spcPct val="100000"/>
              </a:lnSpc>
              <a:spcBef>
                <a:spcPts val="0"/>
              </a:spcBef>
              <a:spcAft>
                <a:spcPts val="12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ＭＳ Ｐゴシック" charset="0"/>
                <a:cs typeface="Arial" pitchFamily="34" charset="0"/>
              </a:rPr>
              <a:t>Click to edit Master text styles</a:t>
            </a:r>
          </a:p>
        </p:txBody>
      </p:sp>
      <p:sp>
        <p:nvSpPr>
          <p:cNvPr id="60"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pPr/>
              <a:t>‹#›</a:t>
            </a:fld>
            <a:endParaRPr lang="en-GB" dirty="0"/>
          </a:p>
        </p:txBody>
      </p:sp>
    </p:spTree>
    <p:extLst>
      <p:ext uri="{BB962C8B-B14F-4D97-AF65-F5344CB8AC3E}">
        <p14:creationId xmlns:p14="http://schemas.microsoft.com/office/powerpoint/2010/main" val="2212595408"/>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preserve="1" userDrawn="1">
  <p:cSld name="4_Title, Content and Text">
    <p:spTree>
      <p:nvGrpSpPr>
        <p:cNvPr id="1" name=""/>
        <p:cNvGrpSpPr/>
        <p:nvPr/>
      </p:nvGrpSpPr>
      <p:grpSpPr>
        <a:xfrm>
          <a:off x="0" y="0"/>
          <a:ext cx="0" cy="0"/>
          <a:chOff x="0" y="0"/>
          <a:chExt cx="0" cy="0"/>
        </a:xfrm>
      </p:grpSpPr>
      <p:sp>
        <p:nvSpPr>
          <p:cNvPr id="2" name="Title 1"/>
          <p:cNvSpPr>
            <a:spLocks noGrp="1"/>
          </p:cNvSpPr>
          <p:nvPr>
            <p:ph type="title"/>
          </p:nvPr>
        </p:nvSpPr>
        <p:spPr>
          <a:xfrm>
            <a:off x="719134" y="0"/>
            <a:ext cx="6291266" cy="1079499"/>
          </a:xfrm>
        </p:spPr>
        <p:txBody>
          <a:bodyPr/>
          <a:lstStyle/>
          <a:p>
            <a:r>
              <a:rPr lang="en-GB" dirty="0"/>
              <a:t>Click to edit Master title style</a:t>
            </a:r>
            <a:endParaRPr lang="en-US" dirty="0"/>
          </a:p>
        </p:txBody>
      </p:sp>
      <p:sp>
        <p:nvSpPr>
          <p:cNvPr id="4" name="Text Placeholder 3"/>
          <p:cNvSpPr>
            <a:spLocks noGrp="1"/>
          </p:cNvSpPr>
          <p:nvPr>
            <p:ph type="body" sz="half" idx="2"/>
          </p:nvPr>
        </p:nvSpPr>
        <p:spPr>
          <a:xfrm>
            <a:off x="5038722" y="2160588"/>
            <a:ext cx="3600845" cy="3959775"/>
          </a:xfrm>
          <a:prstGeom prst="rect">
            <a:avLst/>
          </a:prstGeom>
        </p:spPr>
        <p:txBody>
          <a:bodyPr>
            <a:normAutofit/>
          </a:bodyPr>
          <a:lstStyle>
            <a:lvl1pPr marL="0" marR="0" indent="0" algn="l" defTabSz="914400" rtl="0" eaLnBrk="0" fontAlgn="base" latinLnBrk="0" hangingPunct="0">
              <a:lnSpc>
                <a:spcPct val="100000"/>
              </a:lnSpc>
              <a:spcBef>
                <a:spcPts val="0"/>
              </a:spcBef>
              <a:spcAft>
                <a:spcPts val="1200"/>
              </a:spcAft>
              <a:buClrTx/>
              <a:buSzTx/>
              <a:buFontTx/>
              <a:buNone/>
              <a:tabLst/>
              <a:defRPr>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ＭＳ Ｐゴシック" charset="0"/>
                <a:cs typeface="Arial" pitchFamily="34" charset="0"/>
              </a:rPr>
              <a:t>Click to edit Master text styles</a:t>
            </a:r>
          </a:p>
          <a:p>
            <a:pPr marL="179388" marR="0" lvl="1" indent="-179388" algn="l" defTabSz="914400" rtl="0" eaLnBrk="0" fontAlgn="base" latinLnBrk="0" hangingPunct="0">
              <a:lnSpc>
                <a:spcPct val="100000"/>
              </a:lnSpc>
              <a:spcBef>
                <a:spcPts val="0"/>
              </a:spcBef>
              <a:spcAft>
                <a:spcPts val="1200"/>
              </a:spcAft>
              <a:buClrTx/>
              <a:buSzTx/>
              <a:buFont typeface="Arial" charset="0"/>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Second level</a:t>
            </a:r>
          </a:p>
          <a:p>
            <a:pPr marL="360000" marR="0" lvl="2"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Third level</a:t>
            </a:r>
          </a:p>
          <a:p>
            <a:pPr marL="540000" marR="0" lvl="3"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Fourth level</a:t>
            </a:r>
          </a:p>
        </p:txBody>
      </p:sp>
      <p:sp>
        <p:nvSpPr>
          <p:cNvPr id="54" name="Date Placeholder 3"/>
          <p:cNvSpPr>
            <a:spLocks noGrp="1"/>
          </p:cNvSpPr>
          <p:nvPr>
            <p:ph type="dt" sz="half" idx="10"/>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64815ECD-0D2A-4942-A2BB-9C0FFC9E6DD9}" type="datetime3">
              <a:rPr lang="en-GB" smtClean="0"/>
              <a:t>20 February, 2019</a:t>
            </a:fld>
            <a:endParaRPr lang="en-GB" dirty="0"/>
          </a:p>
        </p:txBody>
      </p:sp>
      <p:sp>
        <p:nvSpPr>
          <p:cNvPr id="55"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1000" b="0" i="0" u="none">
                <a:solidFill>
                  <a:srgbClr val="FFFFFF"/>
                </a:solidFill>
                <a:latin typeface="Arial"/>
              </a:defRPr>
            </a:lvl1pPr>
          </a:lstStyle>
          <a:p>
            <a:endParaRPr lang="en-GB" b="1"/>
          </a:p>
        </p:txBody>
      </p:sp>
      <p:sp>
        <p:nvSpPr>
          <p:cNvPr id="58"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7"/>
          </p:nvPr>
        </p:nvSpPr>
        <p:spPr>
          <a:xfrm>
            <a:off x="719927" y="2160588"/>
            <a:ext cx="3958433" cy="719137"/>
          </a:xfrm>
          <a:prstGeom prst="roundRect">
            <a:avLst>
              <a:gd name="adj" fmla="val 10361"/>
            </a:avLst>
          </a:prstGeom>
        </p:spPr>
        <p:txBody>
          <a:bodyPr>
            <a:normAutofit/>
          </a:bodyPr>
          <a:lstStyle>
            <a:lvl1pPr>
              <a:defRPr sz="1200"/>
            </a:lvl1pPr>
          </a:lstStyle>
          <a:p>
            <a:pPr lvl="0"/>
            <a:r>
              <a:rPr lang="en-US" noProof="0" dirty="0"/>
              <a:t>Click icon to add picture</a:t>
            </a:r>
            <a:endParaRPr lang="en-GB" noProof="0" dirty="0"/>
          </a:p>
        </p:txBody>
      </p:sp>
      <p:sp>
        <p:nvSpPr>
          <p:cNvPr id="59"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8"/>
          </p:nvPr>
        </p:nvSpPr>
        <p:spPr>
          <a:xfrm>
            <a:off x="719927" y="3240788"/>
            <a:ext cx="1797847" cy="1078800"/>
          </a:xfrm>
          <a:prstGeom prst="roundRect">
            <a:avLst>
              <a:gd name="adj" fmla="val 5286"/>
            </a:avLst>
          </a:prstGeom>
        </p:spPr>
        <p:txBody>
          <a:bodyPr>
            <a:normAutofit/>
          </a:bodyPr>
          <a:lstStyle>
            <a:lvl1pPr>
              <a:defRPr sz="1200"/>
            </a:lvl1pPr>
          </a:lstStyle>
          <a:p>
            <a:pPr lvl="0"/>
            <a:r>
              <a:rPr lang="en-US" noProof="0" dirty="0"/>
              <a:t>Click icon to add picture</a:t>
            </a:r>
            <a:endParaRPr lang="en-GB" noProof="0" dirty="0"/>
          </a:p>
        </p:txBody>
      </p:sp>
      <p:sp>
        <p:nvSpPr>
          <p:cNvPr id="61" name="Text Placeholder 6"/>
          <p:cNvSpPr>
            <a:spLocks noGrp="1"/>
          </p:cNvSpPr>
          <p:nvPr>
            <p:ph type="body" sz="quarter" idx="13"/>
          </p:nvPr>
        </p:nvSpPr>
        <p:spPr>
          <a:xfrm>
            <a:off x="719136" y="5760000"/>
            <a:ext cx="3959224" cy="360363"/>
          </a:xfrm>
          <a:prstGeom prst="rect">
            <a:avLst/>
          </a:prstGeom>
        </p:spPr>
        <p:txBody>
          <a:bodyPr>
            <a:normAutofit/>
          </a:bodyPr>
          <a:lstStyle>
            <a:lvl1pPr marL="0" marR="0" indent="0" algn="l" defTabSz="914400" rtl="0" eaLnBrk="0" fontAlgn="base" latinLnBrk="0" hangingPunct="0">
              <a:lnSpc>
                <a:spcPct val="100000"/>
              </a:lnSpc>
              <a:spcBef>
                <a:spcPts val="0"/>
              </a:spcBef>
              <a:spcAft>
                <a:spcPts val="12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ＭＳ Ｐゴシック" charset="0"/>
                <a:cs typeface="Arial" pitchFamily="34" charset="0"/>
              </a:rPr>
              <a:t>Click to edit Master text styles</a:t>
            </a:r>
          </a:p>
        </p:txBody>
      </p:sp>
      <p:sp>
        <p:nvSpPr>
          <p:cNvPr id="62"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9"/>
          </p:nvPr>
        </p:nvSpPr>
        <p:spPr>
          <a:xfrm>
            <a:off x="2878136" y="3240788"/>
            <a:ext cx="1800224" cy="1078800"/>
          </a:xfrm>
          <a:prstGeom prst="roundRect">
            <a:avLst>
              <a:gd name="adj" fmla="val 5286"/>
            </a:avLst>
          </a:prstGeom>
        </p:spPr>
        <p:txBody>
          <a:bodyPr>
            <a:normAutofit/>
          </a:bodyPr>
          <a:lstStyle>
            <a:lvl1pPr>
              <a:defRPr sz="1200"/>
            </a:lvl1pPr>
          </a:lstStyle>
          <a:p>
            <a:pPr lvl="0"/>
            <a:r>
              <a:rPr lang="en-US" noProof="0" dirty="0"/>
              <a:t>Click icon to add picture</a:t>
            </a:r>
            <a:endParaRPr lang="en-GB" noProof="0" dirty="0"/>
          </a:p>
        </p:txBody>
      </p:sp>
      <p:sp>
        <p:nvSpPr>
          <p:cNvPr id="60"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20"/>
          </p:nvPr>
        </p:nvSpPr>
        <p:spPr>
          <a:xfrm>
            <a:off x="719927" y="4680838"/>
            <a:ext cx="3958433" cy="719162"/>
          </a:xfrm>
          <a:prstGeom prst="roundRect">
            <a:avLst>
              <a:gd name="adj" fmla="val 5286"/>
            </a:avLst>
          </a:prstGeom>
        </p:spPr>
        <p:txBody>
          <a:bodyPr>
            <a:normAutofit/>
          </a:bodyPr>
          <a:lstStyle>
            <a:lvl1pPr>
              <a:defRPr sz="1200"/>
            </a:lvl1pPr>
          </a:lstStyle>
          <a:p>
            <a:pPr lvl="0"/>
            <a:r>
              <a:rPr lang="en-US" noProof="0" dirty="0"/>
              <a:t>Click icon to add picture</a:t>
            </a:r>
            <a:endParaRPr lang="en-GB" noProof="0" dirty="0"/>
          </a:p>
        </p:txBody>
      </p:sp>
      <p:sp>
        <p:nvSpPr>
          <p:cNvPr id="63"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pPr/>
              <a:t>‹#›</a:t>
            </a:fld>
            <a:endParaRPr lang="en-GB" dirty="0"/>
          </a:p>
        </p:txBody>
      </p:sp>
    </p:spTree>
    <p:extLst>
      <p:ext uri="{BB962C8B-B14F-4D97-AF65-F5344CB8AC3E}">
        <p14:creationId xmlns:p14="http://schemas.microsoft.com/office/powerpoint/2010/main" val="3633205249"/>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preserve="1" userDrawn="1">
  <p:cSld name="6_Title, Content and Text">
    <p:spTree>
      <p:nvGrpSpPr>
        <p:cNvPr id="1" name=""/>
        <p:cNvGrpSpPr/>
        <p:nvPr/>
      </p:nvGrpSpPr>
      <p:grpSpPr>
        <a:xfrm>
          <a:off x="0" y="0"/>
          <a:ext cx="0" cy="0"/>
          <a:chOff x="0" y="0"/>
          <a:chExt cx="0" cy="0"/>
        </a:xfrm>
      </p:grpSpPr>
      <p:sp>
        <p:nvSpPr>
          <p:cNvPr id="2" name="Title 1"/>
          <p:cNvSpPr>
            <a:spLocks noGrp="1"/>
          </p:cNvSpPr>
          <p:nvPr>
            <p:ph type="title"/>
          </p:nvPr>
        </p:nvSpPr>
        <p:spPr>
          <a:xfrm>
            <a:off x="719134" y="0"/>
            <a:ext cx="6291266" cy="1079499"/>
          </a:xfrm>
        </p:spPr>
        <p:txBody>
          <a:bodyPr/>
          <a:lstStyle/>
          <a:p>
            <a:r>
              <a:rPr lang="en-GB" dirty="0"/>
              <a:t>Click to edit Master title style</a:t>
            </a:r>
            <a:endParaRPr lang="en-US" dirty="0"/>
          </a:p>
        </p:txBody>
      </p:sp>
      <p:sp>
        <p:nvSpPr>
          <p:cNvPr id="4" name="Text Placeholder 3"/>
          <p:cNvSpPr>
            <a:spLocks noGrp="1"/>
          </p:cNvSpPr>
          <p:nvPr>
            <p:ph type="body" sz="half" idx="2"/>
          </p:nvPr>
        </p:nvSpPr>
        <p:spPr>
          <a:xfrm>
            <a:off x="5038722" y="2160588"/>
            <a:ext cx="3600845" cy="3959775"/>
          </a:xfrm>
          <a:prstGeom prst="rect">
            <a:avLst/>
          </a:prstGeom>
        </p:spPr>
        <p:txBody>
          <a:bodyPr>
            <a:normAutofit/>
          </a:bodyPr>
          <a:lstStyle>
            <a:lvl1pPr marL="0" marR="0" indent="0" algn="l" defTabSz="914400" rtl="0" eaLnBrk="0" fontAlgn="base" latinLnBrk="0" hangingPunct="0">
              <a:lnSpc>
                <a:spcPct val="100000"/>
              </a:lnSpc>
              <a:spcBef>
                <a:spcPts val="0"/>
              </a:spcBef>
              <a:spcAft>
                <a:spcPts val="1200"/>
              </a:spcAft>
              <a:buClrTx/>
              <a:buSzTx/>
              <a:buFontTx/>
              <a:buNone/>
              <a:tabLst/>
              <a:defRPr>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ＭＳ Ｐゴシック" charset="0"/>
                <a:cs typeface="Arial" pitchFamily="34" charset="0"/>
              </a:rPr>
              <a:t>Click to edit Master text styles</a:t>
            </a:r>
          </a:p>
          <a:p>
            <a:pPr marL="179388" marR="0" lvl="1" indent="-179388" algn="l" defTabSz="914400" rtl="0" eaLnBrk="0" fontAlgn="base" latinLnBrk="0" hangingPunct="0">
              <a:lnSpc>
                <a:spcPct val="100000"/>
              </a:lnSpc>
              <a:spcBef>
                <a:spcPts val="0"/>
              </a:spcBef>
              <a:spcAft>
                <a:spcPts val="1200"/>
              </a:spcAft>
              <a:buClrTx/>
              <a:buSzTx/>
              <a:buFont typeface="Arial" charset="0"/>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Second level</a:t>
            </a:r>
          </a:p>
          <a:p>
            <a:pPr marL="360000" marR="0" lvl="2"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Third level</a:t>
            </a:r>
          </a:p>
          <a:p>
            <a:pPr marL="540000" marR="0" lvl="3"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Fourth level</a:t>
            </a:r>
          </a:p>
        </p:txBody>
      </p:sp>
      <p:sp>
        <p:nvSpPr>
          <p:cNvPr id="54" name="Date Placeholder 3"/>
          <p:cNvSpPr>
            <a:spLocks noGrp="1"/>
          </p:cNvSpPr>
          <p:nvPr>
            <p:ph type="dt" sz="half" idx="10"/>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64815ECD-0D2A-4942-A2BB-9C0FFC9E6DD9}" type="datetime3">
              <a:rPr lang="en-GB" smtClean="0"/>
              <a:t>20 February, 2019</a:t>
            </a:fld>
            <a:endParaRPr lang="en-GB" dirty="0"/>
          </a:p>
        </p:txBody>
      </p:sp>
      <p:sp>
        <p:nvSpPr>
          <p:cNvPr id="55"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1000" b="0" i="0" u="none">
                <a:solidFill>
                  <a:srgbClr val="FFFFFF"/>
                </a:solidFill>
                <a:latin typeface="Arial"/>
              </a:defRPr>
            </a:lvl1pPr>
          </a:lstStyle>
          <a:p>
            <a:endParaRPr lang="en-GB" b="1"/>
          </a:p>
        </p:txBody>
      </p:sp>
      <p:sp>
        <p:nvSpPr>
          <p:cNvPr id="58"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7"/>
          </p:nvPr>
        </p:nvSpPr>
        <p:spPr>
          <a:xfrm>
            <a:off x="719927" y="2160588"/>
            <a:ext cx="3958433" cy="719137"/>
          </a:xfrm>
          <a:prstGeom prst="roundRect">
            <a:avLst>
              <a:gd name="adj" fmla="val 5286"/>
            </a:avLst>
          </a:prstGeom>
        </p:spPr>
        <p:txBody>
          <a:bodyPr>
            <a:normAutofit/>
          </a:bodyPr>
          <a:lstStyle>
            <a:lvl1pPr>
              <a:defRPr sz="1200"/>
            </a:lvl1pPr>
          </a:lstStyle>
          <a:p>
            <a:pPr lvl="0"/>
            <a:r>
              <a:rPr lang="en-US" noProof="0" dirty="0"/>
              <a:t>Click icon to add picture</a:t>
            </a:r>
            <a:endParaRPr lang="en-GB" noProof="0" dirty="0"/>
          </a:p>
        </p:txBody>
      </p:sp>
      <p:sp>
        <p:nvSpPr>
          <p:cNvPr id="59"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8"/>
          </p:nvPr>
        </p:nvSpPr>
        <p:spPr>
          <a:xfrm>
            <a:off x="719927" y="3240788"/>
            <a:ext cx="1797847" cy="1078800"/>
          </a:xfrm>
          <a:prstGeom prst="roundRect">
            <a:avLst>
              <a:gd name="adj" fmla="val 5286"/>
            </a:avLst>
          </a:prstGeom>
        </p:spPr>
        <p:txBody>
          <a:bodyPr>
            <a:normAutofit/>
          </a:bodyPr>
          <a:lstStyle>
            <a:lvl1pPr>
              <a:defRPr sz="1200"/>
            </a:lvl1pPr>
          </a:lstStyle>
          <a:p>
            <a:pPr lvl="0"/>
            <a:r>
              <a:rPr lang="en-US" noProof="0" dirty="0"/>
              <a:t>Click icon to add picture</a:t>
            </a:r>
            <a:endParaRPr lang="en-GB" noProof="0" dirty="0"/>
          </a:p>
        </p:txBody>
      </p:sp>
      <p:sp>
        <p:nvSpPr>
          <p:cNvPr id="61" name="Text Placeholder 6"/>
          <p:cNvSpPr>
            <a:spLocks noGrp="1"/>
          </p:cNvSpPr>
          <p:nvPr>
            <p:ph type="body" sz="quarter" idx="13"/>
          </p:nvPr>
        </p:nvSpPr>
        <p:spPr>
          <a:xfrm>
            <a:off x="719136" y="5760000"/>
            <a:ext cx="3959224" cy="360363"/>
          </a:xfrm>
          <a:prstGeom prst="rect">
            <a:avLst/>
          </a:prstGeom>
        </p:spPr>
        <p:txBody>
          <a:bodyPr>
            <a:normAutofit/>
          </a:bodyPr>
          <a:lstStyle>
            <a:lvl1pPr marL="0" marR="0" indent="0" algn="l" defTabSz="914400" rtl="0" eaLnBrk="0" fontAlgn="base" latinLnBrk="0" hangingPunct="0">
              <a:lnSpc>
                <a:spcPct val="100000"/>
              </a:lnSpc>
              <a:spcBef>
                <a:spcPts val="0"/>
              </a:spcBef>
              <a:spcAft>
                <a:spcPts val="12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ＭＳ Ｐゴシック" charset="0"/>
                <a:cs typeface="Arial" pitchFamily="34" charset="0"/>
              </a:rPr>
              <a:t>Click to edit Master text styles</a:t>
            </a:r>
          </a:p>
        </p:txBody>
      </p:sp>
      <p:sp>
        <p:nvSpPr>
          <p:cNvPr id="62"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9"/>
          </p:nvPr>
        </p:nvSpPr>
        <p:spPr>
          <a:xfrm>
            <a:off x="2878136" y="3240788"/>
            <a:ext cx="1800224" cy="720025"/>
          </a:xfrm>
          <a:prstGeom prst="roundRect">
            <a:avLst>
              <a:gd name="adj" fmla="val 5286"/>
            </a:avLst>
          </a:prstGeom>
        </p:spPr>
        <p:txBody>
          <a:bodyPr>
            <a:normAutofit/>
          </a:bodyPr>
          <a:lstStyle>
            <a:lvl1pPr>
              <a:defRPr sz="1200"/>
            </a:lvl1pPr>
          </a:lstStyle>
          <a:p>
            <a:pPr lvl="0"/>
            <a:r>
              <a:rPr lang="en-US" noProof="0" dirty="0"/>
              <a:t>Click icon to add picture</a:t>
            </a:r>
            <a:endParaRPr lang="en-GB" noProof="0" dirty="0"/>
          </a:p>
        </p:txBody>
      </p:sp>
      <p:sp>
        <p:nvSpPr>
          <p:cNvPr id="60"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20"/>
          </p:nvPr>
        </p:nvSpPr>
        <p:spPr>
          <a:xfrm>
            <a:off x="719928" y="4679950"/>
            <a:ext cx="1797846" cy="720050"/>
          </a:xfrm>
          <a:prstGeom prst="roundRect">
            <a:avLst>
              <a:gd name="adj" fmla="val 5286"/>
            </a:avLst>
          </a:prstGeom>
        </p:spPr>
        <p:txBody>
          <a:bodyPr>
            <a:normAutofit/>
          </a:bodyPr>
          <a:lstStyle>
            <a:lvl1pPr>
              <a:defRPr sz="1200"/>
            </a:lvl1pPr>
          </a:lstStyle>
          <a:p>
            <a:pPr lvl="0"/>
            <a:r>
              <a:rPr lang="en-US" noProof="0" dirty="0"/>
              <a:t>Click icon to add picture</a:t>
            </a:r>
            <a:endParaRPr lang="en-GB" noProof="0" dirty="0"/>
          </a:p>
        </p:txBody>
      </p:sp>
      <p:sp>
        <p:nvSpPr>
          <p:cNvPr id="63"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21"/>
          </p:nvPr>
        </p:nvSpPr>
        <p:spPr>
          <a:xfrm>
            <a:off x="2878135" y="4319588"/>
            <a:ext cx="1797846" cy="1080750"/>
          </a:xfrm>
          <a:prstGeom prst="roundRect">
            <a:avLst>
              <a:gd name="adj" fmla="val 5286"/>
            </a:avLst>
          </a:prstGeom>
        </p:spPr>
        <p:txBody>
          <a:bodyPr>
            <a:normAutofit/>
          </a:bodyPr>
          <a:lstStyle>
            <a:lvl1pPr>
              <a:defRPr sz="1200"/>
            </a:lvl1pPr>
          </a:lstStyle>
          <a:p>
            <a:pPr lvl="0"/>
            <a:r>
              <a:rPr lang="en-US" noProof="0" dirty="0"/>
              <a:t>Click icon to add picture</a:t>
            </a:r>
            <a:endParaRPr lang="en-GB" noProof="0" dirty="0"/>
          </a:p>
        </p:txBody>
      </p:sp>
      <p:sp>
        <p:nvSpPr>
          <p:cNvPr id="64"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pPr/>
              <a:t>‹#›</a:t>
            </a:fld>
            <a:endParaRPr lang="en-GB" dirty="0"/>
          </a:p>
        </p:txBody>
      </p:sp>
    </p:spTree>
    <p:extLst>
      <p:ext uri="{BB962C8B-B14F-4D97-AF65-F5344CB8AC3E}">
        <p14:creationId xmlns:p14="http://schemas.microsoft.com/office/powerpoint/2010/main" val="565833113"/>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preserve="1" userDrawn="1">
  <p:cSld name="3_Single column layout">
    <p:spTree>
      <p:nvGrpSpPr>
        <p:cNvPr id="1" name=""/>
        <p:cNvGrpSpPr/>
        <p:nvPr/>
      </p:nvGrpSpPr>
      <p:grpSpPr>
        <a:xfrm>
          <a:off x="0" y="0"/>
          <a:ext cx="0" cy="0"/>
          <a:chOff x="0" y="0"/>
          <a:chExt cx="0" cy="0"/>
        </a:xfrm>
      </p:grpSpPr>
      <p:sp>
        <p:nvSpPr>
          <p:cNvPr id="3" name="Rectangle 2"/>
          <p:cNvSpPr/>
          <p:nvPr userDrawn="1"/>
        </p:nvSpPr>
        <p:spPr>
          <a:xfrm>
            <a:off x="0" y="1079999"/>
            <a:ext cx="9144000" cy="5400001"/>
          </a:xfrm>
          <a:prstGeom prst="rect">
            <a:avLst/>
          </a:prstGeom>
          <a:solidFill>
            <a:srgbClr val="020000"/>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n>
                <a:noFill/>
              </a:ln>
              <a:latin typeface="Franklin Gothic Book"/>
            </a:endParaRPr>
          </a:p>
        </p:txBody>
      </p:sp>
      <p:sp>
        <p:nvSpPr>
          <p:cNvPr id="2" name="Title 1" descr="Ideally your title should fit on one line." title="Slide title"/>
          <p:cNvSpPr>
            <a:spLocks noGrp="1"/>
          </p:cNvSpPr>
          <p:nvPr>
            <p:ph type="title" hasCustomPrompt="1"/>
          </p:nvPr>
        </p:nvSpPr>
        <p:spPr>
          <a:xfrm>
            <a:off x="708025" y="-1"/>
            <a:ext cx="6348414" cy="1080000"/>
          </a:xfrm>
        </p:spPr>
        <p:txBody>
          <a:bodyPr/>
          <a:lstStyle/>
          <a:p>
            <a:r>
              <a:rPr lang="en-US" dirty="0"/>
              <a:t>Media</a:t>
            </a:r>
            <a:endParaRPr lang="en-GB" dirty="0"/>
          </a:p>
        </p:txBody>
      </p:sp>
      <p:sp>
        <p:nvSpPr>
          <p:cNvPr id="97"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CF3BA13B-2A56-B54D-AFFB-21233951D47B}" type="datetime3">
              <a:rPr lang="en-GB" smtClean="0"/>
              <a:t>20 February, 2019</a:t>
            </a:fld>
            <a:endParaRPr lang="en-GB" dirty="0"/>
          </a:p>
        </p:txBody>
      </p:sp>
      <p:sp>
        <p:nvSpPr>
          <p:cNvPr id="98"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1000" b="0" i="0" u="none">
                <a:solidFill>
                  <a:srgbClr val="FFFFFF"/>
                </a:solidFill>
                <a:latin typeface="Arial"/>
              </a:defRPr>
            </a:lvl1pPr>
          </a:lstStyle>
          <a:p>
            <a:endParaRPr lang="en-GB" b="1"/>
          </a:p>
        </p:txBody>
      </p:sp>
      <p:sp>
        <p:nvSpPr>
          <p:cNvPr id="100"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pPr/>
              <a:t>‹#›</a:t>
            </a:fld>
            <a:endParaRPr lang="en-GB" dirty="0"/>
          </a:p>
        </p:txBody>
      </p:sp>
    </p:spTree>
    <p:extLst>
      <p:ext uri="{BB962C8B-B14F-4D97-AF65-F5344CB8AC3E}">
        <p14:creationId xmlns:p14="http://schemas.microsoft.com/office/powerpoint/2010/main" val="391735761"/>
      </p:ext>
    </p:extLst>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preserve="1">
  <p:cSld name="50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Date Placeholder 2"/>
          <p:cNvSpPr>
            <a:spLocks noGrp="1"/>
          </p:cNvSpPr>
          <p:nvPr>
            <p:ph type="dt" sz="half" idx="10"/>
          </p:nvPr>
        </p:nvSpPr>
        <p:spPr/>
        <p:txBody>
          <a:bodyPr/>
          <a:lstStyle/>
          <a:p>
            <a:fld id="{8B6E079F-0502-CC4C-9C8B-39554E94F19E}" type="datetime3">
              <a:rPr lang="en-GB" smtClean="0"/>
              <a:pPr/>
              <a:t>20 February, 2019</a:t>
            </a:fld>
            <a:endParaRPr lang="en-GB" dirty="0"/>
          </a:p>
        </p:txBody>
      </p:sp>
      <p:sp>
        <p:nvSpPr>
          <p:cNvPr id="4" name="Footer Placeholder 3"/>
          <p:cNvSpPr>
            <a:spLocks noGrp="1"/>
          </p:cNvSpPr>
          <p:nvPr>
            <p:ph type="ftr" sz="quarter" idx="11"/>
            <p:custDataLst>
              <p:tags r:id="rId1"/>
            </p:custDataLst>
          </p:nvPr>
        </p:nvSpPr>
        <p:spPr>
          <a:xfrm>
            <a:off x="0" y="6480000"/>
            <a:ext cx="9144000" cy="378000"/>
          </a:xfrm>
        </p:spPr>
        <p:txBody>
          <a:bodyPr/>
          <a:lstStyle>
            <a:lvl1pPr algn="ctr">
              <a:defRPr lang="en-GB" sz="1000" b="0" i="0" u="none">
                <a:solidFill>
                  <a:srgbClr val="FFFFFF"/>
                </a:solidFill>
                <a:latin typeface="Arial"/>
              </a:defRPr>
            </a:lvl1pPr>
          </a:lstStyle>
          <a:p>
            <a:endParaRPr lang="en-GB" b="1"/>
          </a:p>
        </p:txBody>
      </p:sp>
      <p:sp>
        <p:nvSpPr>
          <p:cNvPr id="5" name="Slide Number Placeholder 4"/>
          <p:cNvSpPr>
            <a:spLocks noGrp="1"/>
          </p:cNvSpPr>
          <p:nvPr>
            <p:ph type="sldNum" sz="quarter" idx="12"/>
          </p:nvPr>
        </p:nvSpPr>
        <p:spPr/>
        <p:txBody>
          <a:bodyPr/>
          <a:lstStyle/>
          <a:p>
            <a:fld id="{71F9F866-B438-9445-8D9F-1F8FF6608833}" type="slidenum">
              <a:rPr lang="en-GB" smtClean="0"/>
              <a:pPr/>
              <a:t>‹#›</a:t>
            </a:fld>
            <a:endParaRPr lang="en-GB" dirty="0"/>
          </a:p>
        </p:txBody>
      </p:sp>
      <p:sp>
        <p:nvSpPr>
          <p:cNvPr id="6" name="Rectangle 5"/>
          <p:cNvSpPr/>
          <p:nvPr userDrawn="1"/>
        </p:nvSpPr>
        <p:spPr>
          <a:xfrm>
            <a:off x="0" y="0"/>
            <a:ext cx="9144000" cy="6858000"/>
          </a:xfrm>
          <a:prstGeom prst="rect">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7000" dirty="0">
                <a:latin typeface="Franklin Gothic Book"/>
              </a:rPr>
              <a:t>Layouts</a:t>
            </a:r>
            <a:r>
              <a:rPr lang="en-US" sz="7000" baseline="0" dirty="0">
                <a:latin typeface="Franklin Gothic Book"/>
              </a:rPr>
              <a:t> for </a:t>
            </a:r>
            <a:br>
              <a:rPr lang="en-US" sz="7000" baseline="0" dirty="0">
                <a:latin typeface="Franklin Gothic Book"/>
              </a:rPr>
            </a:br>
            <a:r>
              <a:rPr lang="en-US" sz="7000" baseline="0" dirty="0">
                <a:latin typeface="Franklin Gothic Book"/>
              </a:rPr>
              <a:t>case studies</a:t>
            </a:r>
            <a:endParaRPr lang="en-US" sz="7000" dirty="0">
              <a:latin typeface="Franklin Gothic Book"/>
            </a:endParaRPr>
          </a:p>
        </p:txBody>
      </p:sp>
      <p:grpSp>
        <p:nvGrpSpPr>
          <p:cNvPr id="7" name="Group 6"/>
          <p:cNvGrpSpPr/>
          <p:nvPr userDrawn="1"/>
        </p:nvGrpSpPr>
        <p:grpSpPr>
          <a:xfrm>
            <a:off x="-903288" y="0"/>
            <a:ext cx="9902857" cy="7638450"/>
            <a:chOff x="-903288" y="0"/>
            <a:chExt cx="9902857" cy="7638450"/>
          </a:xfrm>
        </p:grpSpPr>
        <p:cxnSp>
          <p:nvCxnSpPr>
            <p:cNvPr id="8" name="Straight Connector 7"/>
            <p:cNvCxnSpPr/>
            <p:nvPr userDrawn="1"/>
          </p:nvCxnSpPr>
          <p:spPr bwMode="auto">
            <a:xfrm>
              <a:off x="-903288" y="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userDrawn="1"/>
          </p:nvCxnSpPr>
          <p:spPr bwMode="auto">
            <a:xfrm>
              <a:off x="-903288" y="360363"/>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userDrawn="1"/>
          </p:nvCxnSpPr>
          <p:spPr bwMode="auto">
            <a:xfrm>
              <a:off x="-903288" y="719138"/>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userDrawn="1"/>
          </p:nvCxnSpPr>
          <p:spPr bwMode="auto">
            <a:xfrm>
              <a:off x="-903288" y="10795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userDrawn="1"/>
          </p:nvCxnSpPr>
          <p:spPr bwMode="auto">
            <a:xfrm>
              <a:off x="-903288" y="1439863"/>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userDrawn="1"/>
          </p:nvCxnSpPr>
          <p:spPr bwMode="auto">
            <a:xfrm>
              <a:off x="-903288" y="1800225"/>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userDrawn="1"/>
          </p:nvCxnSpPr>
          <p:spPr bwMode="auto">
            <a:xfrm>
              <a:off x="-903288" y="2160588"/>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userDrawn="1"/>
          </p:nvCxnSpPr>
          <p:spPr bwMode="auto">
            <a:xfrm>
              <a:off x="-903288" y="252095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userDrawn="1"/>
          </p:nvCxnSpPr>
          <p:spPr bwMode="auto">
            <a:xfrm>
              <a:off x="-903288" y="2879725"/>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userDrawn="1"/>
          </p:nvCxnSpPr>
          <p:spPr bwMode="auto">
            <a:xfrm>
              <a:off x="-903288" y="3240088"/>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userDrawn="1"/>
          </p:nvCxnSpPr>
          <p:spPr bwMode="auto">
            <a:xfrm>
              <a:off x="-903288" y="360045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userDrawn="1"/>
          </p:nvCxnSpPr>
          <p:spPr bwMode="auto">
            <a:xfrm>
              <a:off x="-903288" y="3960813"/>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userDrawn="1"/>
          </p:nvCxnSpPr>
          <p:spPr bwMode="auto">
            <a:xfrm>
              <a:off x="-903288" y="4319588"/>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userDrawn="1"/>
          </p:nvCxnSpPr>
          <p:spPr bwMode="auto">
            <a:xfrm>
              <a:off x="-903288" y="467995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userDrawn="1"/>
          </p:nvCxnSpPr>
          <p:spPr bwMode="auto">
            <a:xfrm>
              <a:off x="-903288" y="5040313"/>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userDrawn="1"/>
          </p:nvCxnSpPr>
          <p:spPr bwMode="auto">
            <a:xfrm rot="5400000">
              <a:off x="467915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userDrawn="1"/>
          </p:nvCxnSpPr>
          <p:spPr bwMode="auto">
            <a:xfrm rot="5400000">
              <a:off x="431879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userDrawn="1"/>
          </p:nvCxnSpPr>
          <p:spPr bwMode="auto">
            <a:xfrm rot="5400000">
              <a:off x="396001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userDrawn="1"/>
          </p:nvCxnSpPr>
          <p:spPr bwMode="auto">
            <a:xfrm rot="5400000">
              <a:off x="35980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userDrawn="1"/>
          </p:nvCxnSpPr>
          <p:spPr bwMode="auto">
            <a:xfrm rot="5400000">
              <a:off x="323929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userDrawn="1"/>
          </p:nvCxnSpPr>
          <p:spPr bwMode="auto">
            <a:xfrm rot="5400000">
              <a:off x="287893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userDrawn="1"/>
          </p:nvCxnSpPr>
          <p:spPr bwMode="auto">
            <a:xfrm rot="5400000">
              <a:off x="25185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userDrawn="1"/>
          </p:nvCxnSpPr>
          <p:spPr bwMode="auto">
            <a:xfrm rot="5400000">
              <a:off x="215820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userDrawn="1"/>
          </p:nvCxnSpPr>
          <p:spPr bwMode="auto">
            <a:xfrm rot="5400000">
              <a:off x="179943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userDrawn="1"/>
          </p:nvCxnSpPr>
          <p:spPr bwMode="auto">
            <a:xfrm rot="5400000">
              <a:off x="14390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userDrawn="1"/>
          </p:nvCxnSpPr>
          <p:spPr bwMode="auto">
            <a:xfrm rot="5400000">
              <a:off x="107870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userDrawn="1"/>
          </p:nvCxnSpPr>
          <p:spPr bwMode="auto">
            <a:xfrm rot="5400000">
              <a:off x="71834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userDrawn="1"/>
          </p:nvCxnSpPr>
          <p:spPr bwMode="auto">
            <a:xfrm rot="5400000">
              <a:off x="3595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6" name="Straight Connector 35"/>
            <p:cNvCxnSpPr/>
            <p:nvPr userDrawn="1"/>
          </p:nvCxnSpPr>
          <p:spPr bwMode="auto">
            <a:xfrm rot="5400000">
              <a:off x="-79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7" name="Straight Connector 36"/>
            <p:cNvCxnSpPr/>
            <p:nvPr userDrawn="1"/>
          </p:nvCxnSpPr>
          <p:spPr bwMode="auto">
            <a:xfrm rot="5400000">
              <a:off x="-361158"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8" name="Straight Connector 37"/>
            <p:cNvCxnSpPr/>
            <p:nvPr userDrawn="1"/>
          </p:nvCxnSpPr>
          <p:spPr bwMode="auto">
            <a:xfrm rot="5400000">
              <a:off x="683974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9" name="Straight Connector 38"/>
            <p:cNvCxnSpPr/>
            <p:nvPr userDrawn="1"/>
          </p:nvCxnSpPr>
          <p:spPr bwMode="auto">
            <a:xfrm rot="5400000">
              <a:off x="647938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0" name="Straight Connector 39"/>
            <p:cNvCxnSpPr/>
            <p:nvPr userDrawn="1"/>
          </p:nvCxnSpPr>
          <p:spPr bwMode="auto">
            <a:xfrm rot="5400000">
              <a:off x="611901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1" name="Straight Connector 40"/>
            <p:cNvCxnSpPr/>
            <p:nvPr userDrawn="1"/>
          </p:nvCxnSpPr>
          <p:spPr bwMode="auto">
            <a:xfrm rot="5400000">
              <a:off x="575865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2" name="Straight Connector 41"/>
            <p:cNvCxnSpPr/>
            <p:nvPr userDrawn="1"/>
          </p:nvCxnSpPr>
          <p:spPr bwMode="auto">
            <a:xfrm rot="5400000">
              <a:off x="539829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3" name="Straight Connector 42"/>
            <p:cNvCxnSpPr/>
            <p:nvPr userDrawn="1"/>
          </p:nvCxnSpPr>
          <p:spPr bwMode="auto">
            <a:xfrm rot="5400000">
              <a:off x="503951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4" name="Straight Connector 43"/>
            <p:cNvCxnSpPr/>
            <p:nvPr userDrawn="1"/>
          </p:nvCxnSpPr>
          <p:spPr bwMode="auto">
            <a:xfrm rot="5400000">
              <a:off x="467915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5" name="Straight Connector 44"/>
            <p:cNvCxnSpPr/>
            <p:nvPr userDrawn="1"/>
          </p:nvCxnSpPr>
          <p:spPr bwMode="auto">
            <a:xfrm rot="5400000">
              <a:off x="720010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6" name="Straight Connector 45"/>
            <p:cNvCxnSpPr/>
            <p:nvPr userDrawn="1"/>
          </p:nvCxnSpPr>
          <p:spPr bwMode="auto">
            <a:xfrm rot="5400000">
              <a:off x="75604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7" name="Straight Connector 46"/>
            <p:cNvCxnSpPr/>
            <p:nvPr userDrawn="1"/>
          </p:nvCxnSpPr>
          <p:spPr bwMode="auto">
            <a:xfrm rot="5400000">
              <a:off x="792000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8" name="Straight Connector 47"/>
            <p:cNvCxnSpPr/>
            <p:nvPr userDrawn="1"/>
          </p:nvCxnSpPr>
          <p:spPr bwMode="auto">
            <a:xfrm rot="5400000">
              <a:off x="828000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9" name="Straight Connector 48"/>
            <p:cNvCxnSpPr/>
            <p:nvPr userDrawn="1"/>
          </p:nvCxnSpPr>
          <p:spPr bwMode="auto">
            <a:xfrm rot="5400000">
              <a:off x="864000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0" name="Straight Connector 49"/>
            <p:cNvCxnSpPr/>
            <p:nvPr userDrawn="1"/>
          </p:nvCxnSpPr>
          <p:spPr bwMode="auto">
            <a:xfrm>
              <a:off x="-903288" y="540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1" name="Straight Connector 50"/>
            <p:cNvCxnSpPr/>
            <p:nvPr userDrawn="1"/>
          </p:nvCxnSpPr>
          <p:spPr bwMode="auto">
            <a:xfrm>
              <a:off x="-903288" y="576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2" name="Straight Connector 51"/>
            <p:cNvCxnSpPr/>
            <p:nvPr userDrawn="1"/>
          </p:nvCxnSpPr>
          <p:spPr bwMode="auto">
            <a:xfrm>
              <a:off x="-903288" y="612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3" name="Straight Connector 52"/>
            <p:cNvCxnSpPr/>
            <p:nvPr userDrawn="1"/>
          </p:nvCxnSpPr>
          <p:spPr bwMode="auto">
            <a:xfrm>
              <a:off x="-903288" y="648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4" name="Straight Connector 53"/>
            <p:cNvCxnSpPr/>
            <p:nvPr userDrawn="1"/>
          </p:nvCxnSpPr>
          <p:spPr bwMode="auto">
            <a:xfrm>
              <a:off x="-903288" y="684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484774052"/>
      </p:ext>
    </p:extLst>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preserve="1" userDrawn="1">
  <p:cSld name="6_Custom Layout">
    <p:spTree>
      <p:nvGrpSpPr>
        <p:cNvPr id="1" name=""/>
        <p:cNvGrpSpPr/>
        <p:nvPr/>
      </p:nvGrpSpPr>
      <p:grpSpPr>
        <a:xfrm>
          <a:off x="0" y="0"/>
          <a:ext cx="0" cy="0"/>
          <a:chOff x="0" y="0"/>
          <a:chExt cx="0" cy="0"/>
        </a:xfrm>
      </p:grpSpPr>
      <p:sp>
        <p:nvSpPr>
          <p:cNvPr id="8" name="Rectangle 7"/>
          <p:cNvSpPr/>
          <p:nvPr userDrawn="1"/>
        </p:nvSpPr>
        <p:spPr>
          <a:xfrm>
            <a:off x="0" y="1079999"/>
            <a:ext cx="9144001" cy="5400001"/>
          </a:xfrm>
          <a:prstGeom prst="rect">
            <a:avLst/>
          </a:prstGeom>
          <a:solidFill>
            <a:schemeClr val="bg1">
              <a:lumMod val="9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t"/>
          <a:lstStyle/>
          <a:p>
            <a:pPr algn="ctr">
              <a:spcAft>
                <a:spcPts val="600"/>
              </a:spcAft>
            </a:pPr>
            <a:endParaRPr lang="en-US" dirty="0"/>
          </a:p>
        </p:txBody>
      </p:sp>
      <p:sp>
        <p:nvSpPr>
          <p:cNvPr id="2" name="Title 1"/>
          <p:cNvSpPr>
            <a:spLocks noGrp="1"/>
          </p:cNvSpPr>
          <p:nvPr>
            <p:ph type="title"/>
          </p:nvPr>
        </p:nvSpPr>
        <p:spPr/>
        <p:txBody>
          <a:bodyPr/>
          <a:lstStyle/>
          <a:p>
            <a:r>
              <a:rPr lang="en-GB"/>
              <a:t>Click to edit Master title style</a:t>
            </a:r>
            <a:endParaRPr lang="en-US"/>
          </a:p>
        </p:txBody>
      </p:sp>
      <p:sp>
        <p:nvSpPr>
          <p:cNvPr id="3" name="Date Placeholder 2"/>
          <p:cNvSpPr>
            <a:spLocks noGrp="1"/>
          </p:cNvSpPr>
          <p:nvPr>
            <p:ph type="dt" sz="half" idx="10"/>
          </p:nvPr>
        </p:nvSpPr>
        <p:spPr/>
        <p:txBody>
          <a:bodyPr/>
          <a:lstStyle/>
          <a:p>
            <a:fld id="{8B6E079F-0502-CC4C-9C8B-39554E94F19E}" type="datetime3">
              <a:rPr lang="en-GB" smtClean="0"/>
              <a:pPr/>
              <a:t>20 February, 2019</a:t>
            </a:fld>
            <a:endParaRPr lang="en-GB" dirty="0"/>
          </a:p>
        </p:txBody>
      </p:sp>
      <p:sp>
        <p:nvSpPr>
          <p:cNvPr id="4" name="Footer Placeholder 3"/>
          <p:cNvSpPr>
            <a:spLocks noGrp="1"/>
          </p:cNvSpPr>
          <p:nvPr>
            <p:ph type="ftr" sz="quarter" idx="11"/>
            <p:custDataLst>
              <p:tags r:id="rId1"/>
            </p:custDataLst>
          </p:nvPr>
        </p:nvSpPr>
        <p:spPr>
          <a:xfrm>
            <a:off x="0" y="6480000"/>
            <a:ext cx="9144000" cy="378000"/>
          </a:xfrm>
        </p:spPr>
        <p:txBody>
          <a:bodyPr/>
          <a:lstStyle>
            <a:lvl1pPr algn="ctr">
              <a:defRPr lang="en-GB" sz="1000" b="0" i="0" u="none">
                <a:solidFill>
                  <a:srgbClr val="FFFFFF"/>
                </a:solidFill>
                <a:latin typeface="Arial"/>
              </a:defRPr>
            </a:lvl1pPr>
          </a:lstStyle>
          <a:p>
            <a:endParaRPr lang="en-GB" b="1"/>
          </a:p>
        </p:txBody>
      </p:sp>
      <p:sp>
        <p:nvSpPr>
          <p:cNvPr id="5" name="Slide Number Placeholder 4"/>
          <p:cNvSpPr>
            <a:spLocks noGrp="1"/>
          </p:cNvSpPr>
          <p:nvPr>
            <p:ph type="sldNum" sz="quarter" idx="12"/>
          </p:nvPr>
        </p:nvSpPr>
        <p:spPr/>
        <p:txBody>
          <a:bodyPr/>
          <a:lstStyle/>
          <a:p>
            <a:fld id="{71F9F866-B438-9445-8D9F-1F8FF6608833}" type="slidenum">
              <a:rPr lang="en-GB" smtClean="0"/>
              <a:pPr/>
              <a:t>‹#›</a:t>
            </a:fld>
            <a:endParaRPr lang="en-GB" dirty="0"/>
          </a:p>
        </p:txBody>
      </p:sp>
      <p:sp>
        <p:nvSpPr>
          <p:cNvPr id="6" name="Round Same Side Corner Rectangle 5"/>
          <p:cNvSpPr/>
          <p:nvPr userDrawn="1"/>
        </p:nvSpPr>
        <p:spPr>
          <a:xfrm>
            <a:off x="358774" y="1411899"/>
            <a:ext cx="2879724" cy="5068102"/>
          </a:xfrm>
          <a:prstGeom prst="round2SameRect">
            <a:avLst>
              <a:gd name="adj1" fmla="val 5071"/>
              <a:gd name="adj2" fmla="val 0"/>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t"/>
          <a:lstStyle/>
          <a:p>
            <a:pPr algn="ctr">
              <a:spcAft>
                <a:spcPts val="600"/>
              </a:spcAft>
            </a:pPr>
            <a:endParaRPr lang="en-US" dirty="0"/>
          </a:p>
        </p:txBody>
      </p:sp>
      <p:sp>
        <p:nvSpPr>
          <p:cNvPr id="10"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4"/>
          </p:nvPr>
        </p:nvSpPr>
        <p:spPr>
          <a:xfrm>
            <a:off x="3598861" y="1411899"/>
            <a:ext cx="4680706" cy="5058751"/>
          </a:xfrm>
          <a:prstGeom prst="round2SameRect">
            <a:avLst>
              <a:gd name="adj1" fmla="val 4426"/>
              <a:gd name="adj2" fmla="val 0"/>
            </a:avLst>
          </a:prstGeom>
        </p:spPr>
        <p:txBody>
          <a:bodyPr/>
          <a:lstStyle/>
          <a:p>
            <a:pPr lvl="0"/>
            <a:r>
              <a:rPr lang="en-US" noProof="0" dirty="0"/>
              <a:t>Click icon to add picture</a:t>
            </a:r>
            <a:endParaRPr lang="en-GB" noProof="0" dirty="0"/>
          </a:p>
        </p:txBody>
      </p:sp>
    </p:spTree>
    <p:extLst>
      <p:ext uri="{BB962C8B-B14F-4D97-AF65-F5344CB8AC3E}">
        <p14:creationId xmlns:p14="http://schemas.microsoft.com/office/powerpoint/2010/main" val="3074740041"/>
      </p:ext>
    </p:extLst>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preserve="1" userDrawn="1">
  <p:cSld name="8_Custom Layout">
    <p:spTree>
      <p:nvGrpSpPr>
        <p:cNvPr id="1" name=""/>
        <p:cNvGrpSpPr/>
        <p:nvPr/>
      </p:nvGrpSpPr>
      <p:grpSpPr>
        <a:xfrm>
          <a:off x="0" y="0"/>
          <a:ext cx="0" cy="0"/>
          <a:chOff x="0" y="0"/>
          <a:chExt cx="0" cy="0"/>
        </a:xfrm>
      </p:grpSpPr>
      <p:sp>
        <p:nvSpPr>
          <p:cNvPr id="8" name="Rectangle 7"/>
          <p:cNvSpPr/>
          <p:nvPr userDrawn="1"/>
        </p:nvSpPr>
        <p:spPr>
          <a:xfrm>
            <a:off x="0" y="1079999"/>
            <a:ext cx="9144001" cy="5400001"/>
          </a:xfrm>
          <a:prstGeom prst="rect">
            <a:avLst/>
          </a:prstGeom>
          <a:solidFill>
            <a:schemeClr val="bg1">
              <a:lumMod val="9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t"/>
          <a:lstStyle/>
          <a:p>
            <a:pPr algn="ctr">
              <a:spcAft>
                <a:spcPts val="600"/>
              </a:spcAft>
            </a:pPr>
            <a:endParaRPr lang="en-US" dirty="0"/>
          </a:p>
        </p:txBody>
      </p:sp>
      <p:sp>
        <p:nvSpPr>
          <p:cNvPr id="2" name="Title 1"/>
          <p:cNvSpPr>
            <a:spLocks noGrp="1"/>
          </p:cNvSpPr>
          <p:nvPr>
            <p:ph type="title"/>
          </p:nvPr>
        </p:nvSpPr>
        <p:spPr/>
        <p:txBody>
          <a:bodyPr/>
          <a:lstStyle/>
          <a:p>
            <a:r>
              <a:rPr lang="en-GB"/>
              <a:t>Click to edit Master title style</a:t>
            </a:r>
            <a:endParaRPr lang="en-US"/>
          </a:p>
        </p:txBody>
      </p:sp>
      <p:sp>
        <p:nvSpPr>
          <p:cNvPr id="3" name="Date Placeholder 2"/>
          <p:cNvSpPr>
            <a:spLocks noGrp="1"/>
          </p:cNvSpPr>
          <p:nvPr>
            <p:ph type="dt" sz="half" idx="10"/>
          </p:nvPr>
        </p:nvSpPr>
        <p:spPr/>
        <p:txBody>
          <a:bodyPr/>
          <a:lstStyle/>
          <a:p>
            <a:fld id="{8B6E079F-0502-CC4C-9C8B-39554E94F19E}" type="datetime3">
              <a:rPr lang="en-GB" smtClean="0"/>
              <a:pPr/>
              <a:t>20 February, 2019</a:t>
            </a:fld>
            <a:endParaRPr lang="en-GB" dirty="0"/>
          </a:p>
        </p:txBody>
      </p:sp>
      <p:sp>
        <p:nvSpPr>
          <p:cNvPr id="4" name="Footer Placeholder 3"/>
          <p:cNvSpPr>
            <a:spLocks noGrp="1"/>
          </p:cNvSpPr>
          <p:nvPr>
            <p:ph type="ftr" sz="quarter" idx="11"/>
            <p:custDataLst>
              <p:tags r:id="rId1"/>
            </p:custDataLst>
          </p:nvPr>
        </p:nvSpPr>
        <p:spPr>
          <a:xfrm>
            <a:off x="0" y="6480000"/>
            <a:ext cx="9144000" cy="378000"/>
          </a:xfrm>
        </p:spPr>
        <p:txBody>
          <a:bodyPr/>
          <a:lstStyle>
            <a:lvl1pPr algn="ctr">
              <a:defRPr lang="en-GB" sz="1000" b="0" i="0" u="none">
                <a:solidFill>
                  <a:srgbClr val="FFFFFF"/>
                </a:solidFill>
                <a:latin typeface="Arial"/>
              </a:defRPr>
            </a:lvl1pPr>
          </a:lstStyle>
          <a:p>
            <a:endParaRPr lang="en-GB" b="1"/>
          </a:p>
        </p:txBody>
      </p:sp>
      <p:sp>
        <p:nvSpPr>
          <p:cNvPr id="5" name="Slide Number Placeholder 4"/>
          <p:cNvSpPr>
            <a:spLocks noGrp="1"/>
          </p:cNvSpPr>
          <p:nvPr>
            <p:ph type="sldNum" sz="quarter" idx="12"/>
          </p:nvPr>
        </p:nvSpPr>
        <p:spPr/>
        <p:txBody>
          <a:bodyPr/>
          <a:lstStyle/>
          <a:p>
            <a:fld id="{71F9F866-B438-9445-8D9F-1F8FF6608833}" type="slidenum">
              <a:rPr lang="en-GB" smtClean="0"/>
              <a:pPr/>
              <a:t>‹#›</a:t>
            </a:fld>
            <a:endParaRPr lang="en-GB" dirty="0"/>
          </a:p>
        </p:txBody>
      </p:sp>
      <p:sp>
        <p:nvSpPr>
          <p:cNvPr id="13" name="Text Placeholder 6"/>
          <p:cNvSpPr>
            <a:spLocks noGrp="1"/>
          </p:cNvSpPr>
          <p:nvPr>
            <p:ph type="body" sz="quarter" idx="13"/>
          </p:nvPr>
        </p:nvSpPr>
        <p:spPr>
          <a:xfrm>
            <a:off x="720726" y="2161445"/>
            <a:ext cx="3600000" cy="3238555"/>
          </a:xfrm>
          <a:prstGeom prst="roundRect">
            <a:avLst>
              <a:gd name="adj" fmla="val 5995"/>
            </a:avLst>
          </a:prstGeom>
          <a:solidFill>
            <a:schemeClr val="bg1"/>
          </a:solidFill>
          <a:ln>
            <a:noFill/>
          </a:ln>
        </p:spPr>
        <p:txBody>
          <a:bodyPr lIns="36000" tIns="36000" rIns="36000" bIns="36000">
            <a:noAutofit/>
          </a:bodyPr>
          <a:lstStyle>
            <a:lvl1pPr marL="0" marR="0" indent="0" algn="l" defTabSz="914400" rtl="0" eaLnBrk="0" fontAlgn="base" latinLnBrk="0" hangingPunct="0">
              <a:lnSpc>
                <a:spcPct val="100000"/>
              </a:lnSpc>
              <a:spcBef>
                <a:spcPts val="0"/>
              </a:spcBef>
              <a:spcAft>
                <a:spcPts val="12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ＭＳ Ｐゴシック" charset="0"/>
                <a:cs typeface="Arial" pitchFamily="34" charset="0"/>
              </a:rPr>
              <a:t>Click to edit Master text styles</a:t>
            </a:r>
          </a:p>
          <a:p>
            <a:pPr marL="179388" marR="0" lvl="1" indent="-179388" algn="l" defTabSz="914400" rtl="0" eaLnBrk="0" fontAlgn="base" latinLnBrk="0" hangingPunct="0">
              <a:lnSpc>
                <a:spcPct val="100000"/>
              </a:lnSpc>
              <a:spcBef>
                <a:spcPts val="0"/>
              </a:spcBef>
              <a:spcAft>
                <a:spcPts val="1200"/>
              </a:spcAft>
              <a:buClrTx/>
              <a:buSzTx/>
              <a:buFont typeface="Arial" charset="0"/>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Second level</a:t>
            </a:r>
          </a:p>
          <a:p>
            <a:pPr marL="360000" marR="0" lvl="2"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Third level</a:t>
            </a:r>
          </a:p>
          <a:p>
            <a:pPr marL="540000" marR="0" lvl="3"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Fourth level</a:t>
            </a:r>
          </a:p>
        </p:txBody>
      </p:sp>
      <p:sp>
        <p:nvSpPr>
          <p:cNvPr id="14" name="Text Placeholder 6"/>
          <p:cNvSpPr>
            <a:spLocks noGrp="1"/>
          </p:cNvSpPr>
          <p:nvPr>
            <p:ph type="body" sz="quarter" idx="14"/>
          </p:nvPr>
        </p:nvSpPr>
        <p:spPr>
          <a:xfrm>
            <a:off x="4679567" y="2161445"/>
            <a:ext cx="3600002" cy="3238555"/>
          </a:xfrm>
          <a:prstGeom prst="roundRect">
            <a:avLst>
              <a:gd name="adj" fmla="val 5995"/>
            </a:avLst>
          </a:prstGeom>
          <a:solidFill>
            <a:schemeClr val="bg1"/>
          </a:solidFill>
          <a:ln>
            <a:noFill/>
          </a:ln>
        </p:spPr>
        <p:txBody>
          <a:bodyPr lIns="36000" tIns="36000" rIns="36000" bIns="36000">
            <a:noAutofit/>
          </a:bodyPr>
          <a:lstStyle>
            <a:lvl1pPr marL="0" marR="0" indent="0" algn="l" defTabSz="914400" rtl="0" eaLnBrk="0" fontAlgn="base" latinLnBrk="0" hangingPunct="0">
              <a:lnSpc>
                <a:spcPct val="100000"/>
              </a:lnSpc>
              <a:spcBef>
                <a:spcPts val="0"/>
              </a:spcBef>
              <a:spcAft>
                <a:spcPts val="12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ＭＳ Ｐゴシック" charset="0"/>
                <a:cs typeface="Arial" pitchFamily="34" charset="0"/>
              </a:rPr>
              <a:t>Click to edit Master text styles</a:t>
            </a:r>
          </a:p>
          <a:p>
            <a:pPr marL="179388" marR="0" lvl="1" indent="-179388" algn="l" defTabSz="914400" rtl="0" eaLnBrk="0" fontAlgn="base" latinLnBrk="0" hangingPunct="0">
              <a:lnSpc>
                <a:spcPct val="100000"/>
              </a:lnSpc>
              <a:spcBef>
                <a:spcPts val="0"/>
              </a:spcBef>
              <a:spcAft>
                <a:spcPts val="1200"/>
              </a:spcAft>
              <a:buClrTx/>
              <a:buSzTx/>
              <a:buFont typeface="Arial" charset="0"/>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Second level</a:t>
            </a:r>
          </a:p>
          <a:p>
            <a:pPr marL="360000" marR="0" lvl="2"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Third level</a:t>
            </a:r>
          </a:p>
          <a:p>
            <a:pPr marL="540000" marR="0" lvl="3"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Fourth level</a:t>
            </a:r>
          </a:p>
        </p:txBody>
      </p:sp>
    </p:spTree>
    <p:extLst>
      <p:ext uri="{BB962C8B-B14F-4D97-AF65-F5344CB8AC3E}">
        <p14:creationId xmlns:p14="http://schemas.microsoft.com/office/powerpoint/2010/main" val="2494693918"/>
      </p:ext>
    </p:extLst>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preserve="1" userDrawn="1">
  <p:cSld name="10_Custom Layout">
    <p:spTree>
      <p:nvGrpSpPr>
        <p:cNvPr id="1" name=""/>
        <p:cNvGrpSpPr/>
        <p:nvPr/>
      </p:nvGrpSpPr>
      <p:grpSpPr>
        <a:xfrm>
          <a:off x="0" y="0"/>
          <a:ext cx="0" cy="0"/>
          <a:chOff x="0" y="0"/>
          <a:chExt cx="0" cy="0"/>
        </a:xfrm>
      </p:grpSpPr>
      <p:sp>
        <p:nvSpPr>
          <p:cNvPr id="8" name="Rectangle 7"/>
          <p:cNvSpPr/>
          <p:nvPr userDrawn="1"/>
        </p:nvSpPr>
        <p:spPr>
          <a:xfrm>
            <a:off x="0" y="1079999"/>
            <a:ext cx="9144001" cy="5400001"/>
          </a:xfrm>
          <a:prstGeom prst="rect">
            <a:avLst/>
          </a:prstGeom>
          <a:solidFill>
            <a:schemeClr val="bg1">
              <a:lumMod val="9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t"/>
          <a:lstStyle/>
          <a:p>
            <a:pPr algn="ctr">
              <a:spcAft>
                <a:spcPts val="600"/>
              </a:spcAft>
            </a:pPr>
            <a:endParaRPr lang="en-US" dirty="0"/>
          </a:p>
        </p:txBody>
      </p:sp>
      <p:sp>
        <p:nvSpPr>
          <p:cNvPr id="2" name="Title 1"/>
          <p:cNvSpPr>
            <a:spLocks noGrp="1"/>
          </p:cNvSpPr>
          <p:nvPr>
            <p:ph type="title"/>
          </p:nvPr>
        </p:nvSpPr>
        <p:spPr/>
        <p:txBody>
          <a:bodyPr/>
          <a:lstStyle/>
          <a:p>
            <a:r>
              <a:rPr lang="en-GB"/>
              <a:t>Click to edit Master title style</a:t>
            </a:r>
            <a:endParaRPr lang="en-US"/>
          </a:p>
        </p:txBody>
      </p:sp>
      <p:sp>
        <p:nvSpPr>
          <p:cNvPr id="3" name="Date Placeholder 2"/>
          <p:cNvSpPr>
            <a:spLocks noGrp="1"/>
          </p:cNvSpPr>
          <p:nvPr>
            <p:ph type="dt" sz="half" idx="10"/>
          </p:nvPr>
        </p:nvSpPr>
        <p:spPr/>
        <p:txBody>
          <a:bodyPr/>
          <a:lstStyle/>
          <a:p>
            <a:fld id="{8B6E079F-0502-CC4C-9C8B-39554E94F19E}" type="datetime3">
              <a:rPr lang="en-GB" smtClean="0"/>
              <a:pPr/>
              <a:t>20 February, 2019</a:t>
            </a:fld>
            <a:endParaRPr lang="en-GB" dirty="0"/>
          </a:p>
        </p:txBody>
      </p:sp>
      <p:sp>
        <p:nvSpPr>
          <p:cNvPr id="4" name="Footer Placeholder 3"/>
          <p:cNvSpPr>
            <a:spLocks noGrp="1"/>
          </p:cNvSpPr>
          <p:nvPr>
            <p:ph type="ftr" sz="quarter" idx="11"/>
            <p:custDataLst>
              <p:tags r:id="rId1"/>
            </p:custDataLst>
          </p:nvPr>
        </p:nvSpPr>
        <p:spPr>
          <a:xfrm>
            <a:off x="0" y="6480000"/>
            <a:ext cx="9144000" cy="378000"/>
          </a:xfrm>
        </p:spPr>
        <p:txBody>
          <a:bodyPr/>
          <a:lstStyle>
            <a:lvl1pPr algn="ctr">
              <a:defRPr lang="en-GB" sz="1000" b="0" i="0" u="none">
                <a:solidFill>
                  <a:srgbClr val="FFFFFF"/>
                </a:solidFill>
                <a:latin typeface="Arial"/>
              </a:defRPr>
            </a:lvl1pPr>
          </a:lstStyle>
          <a:p>
            <a:endParaRPr lang="en-GB" b="1"/>
          </a:p>
        </p:txBody>
      </p:sp>
      <p:sp>
        <p:nvSpPr>
          <p:cNvPr id="5" name="Slide Number Placeholder 4"/>
          <p:cNvSpPr>
            <a:spLocks noGrp="1"/>
          </p:cNvSpPr>
          <p:nvPr>
            <p:ph type="sldNum" sz="quarter" idx="12"/>
          </p:nvPr>
        </p:nvSpPr>
        <p:spPr/>
        <p:txBody>
          <a:bodyPr/>
          <a:lstStyle/>
          <a:p>
            <a:fld id="{71F9F866-B438-9445-8D9F-1F8FF6608833}" type="slidenum">
              <a:rPr lang="en-GB" smtClean="0"/>
              <a:pPr/>
              <a:t>‹#›</a:t>
            </a:fld>
            <a:endParaRPr lang="en-GB" dirty="0"/>
          </a:p>
        </p:txBody>
      </p:sp>
      <p:sp>
        <p:nvSpPr>
          <p:cNvPr id="6" name="Round Same Side Corner Rectangle 5"/>
          <p:cNvSpPr/>
          <p:nvPr userDrawn="1"/>
        </p:nvSpPr>
        <p:spPr>
          <a:xfrm>
            <a:off x="358774" y="1411899"/>
            <a:ext cx="2879724" cy="5068102"/>
          </a:xfrm>
          <a:prstGeom prst="round2SameRect">
            <a:avLst>
              <a:gd name="adj1" fmla="val 5071"/>
              <a:gd name="adj2" fmla="val 0"/>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t"/>
          <a:lstStyle/>
          <a:p>
            <a:pPr algn="ctr">
              <a:spcAft>
                <a:spcPts val="600"/>
              </a:spcAft>
            </a:pPr>
            <a:endParaRPr lang="en-US" dirty="0"/>
          </a:p>
        </p:txBody>
      </p:sp>
      <p:sp>
        <p:nvSpPr>
          <p:cNvPr id="10"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4"/>
          </p:nvPr>
        </p:nvSpPr>
        <p:spPr>
          <a:xfrm>
            <a:off x="3598861" y="1411899"/>
            <a:ext cx="4680706" cy="1111877"/>
          </a:xfrm>
          <a:prstGeom prst="roundRect">
            <a:avLst/>
          </a:prstGeom>
        </p:spPr>
        <p:txBody>
          <a:bodyPr/>
          <a:lstStyle/>
          <a:p>
            <a:pPr lvl="0"/>
            <a:r>
              <a:rPr lang="en-US" noProof="0" dirty="0"/>
              <a:t>Click icon to add picture</a:t>
            </a:r>
            <a:endParaRPr lang="en-GB" noProof="0" dirty="0"/>
          </a:p>
        </p:txBody>
      </p:sp>
      <p:sp>
        <p:nvSpPr>
          <p:cNvPr id="58" name="Text Placeholder 6"/>
          <p:cNvSpPr>
            <a:spLocks noGrp="1"/>
          </p:cNvSpPr>
          <p:nvPr>
            <p:ph type="body" sz="quarter" idx="15"/>
          </p:nvPr>
        </p:nvSpPr>
        <p:spPr>
          <a:xfrm>
            <a:off x="3598860" y="2879725"/>
            <a:ext cx="4680709" cy="3240275"/>
          </a:xfrm>
          <a:prstGeom prst="roundRect">
            <a:avLst>
              <a:gd name="adj" fmla="val 5995"/>
            </a:avLst>
          </a:prstGeom>
          <a:solidFill>
            <a:schemeClr val="bg1"/>
          </a:solidFill>
          <a:ln>
            <a:noFill/>
          </a:ln>
        </p:spPr>
        <p:txBody>
          <a:bodyPr lIns="36000" tIns="36000" rIns="36000" bIns="36000">
            <a:noAutofit/>
          </a:bodyPr>
          <a:lstStyle>
            <a:lvl1pPr marL="0" marR="0" indent="0" algn="l" defTabSz="914400" rtl="0" eaLnBrk="0" fontAlgn="base" latinLnBrk="0" hangingPunct="0">
              <a:lnSpc>
                <a:spcPct val="100000"/>
              </a:lnSpc>
              <a:spcBef>
                <a:spcPts val="0"/>
              </a:spcBef>
              <a:spcAft>
                <a:spcPts val="12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ＭＳ Ｐゴシック" charset="0"/>
                <a:cs typeface="Arial" pitchFamily="34" charset="0"/>
              </a:rPr>
              <a:t>Click to edit Master text styles</a:t>
            </a:r>
          </a:p>
          <a:p>
            <a:pPr marL="179388" marR="0" lvl="1" indent="-179388" algn="l" defTabSz="914400" rtl="0" eaLnBrk="0" fontAlgn="base" latinLnBrk="0" hangingPunct="0">
              <a:lnSpc>
                <a:spcPct val="100000"/>
              </a:lnSpc>
              <a:spcBef>
                <a:spcPts val="0"/>
              </a:spcBef>
              <a:spcAft>
                <a:spcPts val="1200"/>
              </a:spcAft>
              <a:buClrTx/>
              <a:buSzTx/>
              <a:buFont typeface="Arial" charset="0"/>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Second level</a:t>
            </a:r>
          </a:p>
          <a:p>
            <a:pPr marL="360000" marR="0" lvl="2"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Third level</a:t>
            </a:r>
          </a:p>
          <a:p>
            <a:pPr marL="540000" marR="0" lvl="3"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Fourth level</a:t>
            </a:r>
          </a:p>
        </p:txBody>
      </p:sp>
    </p:spTree>
    <p:extLst>
      <p:ext uri="{BB962C8B-B14F-4D97-AF65-F5344CB8AC3E}">
        <p14:creationId xmlns:p14="http://schemas.microsoft.com/office/powerpoint/2010/main" val="275939375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4_Chart + text">
    <p:spTree>
      <p:nvGrpSpPr>
        <p:cNvPr id="1" name=""/>
        <p:cNvGrpSpPr/>
        <p:nvPr/>
      </p:nvGrpSpPr>
      <p:grpSpPr>
        <a:xfrm>
          <a:off x="0" y="0"/>
          <a:ext cx="0" cy="0"/>
          <a:chOff x="0" y="0"/>
          <a:chExt cx="0" cy="0"/>
        </a:xfrm>
      </p:grpSpPr>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a:p>
        </p:txBody>
      </p:sp>
      <p:sp>
        <p:nvSpPr>
          <p:cNvPr id="102"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C70A5BBD-BD63-F344-B625-7C085C238913}" type="datetime3">
              <a:rPr lang="en-GB" smtClean="0"/>
              <a:t>20 February, 2019</a:t>
            </a:fld>
            <a:endParaRPr lang="en-GB" dirty="0"/>
          </a:p>
        </p:txBody>
      </p:sp>
      <p:sp>
        <p:nvSpPr>
          <p:cNvPr id="103" name="Footer Placeholder 4"/>
          <p:cNvSpPr>
            <a:spLocks noGrp="1"/>
          </p:cNvSpPr>
          <p:nvPr>
            <p:ph type="ftr" sz="quarter" idx="3"/>
          </p:nvPr>
        </p:nvSpPr>
        <p:spPr>
          <a:xfrm>
            <a:off x="0" y="6480000"/>
            <a:ext cx="9144000" cy="378000"/>
          </a:xfrm>
          <a:prstGeom prst="rect">
            <a:avLst/>
          </a:prstGeom>
        </p:spPr>
        <p:txBody>
          <a:bodyPr lIns="0" tIns="0" rIns="0" bIns="0" anchor="ctr"/>
          <a:lstStyle>
            <a:lvl1pPr algn="ctr">
              <a:defRPr lang="en-GB"/>
            </a:lvl1pPr>
          </a:lstStyle>
          <a:p>
            <a:endParaRPr lang="en-GB"/>
          </a:p>
        </p:txBody>
      </p:sp>
      <p:sp>
        <p:nvSpPr>
          <p:cNvPr id="105"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pPr/>
              <a:t>‹#›</a:t>
            </a:fld>
            <a:endParaRPr lang="en-GB" dirty="0"/>
          </a:p>
        </p:txBody>
      </p:sp>
      <p:sp>
        <p:nvSpPr>
          <p:cNvPr id="15" name="Round Same Side Corner Rectangle 14"/>
          <p:cNvSpPr/>
          <p:nvPr userDrawn="1"/>
        </p:nvSpPr>
        <p:spPr>
          <a:xfrm>
            <a:off x="719135" y="1803400"/>
            <a:ext cx="3605215" cy="4642643"/>
          </a:xfrm>
          <a:prstGeom prst="round2SameRect">
            <a:avLst>
              <a:gd name="adj1" fmla="val 3390"/>
              <a:gd name="adj2" fmla="val 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Aft>
                <a:spcPct val="50000"/>
              </a:spcAft>
              <a:defRPr/>
            </a:pPr>
            <a:endParaRPr lang="en-GB" dirty="0">
              <a:latin typeface="Franklin Gothic Book"/>
            </a:endParaRPr>
          </a:p>
        </p:txBody>
      </p:sp>
      <p:sp>
        <p:nvSpPr>
          <p:cNvPr id="16" name="Text Placeholder 3"/>
          <p:cNvSpPr>
            <a:spLocks noGrp="1"/>
          </p:cNvSpPr>
          <p:nvPr>
            <p:ph type="body" sz="quarter" idx="16"/>
          </p:nvPr>
        </p:nvSpPr>
        <p:spPr>
          <a:xfrm>
            <a:off x="4803774" y="1780836"/>
            <a:ext cx="3603625" cy="719137"/>
          </a:xfrm>
        </p:spPr>
        <p:txBody>
          <a:bodyPr/>
          <a:lstStyle>
            <a:lvl1pPr>
              <a:defRPr>
                <a:latin typeface="Franklin Gothic Medium" panose="020B0603020102020204" pitchFamily="34" charset="0"/>
              </a:defRPr>
            </a:lvl1pPr>
          </a:lstStyle>
          <a:p>
            <a:pPr lvl="0"/>
            <a:r>
              <a:rPr lang="en-US"/>
              <a:t>Click to edit Master text styles</a:t>
            </a:r>
          </a:p>
        </p:txBody>
      </p:sp>
      <p:sp>
        <p:nvSpPr>
          <p:cNvPr id="17" name="Text Placeholder 5"/>
          <p:cNvSpPr>
            <a:spLocks noGrp="1"/>
          </p:cNvSpPr>
          <p:nvPr>
            <p:ph type="body" sz="quarter" idx="17"/>
          </p:nvPr>
        </p:nvSpPr>
        <p:spPr>
          <a:xfrm>
            <a:off x="4803774" y="2499973"/>
            <a:ext cx="3603625" cy="399845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8" name="Text Placeholder 3"/>
          <p:cNvSpPr>
            <a:spLocks noGrp="1"/>
          </p:cNvSpPr>
          <p:nvPr>
            <p:ph type="body" sz="quarter" idx="18"/>
          </p:nvPr>
        </p:nvSpPr>
        <p:spPr>
          <a:xfrm>
            <a:off x="849706" y="1885156"/>
            <a:ext cx="3329348" cy="566737"/>
          </a:xfrm>
        </p:spPr>
        <p:txBody>
          <a:bodyPr/>
          <a:lstStyle>
            <a:lvl1pPr>
              <a:defRPr sz="1800">
                <a:latin typeface="Franklin Gothic Medium" panose="020B0603020102020204" pitchFamily="34" charset="0"/>
              </a:defRPr>
            </a:lvl1pPr>
          </a:lstStyle>
          <a:p>
            <a:pPr lvl="0"/>
            <a:r>
              <a:rPr lang="en-US"/>
              <a:t>Click to edit Master text styles</a:t>
            </a:r>
          </a:p>
        </p:txBody>
      </p:sp>
      <p:sp>
        <p:nvSpPr>
          <p:cNvPr id="19" name="Content Placeholder 8"/>
          <p:cNvSpPr>
            <a:spLocks noGrp="1"/>
          </p:cNvSpPr>
          <p:nvPr>
            <p:ph sz="quarter" idx="19" hasCustomPrompt="1"/>
          </p:nvPr>
        </p:nvSpPr>
        <p:spPr>
          <a:xfrm>
            <a:off x="719136" y="2527300"/>
            <a:ext cx="3579813" cy="3918743"/>
          </a:xfrm>
        </p:spPr>
        <p:txBody>
          <a:bodyPr/>
          <a:lstStyle>
            <a:lvl5pPr marL="0" indent="0">
              <a:defRPr baseline="0">
                <a:latin typeface="Franklin Gothic Book" panose="020B0503020102020204" pitchFamily="34" charset="0"/>
              </a:defRPr>
            </a:lvl5pPr>
          </a:lstStyle>
          <a:p>
            <a:pPr lvl="4"/>
            <a:r>
              <a:rPr lang="en-GB" dirty="0"/>
              <a:t>Click icon to insert object</a:t>
            </a:r>
          </a:p>
        </p:txBody>
      </p:sp>
    </p:spTree>
    <p:extLst>
      <p:ext uri="{BB962C8B-B14F-4D97-AF65-F5344CB8AC3E}">
        <p14:creationId xmlns:p14="http://schemas.microsoft.com/office/powerpoint/2010/main" val="2704884116"/>
      </p:ext>
    </p:extLst>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preserve="1" userDrawn="1">
  <p:cSld name="11_Custom Layout">
    <p:spTree>
      <p:nvGrpSpPr>
        <p:cNvPr id="1" name=""/>
        <p:cNvGrpSpPr/>
        <p:nvPr/>
      </p:nvGrpSpPr>
      <p:grpSpPr>
        <a:xfrm>
          <a:off x="0" y="0"/>
          <a:ext cx="0" cy="0"/>
          <a:chOff x="0" y="0"/>
          <a:chExt cx="0" cy="0"/>
        </a:xfrm>
      </p:grpSpPr>
      <p:sp>
        <p:nvSpPr>
          <p:cNvPr id="8" name="Rectangle 7"/>
          <p:cNvSpPr/>
          <p:nvPr userDrawn="1"/>
        </p:nvSpPr>
        <p:spPr>
          <a:xfrm>
            <a:off x="0" y="1079999"/>
            <a:ext cx="9144001" cy="5400001"/>
          </a:xfrm>
          <a:prstGeom prst="rect">
            <a:avLst/>
          </a:prstGeom>
          <a:solidFill>
            <a:schemeClr val="bg1">
              <a:lumMod val="9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t"/>
          <a:lstStyle/>
          <a:p>
            <a:pPr algn="ctr">
              <a:spcAft>
                <a:spcPts val="600"/>
              </a:spcAft>
            </a:pPr>
            <a:endParaRPr lang="en-US" dirty="0"/>
          </a:p>
        </p:txBody>
      </p:sp>
      <p:sp>
        <p:nvSpPr>
          <p:cNvPr id="2" name="Title 1"/>
          <p:cNvSpPr>
            <a:spLocks noGrp="1"/>
          </p:cNvSpPr>
          <p:nvPr>
            <p:ph type="title"/>
          </p:nvPr>
        </p:nvSpPr>
        <p:spPr/>
        <p:txBody>
          <a:bodyPr/>
          <a:lstStyle/>
          <a:p>
            <a:r>
              <a:rPr lang="en-GB"/>
              <a:t>Click to edit Master title style</a:t>
            </a:r>
            <a:endParaRPr lang="en-US"/>
          </a:p>
        </p:txBody>
      </p:sp>
      <p:sp>
        <p:nvSpPr>
          <p:cNvPr id="3" name="Date Placeholder 2"/>
          <p:cNvSpPr>
            <a:spLocks noGrp="1"/>
          </p:cNvSpPr>
          <p:nvPr>
            <p:ph type="dt" sz="half" idx="10"/>
          </p:nvPr>
        </p:nvSpPr>
        <p:spPr/>
        <p:txBody>
          <a:bodyPr/>
          <a:lstStyle/>
          <a:p>
            <a:fld id="{8B6E079F-0502-CC4C-9C8B-39554E94F19E}" type="datetime3">
              <a:rPr lang="en-GB" smtClean="0"/>
              <a:pPr/>
              <a:t>20 February, 2019</a:t>
            </a:fld>
            <a:endParaRPr lang="en-GB" dirty="0"/>
          </a:p>
        </p:txBody>
      </p:sp>
      <p:sp>
        <p:nvSpPr>
          <p:cNvPr id="4" name="Footer Placeholder 3"/>
          <p:cNvSpPr>
            <a:spLocks noGrp="1"/>
          </p:cNvSpPr>
          <p:nvPr>
            <p:ph type="ftr" sz="quarter" idx="11"/>
            <p:custDataLst>
              <p:tags r:id="rId1"/>
            </p:custDataLst>
          </p:nvPr>
        </p:nvSpPr>
        <p:spPr>
          <a:xfrm>
            <a:off x="0" y="6480000"/>
            <a:ext cx="9144000" cy="378000"/>
          </a:xfrm>
        </p:spPr>
        <p:txBody>
          <a:bodyPr/>
          <a:lstStyle>
            <a:lvl1pPr algn="ctr">
              <a:defRPr lang="en-GB" sz="1000" b="0" i="0" u="none">
                <a:solidFill>
                  <a:srgbClr val="FFFFFF"/>
                </a:solidFill>
                <a:latin typeface="Arial"/>
              </a:defRPr>
            </a:lvl1pPr>
          </a:lstStyle>
          <a:p>
            <a:endParaRPr lang="en-GB" b="1"/>
          </a:p>
        </p:txBody>
      </p:sp>
      <p:sp>
        <p:nvSpPr>
          <p:cNvPr id="5" name="Slide Number Placeholder 4"/>
          <p:cNvSpPr>
            <a:spLocks noGrp="1"/>
          </p:cNvSpPr>
          <p:nvPr>
            <p:ph type="sldNum" sz="quarter" idx="12"/>
          </p:nvPr>
        </p:nvSpPr>
        <p:spPr/>
        <p:txBody>
          <a:bodyPr/>
          <a:lstStyle/>
          <a:p>
            <a:fld id="{71F9F866-B438-9445-8D9F-1F8FF6608833}" type="slidenum">
              <a:rPr lang="en-GB" smtClean="0"/>
              <a:pPr/>
              <a:t>‹#›</a:t>
            </a:fld>
            <a:endParaRPr lang="en-GB" dirty="0"/>
          </a:p>
        </p:txBody>
      </p:sp>
      <p:sp>
        <p:nvSpPr>
          <p:cNvPr id="6" name="Round Same Side Corner Rectangle 5"/>
          <p:cNvSpPr/>
          <p:nvPr userDrawn="1"/>
        </p:nvSpPr>
        <p:spPr>
          <a:xfrm>
            <a:off x="358774" y="1439863"/>
            <a:ext cx="2879724" cy="5040138"/>
          </a:xfrm>
          <a:prstGeom prst="round2SameRect">
            <a:avLst>
              <a:gd name="adj1" fmla="val 5071"/>
              <a:gd name="adj2" fmla="val 0"/>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t"/>
          <a:lstStyle/>
          <a:p>
            <a:pPr algn="ctr">
              <a:spcAft>
                <a:spcPts val="600"/>
              </a:spcAft>
            </a:pPr>
            <a:endParaRPr lang="en-US" dirty="0"/>
          </a:p>
        </p:txBody>
      </p:sp>
      <p:sp>
        <p:nvSpPr>
          <p:cNvPr id="10"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4"/>
          </p:nvPr>
        </p:nvSpPr>
        <p:spPr>
          <a:xfrm>
            <a:off x="3598860" y="5400000"/>
            <a:ext cx="4717259" cy="1080000"/>
          </a:xfrm>
          <a:prstGeom prst="round2SameRect">
            <a:avLst/>
          </a:prstGeom>
        </p:spPr>
        <p:txBody>
          <a:bodyPr/>
          <a:lstStyle/>
          <a:p>
            <a:pPr lvl="0"/>
            <a:r>
              <a:rPr lang="en-US" noProof="0" dirty="0"/>
              <a:t>Click icon to add picture</a:t>
            </a:r>
            <a:endParaRPr lang="en-GB" noProof="0" dirty="0"/>
          </a:p>
        </p:txBody>
      </p:sp>
      <p:sp>
        <p:nvSpPr>
          <p:cNvPr id="58" name="Text Placeholder 6"/>
          <p:cNvSpPr>
            <a:spLocks noGrp="1"/>
          </p:cNvSpPr>
          <p:nvPr>
            <p:ph type="body" sz="quarter" idx="15"/>
          </p:nvPr>
        </p:nvSpPr>
        <p:spPr>
          <a:xfrm>
            <a:off x="3598861" y="1439863"/>
            <a:ext cx="2159000" cy="3600450"/>
          </a:xfrm>
          <a:prstGeom prst="roundRect">
            <a:avLst>
              <a:gd name="adj" fmla="val 5995"/>
            </a:avLst>
          </a:prstGeom>
          <a:solidFill>
            <a:schemeClr val="bg1"/>
          </a:solidFill>
          <a:ln>
            <a:noFill/>
          </a:ln>
        </p:spPr>
        <p:txBody>
          <a:bodyPr lIns="36000" tIns="36000" rIns="36000" bIns="36000">
            <a:noAutofit/>
          </a:bodyPr>
          <a:lstStyle>
            <a:lvl1pPr marL="0" marR="0" indent="0" algn="l" defTabSz="914400" rtl="0" eaLnBrk="0" fontAlgn="base" latinLnBrk="0" hangingPunct="0">
              <a:lnSpc>
                <a:spcPct val="100000"/>
              </a:lnSpc>
              <a:spcBef>
                <a:spcPts val="0"/>
              </a:spcBef>
              <a:spcAft>
                <a:spcPts val="12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ＭＳ Ｐゴシック" charset="0"/>
                <a:cs typeface="Arial" pitchFamily="34" charset="0"/>
              </a:rPr>
              <a:t>Click to edit Master text styles</a:t>
            </a:r>
          </a:p>
          <a:p>
            <a:pPr marL="179388" marR="0" lvl="1" indent="-179388" algn="l" defTabSz="914400" rtl="0" eaLnBrk="0" fontAlgn="base" latinLnBrk="0" hangingPunct="0">
              <a:lnSpc>
                <a:spcPct val="100000"/>
              </a:lnSpc>
              <a:spcBef>
                <a:spcPts val="0"/>
              </a:spcBef>
              <a:spcAft>
                <a:spcPts val="1200"/>
              </a:spcAft>
              <a:buClrTx/>
              <a:buSzTx/>
              <a:buFont typeface="Arial" charset="0"/>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Second level</a:t>
            </a:r>
          </a:p>
          <a:p>
            <a:pPr marL="360000" marR="0" lvl="2"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Third level</a:t>
            </a:r>
          </a:p>
          <a:p>
            <a:pPr marL="540000" marR="0" lvl="3"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Fourth level</a:t>
            </a:r>
          </a:p>
        </p:txBody>
      </p:sp>
      <p:sp>
        <p:nvSpPr>
          <p:cNvPr id="59" name="Text Placeholder 6"/>
          <p:cNvSpPr>
            <a:spLocks noGrp="1"/>
          </p:cNvSpPr>
          <p:nvPr>
            <p:ph type="body" sz="quarter" idx="16"/>
          </p:nvPr>
        </p:nvSpPr>
        <p:spPr>
          <a:xfrm>
            <a:off x="6118224" y="1439863"/>
            <a:ext cx="2197896" cy="3600450"/>
          </a:xfrm>
          <a:prstGeom prst="roundRect">
            <a:avLst>
              <a:gd name="adj" fmla="val 5995"/>
            </a:avLst>
          </a:prstGeom>
          <a:solidFill>
            <a:schemeClr val="bg1"/>
          </a:solidFill>
          <a:ln>
            <a:noFill/>
          </a:ln>
        </p:spPr>
        <p:txBody>
          <a:bodyPr lIns="36000" tIns="36000" rIns="36000" bIns="36000">
            <a:noAutofit/>
          </a:bodyPr>
          <a:lstStyle>
            <a:lvl1pPr marL="0" marR="0" indent="0" algn="l" defTabSz="914400" rtl="0" eaLnBrk="0" fontAlgn="base" latinLnBrk="0" hangingPunct="0">
              <a:lnSpc>
                <a:spcPct val="100000"/>
              </a:lnSpc>
              <a:spcBef>
                <a:spcPts val="0"/>
              </a:spcBef>
              <a:spcAft>
                <a:spcPts val="12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ＭＳ Ｐゴシック" charset="0"/>
                <a:cs typeface="Arial" pitchFamily="34" charset="0"/>
              </a:rPr>
              <a:t>Click to edit Master text styles</a:t>
            </a:r>
          </a:p>
          <a:p>
            <a:pPr marL="179388" marR="0" lvl="1" indent="-179388" algn="l" defTabSz="914400" rtl="0" eaLnBrk="0" fontAlgn="base" latinLnBrk="0" hangingPunct="0">
              <a:lnSpc>
                <a:spcPct val="100000"/>
              </a:lnSpc>
              <a:spcBef>
                <a:spcPts val="0"/>
              </a:spcBef>
              <a:spcAft>
                <a:spcPts val="1200"/>
              </a:spcAft>
              <a:buClrTx/>
              <a:buSzTx/>
              <a:buFont typeface="Arial" charset="0"/>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Second level</a:t>
            </a:r>
          </a:p>
          <a:p>
            <a:pPr marL="360000" marR="0" lvl="2"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Third level</a:t>
            </a:r>
          </a:p>
          <a:p>
            <a:pPr marL="540000" marR="0" lvl="3"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Fourth level</a:t>
            </a:r>
          </a:p>
        </p:txBody>
      </p:sp>
    </p:spTree>
    <p:extLst>
      <p:ext uri="{BB962C8B-B14F-4D97-AF65-F5344CB8AC3E}">
        <p14:creationId xmlns:p14="http://schemas.microsoft.com/office/powerpoint/2010/main" val="480169764"/>
      </p:ext>
    </p:extLst>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preserve="1" userDrawn="1">
  <p:cSld name="12_Custom Layout">
    <p:spTree>
      <p:nvGrpSpPr>
        <p:cNvPr id="1" name=""/>
        <p:cNvGrpSpPr/>
        <p:nvPr/>
      </p:nvGrpSpPr>
      <p:grpSpPr>
        <a:xfrm>
          <a:off x="0" y="0"/>
          <a:ext cx="0" cy="0"/>
          <a:chOff x="0" y="0"/>
          <a:chExt cx="0" cy="0"/>
        </a:xfrm>
      </p:grpSpPr>
      <p:sp>
        <p:nvSpPr>
          <p:cNvPr id="10" name="Rectangle 9"/>
          <p:cNvSpPr/>
          <p:nvPr userDrawn="1"/>
        </p:nvSpPr>
        <p:spPr>
          <a:xfrm>
            <a:off x="0" y="1800224"/>
            <a:ext cx="9144001" cy="4679775"/>
          </a:xfrm>
          <a:prstGeom prst="rect">
            <a:avLst/>
          </a:prstGeom>
          <a:solidFill>
            <a:schemeClr val="bg1">
              <a:lumMod val="9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t"/>
          <a:lstStyle/>
          <a:p>
            <a:pPr algn="ctr">
              <a:spcAft>
                <a:spcPts val="600"/>
              </a:spcAft>
            </a:pPr>
            <a:endParaRPr lang="en-US" dirty="0"/>
          </a:p>
        </p:txBody>
      </p:sp>
      <p:sp>
        <p:nvSpPr>
          <p:cNvPr id="2" name="Title 1"/>
          <p:cNvSpPr>
            <a:spLocks noGrp="1"/>
          </p:cNvSpPr>
          <p:nvPr>
            <p:ph type="title"/>
          </p:nvPr>
        </p:nvSpPr>
        <p:spPr/>
        <p:txBody>
          <a:bodyPr/>
          <a:lstStyle/>
          <a:p>
            <a:r>
              <a:rPr lang="en-GB"/>
              <a:t>Click to edit Master title style</a:t>
            </a:r>
            <a:endParaRPr lang="en-US"/>
          </a:p>
        </p:txBody>
      </p:sp>
      <p:sp>
        <p:nvSpPr>
          <p:cNvPr id="3" name="Date Placeholder 2"/>
          <p:cNvSpPr>
            <a:spLocks noGrp="1"/>
          </p:cNvSpPr>
          <p:nvPr>
            <p:ph type="dt" sz="half" idx="10"/>
          </p:nvPr>
        </p:nvSpPr>
        <p:spPr/>
        <p:txBody>
          <a:bodyPr/>
          <a:lstStyle/>
          <a:p>
            <a:fld id="{8B6E079F-0502-CC4C-9C8B-39554E94F19E}" type="datetime3">
              <a:rPr lang="en-GB" smtClean="0"/>
              <a:pPr/>
              <a:t>20 February, 2019</a:t>
            </a:fld>
            <a:endParaRPr lang="en-GB" dirty="0"/>
          </a:p>
        </p:txBody>
      </p:sp>
      <p:sp>
        <p:nvSpPr>
          <p:cNvPr id="4" name="Footer Placeholder 3"/>
          <p:cNvSpPr>
            <a:spLocks noGrp="1"/>
          </p:cNvSpPr>
          <p:nvPr>
            <p:ph type="ftr" sz="quarter" idx="11"/>
            <p:custDataLst>
              <p:tags r:id="rId1"/>
            </p:custDataLst>
          </p:nvPr>
        </p:nvSpPr>
        <p:spPr>
          <a:xfrm>
            <a:off x="0" y="6480000"/>
            <a:ext cx="9144000" cy="378000"/>
          </a:xfrm>
        </p:spPr>
        <p:txBody>
          <a:bodyPr/>
          <a:lstStyle>
            <a:lvl1pPr algn="ctr">
              <a:defRPr lang="en-GB" sz="1000" b="0" i="0" u="none">
                <a:solidFill>
                  <a:srgbClr val="FFFFFF"/>
                </a:solidFill>
                <a:latin typeface="Arial"/>
              </a:defRPr>
            </a:lvl1pPr>
          </a:lstStyle>
          <a:p>
            <a:endParaRPr lang="en-GB" b="1"/>
          </a:p>
        </p:txBody>
      </p:sp>
      <p:sp>
        <p:nvSpPr>
          <p:cNvPr id="5" name="Slide Number Placeholder 4"/>
          <p:cNvSpPr>
            <a:spLocks noGrp="1"/>
          </p:cNvSpPr>
          <p:nvPr>
            <p:ph type="sldNum" sz="quarter" idx="12"/>
          </p:nvPr>
        </p:nvSpPr>
        <p:spPr/>
        <p:txBody>
          <a:bodyPr/>
          <a:lstStyle/>
          <a:p>
            <a:fld id="{71F9F866-B438-9445-8D9F-1F8FF6608833}" type="slidenum">
              <a:rPr lang="en-GB" smtClean="0"/>
              <a:pPr/>
              <a:t>‹#›</a:t>
            </a:fld>
            <a:endParaRPr lang="en-GB" dirty="0"/>
          </a:p>
        </p:txBody>
      </p:sp>
      <p:sp>
        <p:nvSpPr>
          <p:cNvPr id="7" name="Oval 6"/>
          <p:cNvSpPr/>
          <p:nvPr userDrawn="1"/>
        </p:nvSpPr>
        <p:spPr>
          <a:xfrm>
            <a:off x="720725" y="2158844"/>
            <a:ext cx="1800225" cy="1800225"/>
          </a:xfrm>
          <a:prstGeom prst="ellipse">
            <a:avLst/>
          </a:prstGeom>
          <a:solidFill>
            <a:schemeClr val="bg1"/>
          </a:solidFill>
          <a:ln w="3175" cmpd="sng">
            <a:noFill/>
          </a:ln>
          <a:effectLst/>
        </p:spPr>
        <p:style>
          <a:lnRef idx="1">
            <a:schemeClr val="accent1"/>
          </a:lnRef>
          <a:fillRef idx="3">
            <a:schemeClr val="accent1"/>
          </a:fillRef>
          <a:effectRef idx="2">
            <a:schemeClr val="accent1"/>
          </a:effectRef>
          <a:fontRef idx="minor">
            <a:schemeClr val="lt1"/>
          </a:fontRef>
        </p:style>
        <p:txBody>
          <a:bodyPr lIns="36000" tIns="36000" rIns="36000" bIns="36000" rtlCol="0" anchor="t"/>
          <a:lstStyle/>
          <a:p>
            <a:pPr>
              <a:spcAft>
                <a:spcPts val="600"/>
              </a:spcAft>
            </a:pPr>
            <a:r>
              <a:rPr lang="en-GB" sz="1300" dirty="0">
                <a:latin typeface="Franklin Gothic Book"/>
                <a:cs typeface="Franklin Gothic Book"/>
              </a:rPr>
              <a:t>Project Summary</a:t>
            </a:r>
          </a:p>
        </p:txBody>
      </p:sp>
      <p:sp>
        <p:nvSpPr>
          <p:cNvPr id="8" name="Rounded Rectangle 7"/>
          <p:cNvSpPr/>
          <p:nvPr userDrawn="1"/>
        </p:nvSpPr>
        <p:spPr>
          <a:xfrm>
            <a:off x="720725" y="4319775"/>
            <a:ext cx="1800225" cy="1800225"/>
          </a:xfrm>
          <a:prstGeom prst="roundRect">
            <a:avLst>
              <a:gd name="adj" fmla="val 7738"/>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rtlCol="0" anchor="t"/>
          <a:lstStyle/>
          <a:p>
            <a:pPr algn="ctr">
              <a:spcAft>
                <a:spcPts val="600"/>
              </a:spcAft>
            </a:pPr>
            <a:endParaRPr lang="en-US" dirty="0"/>
          </a:p>
        </p:txBody>
      </p:sp>
      <p:sp>
        <p:nvSpPr>
          <p:cNvPr id="9" name="Round Same Side Corner Rectangle 8"/>
          <p:cNvSpPr/>
          <p:nvPr userDrawn="1"/>
        </p:nvSpPr>
        <p:spPr>
          <a:xfrm>
            <a:off x="5038724" y="2158844"/>
            <a:ext cx="3600845" cy="4311806"/>
          </a:xfrm>
          <a:prstGeom prst="round2SameRect">
            <a:avLst>
              <a:gd name="adj1" fmla="val 3720"/>
              <a:gd name="adj2" fmla="val 0"/>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rtlCol="0" anchor="t"/>
          <a:lstStyle/>
          <a:p>
            <a:pPr algn="ctr">
              <a:spcAft>
                <a:spcPts val="600"/>
              </a:spcAft>
            </a:pPr>
            <a:endParaRPr lang="en-US" dirty="0"/>
          </a:p>
        </p:txBody>
      </p:sp>
      <p:sp>
        <p:nvSpPr>
          <p:cNvPr id="12"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4"/>
          </p:nvPr>
        </p:nvSpPr>
        <p:spPr>
          <a:xfrm>
            <a:off x="2878135" y="2160588"/>
            <a:ext cx="1800226" cy="4310062"/>
          </a:xfrm>
          <a:prstGeom prst="round2SameRect">
            <a:avLst>
              <a:gd name="adj1" fmla="val 10230"/>
              <a:gd name="adj2" fmla="val 0"/>
            </a:avLst>
          </a:prstGeom>
        </p:spPr>
        <p:txBody>
          <a:bodyPr/>
          <a:lstStyle/>
          <a:p>
            <a:pPr lvl="0"/>
            <a:r>
              <a:rPr lang="en-US" noProof="0" dirty="0"/>
              <a:t>Click icon to add picture</a:t>
            </a:r>
            <a:endParaRPr lang="en-GB" noProof="0" dirty="0"/>
          </a:p>
        </p:txBody>
      </p:sp>
    </p:spTree>
    <p:extLst>
      <p:ext uri="{BB962C8B-B14F-4D97-AF65-F5344CB8AC3E}">
        <p14:creationId xmlns:p14="http://schemas.microsoft.com/office/powerpoint/2010/main" val="3579539024"/>
      </p:ext>
    </p:extLst>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preserve="1" userDrawn="1">
  <p:cSld name="14_Custom Layout">
    <p:spTree>
      <p:nvGrpSpPr>
        <p:cNvPr id="1" name=""/>
        <p:cNvGrpSpPr/>
        <p:nvPr/>
      </p:nvGrpSpPr>
      <p:grpSpPr>
        <a:xfrm>
          <a:off x="0" y="0"/>
          <a:ext cx="0" cy="0"/>
          <a:chOff x="0" y="0"/>
          <a:chExt cx="0" cy="0"/>
        </a:xfrm>
      </p:grpSpPr>
      <p:sp>
        <p:nvSpPr>
          <p:cNvPr id="10" name="Rectangle 9"/>
          <p:cNvSpPr/>
          <p:nvPr userDrawn="1"/>
        </p:nvSpPr>
        <p:spPr>
          <a:xfrm>
            <a:off x="0" y="1800225"/>
            <a:ext cx="9144001" cy="4679775"/>
          </a:xfrm>
          <a:prstGeom prst="rect">
            <a:avLst/>
          </a:prstGeom>
          <a:solidFill>
            <a:schemeClr val="bg1">
              <a:lumMod val="9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t"/>
          <a:lstStyle/>
          <a:p>
            <a:pPr algn="ctr">
              <a:spcAft>
                <a:spcPts val="600"/>
              </a:spcAft>
            </a:pPr>
            <a:endParaRPr lang="en-US" dirty="0"/>
          </a:p>
        </p:txBody>
      </p:sp>
      <p:sp>
        <p:nvSpPr>
          <p:cNvPr id="11"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4"/>
          </p:nvPr>
        </p:nvSpPr>
        <p:spPr>
          <a:xfrm>
            <a:off x="720725" y="4319588"/>
            <a:ext cx="3957636" cy="2151062"/>
          </a:xfrm>
          <a:prstGeom prst="round2SameRect">
            <a:avLst>
              <a:gd name="adj1" fmla="val 10230"/>
              <a:gd name="adj2" fmla="val 0"/>
            </a:avLst>
          </a:prstGeom>
        </p:spPr>
        <p:txBody>
          <a:bodyPr/>
          <a:lstStyle/>
          <a:p>
            <a:pPr lvl="0"/>
            <a:r>
              <a:rPr lang="en-US" noProof="0" dirty="0"/>
              <a:t>Click icon to add picture</a:t>
            </a:r>
            <a:endParaRPr lang="en-GB" noProof="0" dirty="0"/>
          </a:p>
        </p:txBody>
      </p:sp>
      <p:sp>
        <p:nvSpPr>
          <p:cNvPr id="2" name="Title 1"/>
          <p:cNvSpPr>
            <a:spLocks noGrp="1"/>
          </p:cNvSpPr>
          <p:nvPr>
            <p:ph type="title"/>
          </p:nvPr>
        </p:nvSpPr>
        <p:spPr/>
        <p:txBody>
          <a:bodyPr/>
          <a:lstStyle>
            <a:lvl1pPr>
              <a:defRPr>
                <a:latin typeface="Bodoni MT" panose="02070603080606020203" pitchFamily="18" charset="0"/>
              </a:defRPr>
            </a:lvl1pPr>
          </a:lstStyle>
          <a:p>
            <a:r>
              <a:rPr lang="en-GB" dirty="0"/>
              <a:t>Click to edit Master title style</a:t>
            </a:r>
            <a:endParaRPr lang="en-US" dirty="0"/>
          </a:p>
        </p:txBody>
      </p:sp>
      <p:sp>
        <p:nvSpPr>
          <p:cNvPr id="3" name="Date Placeholder 2"/>
          <p:cNvSpPr>
            <a:spLocks noGrp="1"/>
          </p:cNvSpPr>
          <p:nvPr>
            <p:ph type="dt" sz="half" idx="10"/>
          </p:nvPr>
        </p:nvSpPr>
        <p:spPr/>
        <p:txBody>
          <a:bodyPr/>
          <a:lstStyle/>
          <a:p>
            <a:fld id="{8B6E079F-0502-CC4C-9C8B-39554E94F19E}" type="datetime3">
              <a:rPr lang="en-GB" smtClean="0"/>
              <a:pPr/>
              <a:t>20 February, 2019</a:t>
            </a:fld>
            <a:endParaRPr lang="en-GB" dirty="0"/>
          </a:p>
        </p:txBody>
      </p:sp>
      <p:sp>
        <p:nvSpPr>
          <p:cNvPr id="4" name="Footer Placeholder 3"/>
          <p:cNvSpPr>
            <a:spLocks noGrp="1"/>
          </p:cNvSpPr>
          <p:nvPr>
            <p:ph type="ftr" sz="quarter" idx="11"/>
            <p:custDataLst>
              <p:tags r:id="rId1"/>
            </p:custDataLst>
          </p:nvPr>
        </p:nvSpPr>
        <p:spPr>
          <a:xfrm>
            <a:off x="0" y="6480000"/>
            <a:ext cx="9144000" cy="378000"/>
          </a:xfrm>
        </p:spPr>
        <p:txBody>
          <a:bodyPr/>
          <a:lstStyle>
            <a:lvl1pPr algn="ctr">
              <a:defRPr lang="en-GB" sz="1000" b="0" i="0" u="none">
                <a:solidFill>
                  <a:srgbClr val="FFFFFF"/>
                </a:solidFill>
                <a:latin typeface="Arial"/>
              </a:defRPr>
            </a:lvl1pPr>
          </a:lstStyle>
          <a:p>
            <a:endParaRPr lang="en-GB" b="1"/>
          </a:p>
        </p:txBody>
      </p:sp>
      <p:sp>
        <p:nvSpPr>
          <p:cNvPr id="5" name="Slide Number Placeholder 4"/>
          <p:cNvSpPr>
            <a:spLocks noGrp="1"/>
          </p:cNvSpPr>
          <p:nvPr>
            <p:ph type="sldNum" sz="quarter" idx="12"/>
          </p:nvPr>
        </p:nvSpPr>
        <p:spPr/>
        <p:txBody>
          <a:bodyPr/>
          <a:lstStyle/>
          <a:p>
            <a:fld id="{71F9F866-B438-9445-8D9F-1F8FF6608833}" type="slidenum">
              <a:rPr lang="en-GB" smtClean="0"/>
              <a:pPr/>
              <a:t>‹#›</a:t>
            </a:fld>
            <a:endParaRPr lang="en-GB" dirty="0"/>
          </a:p>
        </p:txBody>
      </p:sp>
      <p:sp>
        <p:nvSpPr>
          <p:cNvPr id="7" name="Oval 6"/>
          <p:cNvSpPr/>
          <p:nvPr userDrawn="1"/>
        </p:nvSpPr>
        <p:spPr>
          <a:xfrm>
            <a:off x="720725" y="2158844"/>
            <a:ext cx="1800225" cy="1800225"/>
          </a:xfrm>
          <a:prstGeom prst="ellipse">
            <a:avLst/>
          </a:prstGeom>
          <a:solidFill>
            <a:schemeClr val="bg1"/>
          </a:solidFill>
          <a:ln w="3175" cmpd="sng">
            <a:noFill/>
          </a:ln>
          <a:effectLst/>
        </p:spPr>
        <p:style>
          <a:lnRef idx="1">
            <a:schemeClr val="accent1"/>
          </a:lnRef>
          <a:fillRef idx="3">
            <a:schemeClr val="accent1"/>
          </a:fillRef>
          <a:effectRef idx="2">
            <a:schemeClr val="accent1"/>
          </a:effectRef>
          <a:fontRef idx="minor">
            <a:schemeClr val="lt1"/>
          </a:fontRef>
        </p:style>
        <p:txBody>
          <a:bodyPr lIns="36000" tIns="36000" rIns="36000" bIns="36000" rtlCol="0" anchor="t"/>
          <a:lstStyle/>
          <a:p>
            <a:pPr>
              <a:spcAft>
                <a:spcPts val="600"/>
              </a:spcAft>
            </a:pPr>
            <a:r>
              <a:rPr lang="en-GB" sz="1300" dirty="0">
                <a:latin typeface="Franklin Gothic Book"/>
                <a:cs typeface="Franklin Gothic Book"/>
              </a:rPr>
              <a:t>Project Summary</a:t>
            </a:r>
          </a:p>
        </p:txBody>
      </p:sp>
      <p:sp>
        <p:nvSpPr>
          <p:cNvPr id="8" name="Rounded Rectangle 7"/>
          <p:cNvSpPr/>
          <p:nvPr userDrawn="1"/>
        </p:nvSpPr>
        <p:spPr>
          <a:xfrm>
            <a:off x="2878136" y="2158844"/>
            <a:ext cx="1800225" cy="1800225"/>
          </a:xfrm>
          <a:prstGeom prst="roundRect">
            <a:avLst>
              <a:gd name="adj" fmla="val 7738"/>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rtlCol="0" anchor="t"/>
          <a:lstStyle/>
          <a:p>
            <a:pPr algn="ctr">
              <a:spcAft>
                <a:spcPts val="600"/>
              </a:spcAft>
            </a:pPr>
            <a:endParaRPr lang="en-US" dirty="0"/>
          </a:p>
        </p:txBody>
      </p:sp>
      <p:sp>
        <p:nvSpPr>
          <p:cNvPr id="9" name="Round Same Side Corner Rectangle 8"/>
          <p:cNvSpPr/>
          <p:nvPr userDrawn="1"/>
        </p:nvSpPr>
        <p:spPr>
          <a:xfrm>
            <a:off x="5038724" y="2158844"/>
            <a:ext cx="3600845" cy="4311806"/>
          </a:xfrm>
          <a:prstGeom prst="round2SameRect">
            <a:avLst>
              <a:gd name="adj1" fmla="val 3720"/>
              <a:gd name="adj2" fmla="val 0"/>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rtlCol="0" anchor="t"/>
          <a:lstStyle/>
          <a:p>
            <a:pPr algn="ctr">
              <a:spcAft>
                <a:spcPts val="600"/>
              </a:spcAft>
            </a:pPr>
            <a:endParaRPr lang="en-US" dirty="0"/>
          </a:p>
        </p:txBody>
      </p:sp>
    </p:spTree>
    <p:extLst>
      <p:ext uri="{BB962C8B-B14F-4D97-AF65-F5344CB8AC3E}">
        <p14:creationId xmlns:p14="http://schemas.microsoft.com/office/powerpoint/2010/main" val="1959523981"/>
      </p:ext>
    </p:extLst>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preserve="1" userDrawn="1">
  <p:cSld name="Smart graphic">
    <p:spTree>
      <p:nvGrpSpPr>
        <p:cNvPr id="1" name=""/>
        <p:cNvGrpSpPr/>
        <p:nvPr/>
      </p:nvGrpSpPr>
      <p:grpSpPr>
        <a:xfrm>
          <a:off x="0" y="0"/>
          <a:ext cx="0" cy="0"/>
          <a:chOff x="0" y="0"/>
          <a:chExt cx="0" cy="0"/>
        </a:xfrm>
      </p:grpSpPr>
      <p:sp>
        <p:nvSpPr>
          <p:cNvPr id="4" name="Round Same Side Corner Rectangle 3"/>
          <p:cNvSpPr/>
          <p:nvPr userDrawn="1"/>
        </p:nvSpPr>
        <p:spPr>
          <a:xfrm>
            <a:off x="358773" y="1803401"/>
            <a:ext cx="8280795" cy="4657724"/>
          </a:xfrm>
          <a:prstGeom prst="round2SameRect">
            <a:avLst>
              <a:gd name="adj1" fmla="val 2778"/>
              <a:gd name="adj2" fmla="val 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Aft>
                <a:spcPct val="50000"/>
              </a:spcAft>
              <a:defRPr/>
            </a:pPr>
            <a:endParaRPr lang="en-GB" dirty="0">
              <a:latin typeface="Franklin Gothic Book"/>
            </a:endParaRPr>
          </a:p>
        </p:txBody>
      </p:sp>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a:p>
        </p:txBody>
      </p:sp>
      <p:sp>
        <p:nvSpPr>
          <p:cNvPr id="7" name="SmartArt Placeholder 6" descr="SmartArt can be a very easy way to create decent looking graphics. Use the templates as they will quickly restyle your text and apply the correct colours. &#10;Try several options to see which one fits your content best.&#10;Just don't over do it." title="SmartArt"/>
          <p:cNvSpPr>
            <a:spLocks noGrp="1"/>
          </p:cNvSpPr>
          <p:nvPr>
            <p:ph type="dgm" sz="quarter" idx="13"/>
          </p:nvPr>
        </p:nvSpPr>
        <p:spPr>
          <a:xfrm>
            <a:off x="719136" y="2168526"/>
            <a:ext cx="7560432" cy="3951474"/>
          </a:xfrm>
          <a:prstGeom prst="rect">
            <a:avLst/>
          </a:prstGeom>
        </p:spPr>
        <p:txBody>
          <a:bodyPr/>
          <a:lstStyle/>
          <a:p>
            <a:pPr lvl="0"/>
            <a:r>
              <a:rPr lang="en-US" noProof="0" dirty="0"/>
              <a:t>Click icon to add SmartArt graphic</a:t>
            </a:r>
            <a:endParaRPr lang="en-GB" noProof="0" dirty="0"/>
          </a:p>
        </p:txBody>
      </p:sp>
      <p:cxnSp>
        <p:nvCxnSpPr>
          <p:cNvPr id="98" name="Straight Connector 97"/>
          <p:cNvCxnSpPr/>
          <p:nvPr userDrawn="1"/>
        </p:nvCxnSpPr>
        <p:spPr>
          <a:xfrm>
            <a:off x="-3084" y="1709193"/>
            <a:ext cx="9147084" cy="0"/>
          </a:xfrm>
          <a:prstGeom prst="line">
            <a:avLst/>
          </a:prstGeom>
          <a:ln w="3175">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99"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AC6FD2B1-39C9-5645-A6AB-AC163D18084F}" type="datetime3">
              <a:rPr lang="en-GB" smtClean="0"/>
              <a:t>20 February, 2019</a:t>
            </a:fld>
            <a:endParaRPr lang="en-GB" dirty="0"/>
          </a:p>
        </p:txBody>
      </p:sp>
      <p:sp>
        <p:nvSpPr>
          <p:cNvPr id="100"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1000" b="0" i="0" u="none">
                <a:solidFill>
                  <a:srgbClr val="FFFFFF"/>
                </a:solidFill>
                <a:latin typeface="Arial"/>
              </a:defRPr>
            </a:lvl1pPr>
          </a:lstStyle>
          <a:p>
            <a:endParaRPr lang="en-GB" b="1"/>
          </a:p>
        </p:txBody>
      </p:sp>
      <p:sp>
        <p:nvSpPr>
          <p:cNvPr id="103"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pPr/>
              <a:t>‹#›</a:t>
            </a:fld>
            <a:endParaRPr lang="en-GB" dirty="0"/>
          </a:p>
        </p:txBody>
      </p:sp>
    </p:spTree>
    <p:extLst>
      <p:ext uri="{BB962C8B-B14F-4D97-AF65-F5344CB8AC3E}">
        <p14:creationId xmlns:p14="http://schemas.microsoft.com/office/powerpoint/2010/main" val="3941285677"/>
      </p:ext>
    </p:extLst>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preserve="1">
  <p:cSld name="45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Date Placeholder 2"/>
          <p:cNvSpPr>
            <a:spLocks noGrp="1"/>
          </p:cNvSpPr>
          <p:nvPr>
            <p:ph type="dt" sz="half" idx="10"/>
          </p:nvPr>
        </p:nvSpPr>
        <p:spPr/>
        <p:txBody>
          <a:bodyPr/>
          <a:lstStyle/>
          <a:p>
            <a:fld id="{8B6E079F-0502-CC4C-9C8B-39554E94F19E}" type="datetime3">
              <a:rPr lang="en-GB" smtClean="0"/>
              <a:pPr/>
              <a:t>20 February, 2019</a:t>
            </a:fld>
            <a:endParaRPr lang="en-GB" dirty="0"/>
          </a:p>
        </p:txBody>
      </p:sp>
      <p:sp>
        <p:nvSpPr>
          <p:cNvPr id="4" name="Footer Placeholder 3"/>
          <p:cNvSpPr>
            <a:spLocks noGrp="1"/>
          </p:cNvSpPr>
          <p:nvPr>
            <p:ph type="ftr" sz="quarter" idx="11"/>
            <p:custDataLst>
              <p:tags r:id="rId1"/>
            </p:custDataLst>
          </p:nvPr>
        </p:nvSpPr>
        <p:spPr>
          <a:xfrm>
            <a:off x="0" y="6480000"/>
            <a:ext cx="9144000" cy="378000"/>
          </a:xfrm>
        </p:spPr>
        <p:txBody>
          <a:bodyPr/>
          <a:lstStyle>
            <a:lvl1pPr algn="ctr">
              <a:defRPr lang="en-GB" sz="1000" b="0" i="0" u="none">
                <a:solidFill>
                  <a:srgbClr val="FFFFFF"/>
                </a:solidFill>
                <a:latin typeface="Arial"/>
              </a:defRPr>
            </a:lvl1pPr>
          </a:lstStyle>
          <a:p>
            <a:endParaRPr lang="en-GB" b="1"/>
          </a:p>
        </p:txBody>
      </p:sp>
      <p:sp>
        <p:nvSpPr>
          <p:cNvPr id="5" name="Slide Number Placeholder 4"/>
          <p:cNvSpPr>
            <a:spLocks noGrp="1"/>
          </p:cNvSpPr>
          <p:nvPr>
            <p:ph type="sldNum" sz="quarter" idx="12"/>
          </p:nvPr>
        </p:nvSpPr>
        <p:spPr/>
        <p:txBody>
          <a:bodyPr/>
          <a:lstStyle/>
          <a:p>
            <a:fld id="{71F9F866-B438-9445-8D9F-1F8FF6608833}" type="slidenum">
              <a:rPr lang="en-GB" smtClean="0"/>
              <a:pPr/>
              <a:t>‹#›</a:t>
            </a:fld>
            <a:endParaRPr lang="en-GB" dirty="0"/>
          </a:p>
        </p:txBody>
      </p:sp>
      <p:sp>
        <p:nvSpPr>
          <p:cNvPr id="6" name="Rectangle 5"/>
          <p:cNvSpPr/>
          <p:nvPr userDrawn="1"/>
        </p:nvSpPr>
        <p:spPr>
          <a:xfrm>
            <a:off x="0" y="0"/>
            <a:ext cx="9144000" cy="6858000"/>
          </a:xfrm>
          <a:prstGeom prst="rect">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7000" dirty="0">
                <a:latin typeface="Franklin Gothic Book"/>
              </a:rPr>
              <a:t>Simple layouts</a:t>
            </a:r>
          </a:p>
        </p:txBody>
      </p:sp>
      <p:grpSp>
        <p:nvGrpSpPr>
          <p:cNvPr id="7" name="Group 6"/>
          <p:cNvGrpSpPr/>
          <p:nvPr userDrawn="1"/>
        </p:nvGrpSpPr>
        <p:grpSpPr>
          <a:xfrm>
            <a:off x="-903288" y="0"/>
            <a:ext cx="9902857" cy="7638450"/>
            <a:chOff x="-903288" y="0"/>
            <a:chExt cx="9902857" cy="7638450"/>
          </a:xfrm>
        </p:grpSpPr>
        <p:cxnSp>
          <p:nvCxnSpPr>
            <p:cNvPr id="8" name="Straight Connector 7"/>
            <p:cNvCxnSpPr/>
            <p:nvPr userDrawn="1"/>
          </p:nvCxnSpPr>
          <p:spPr bwMode="auto">
            <a:xfrm>
              <a:off x="-903288" y="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userDrawn="1"/>
          </p:nvCxnSpPr>
          <p:spPr bwMode="auto">
            <a:xfrm>
              <a:off x="-903288" y="360363"/>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userDrawn="1"/>
          </p:nvCxnSpPr>
          <p:spPr bwMode="auto">
            <a:xfrm>
              <a:off x="-903288" y="719138"/>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userDrawn="1"/>
          </p:nvCxnSpPr>
          <p:spPr bwMode="auto">
            <a:xfrm>
              <a:off x="-903288" y="10795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userDrawn="1"/>
          </p:nvCxnSpPr>
          <p:spPr bwMode="auto">
            <a:xfrm>
              <a:off x="-903288" y="1439863"/>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userDrawn="1"/>
          </p:nvCxnSpPr>
          <p:spPr bwMode="auto">
            <a:xfrm>
              <a:off x="-903288" y="1800225"/>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userDrawn="1"/>
          </p:nvCxnSpPr>
          <p:spPr bwMode="auto">
            <a:xfrm>
              <a:off x="-903288" y="2160588"/>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userDrawn="1"/>
          </p:nvCxnSpPr>
          <p:spPr bwMode="auto">
            <a:xfrm>
              <a:off x="-903288" y="252095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userDrawn="1"/>
          </p:nvCxnSpPr>
          <p:spPr bwMode="auto">
            <a:xfrm>
              <a:off x="-903288" y="2879725"/>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userDrawn="1"/>
          </p:nvCxnSpPr>
          <p:spPr bwMode="auto">
            <a:xfrm>
              <a:off x="-903288" y="3240088"/>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userDrawn="1"/>
          </p:nvCxnSpPr>
          <p:spPr bwMode="auto">
            <a:xfrm>
              <a:off x="-903288" y="360045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userDrawn="1"/>
          </p:nvCxnSpPr>
          <p:spPr bwMode="auto">
            <a:xfrm>
              <a:off x="-903288" y="3960813"/>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userDrawn="1"/>
          </p:nvCxnSpPr>
          <p:spPr bwMode="auto">
            <a:xfrm>
              <a:off x="-903288" y="4319588"/>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userDrawn="1"/>
          </p:nvCxnSpPr>
          <p:spPr bwMode="auto">
            <a:xfrm>
              <a:off x="-903288" y="467995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userDrawn="1"/>
          </p:nvCxnSpPr>
          <p:spPr bwMode="auto">
            <a:xfrm>
              <a:off x="-903288" y="5040313"/>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userDrawn="1"/>
          </p:nvCxnSpPr>
          <p:spPr bwMode="auto">
            <a:xfrm rot="5400000">
              <a:off x="467915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userDrawn="1"/>
          </p:nvCxnSpPr>
          <p:spPr bwMode="auto">
            <a:xfrm rot="5400000">
              <a:off x="431879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userDrawn="1"/>
          </p:nvCxnSpPr>
          <p:spPr bwMode="auto">
            <a:xfrm rot="5400000">
              <a:off x="396001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userDrawn="1"/>
          </p:nvCxnSpPr>
          <p:spPr bwMode="auto">
            <a:xfrm rot="5400000">
              <a:off x="35980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userDrawn="1"/>
          </p:nvCxnSpPr>
          <p:spPr bwMode="auto">
            <a:xfrm rot="5400000">
              <a:off x="323929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userDrawn="1"/>
          </p:nvCxnSpPr>
          <p:spPr bwMode="auto">
            <a:xfrm rot="5400000">
              <a:off x="287893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userDrawn="1"/>
          </p:nvCxnSpPr>
          <p:spPr bwMode="auto">
            <a:xfrm rot="5400000">
              <a:off x="25185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userDrawn="1"/>
          </p:nvCxnSpPr>
          <p:spPr bwMode="auto">
            <a:xfrm rot="5400000">
              <a:off x="215820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userDrawn="1"/>
          </p:nvCxnSpPr>
          <p:spPr bwMode="auto">
            <a:xfrm rot="5400000">
              <a:off x="179943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userDrawn="1"/>
          </p:nvCxnSpPr>
          <p:spPr bwMode="auto">
            <a:xfrm rot="5400000">
              <a:off x="14390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userDrawn="1"/>
          </p:nvCxnSpPr>
          <p:spPr bwMode="auto">
            <a:xfrm rot="5400000">
              <a:off x="107870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userDrawn="1"/>
          </p:nvCxnSpPr>
          <p:spPr bwMode="auto">
            <a:xfrm rot="5400000">
              <a:off x="71834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userDrawn="1"/>
          </p:nvCxnSpPr>
          <p:spPr bwMode="auto">
            <a:xfrm rot="5400000">
              <a:off x="3595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6" name="Straight Connector 35"/>
            <p:cNvCxnSpPr/>
            <p:nvPr userDrawn="1"/>
          </p:nvCxnSpPr>
          <p:spPr bwMode="auto">
            <a:xfrm rot="5400000">
              <a:off x="-79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7" name="Straight Connector 36"/>
            <p:cNvCxnSpPr/>
            <p:nvPr userDrawn="1"/>
          </p:nvCxnSpPr>
          <p:spPr bwMode="auto">
            <a:xfrm rot="5400000">
              <a:off x="-361158"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8" name="Straight Connector 37"/>
            <p:cNvCxnSpPr/>
            <p:nvPr userDrawn="1"/>
          </p:nvCxnSpPr>
          <p:spPr bwMode="auto">
            <a:xfrm rot="5400000">
              <a:off x="683974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9" name="Straight Connector 38"/>
            <p:cNvCxnSpPr/>
            <p:nvPr userDrawn="1"/>
          </p:nvCxnSpPr>
          <p:spPr bwMode="auto">
            <a:xfrm rot="5400000">
              <a:off x="647938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0" name="Straight Connector 39"/>
            <p:cNvCxnSpPr/>
            <p:nvPr userDrawn="1"/>
          </p:nvCxnSpPr>
          <p:spPr bwMode="auto">
            <a:xfrm rot="5400000">
              <a:off x="611901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1" name="Straight Connector 40"/>
            <p:cNvCxnSpPr/>
            <p:nvPr userDrawn="1"/>
          </p:nvCxnSpPr>
          <p:spPr bwMode="auto">
            <a:xfrm rot="5400000">
              <a:off x="575865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2" name="Straight Connector 41"/>
            <p:cNvCxnSpPr/>
            <p:nvPr userDrawn="1"/>
          </p:nvCxnSpPr>
          <p:spPr bwMode="auto">
            <a:xfrm rot="5400000">
              <a:off x="539829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3" name="Straight Connector 42"/>
            <p:cNvCxnSpPr/>
            <p:nvPr userDrawn="1"/>
          </p:nvCxnSpPr>
          <p:spPr bwMode="auto">
            <a:xfrm rot="5400000">
              <a:off x="503951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4" name="Straight Connector 43"/>
            <p:cNvCxnSpPr/>
            <p:nvPr userDrawn="1"/>
          </p:nvCxnSpPr>
          <p:spPr bwMode="auto">
            <a:xfrm rot="5400000">
              <a:off x="467915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5" name="Straight Connector 44"/>
            <p:cNvCxnSpPr/>
            <p:nvPr userDrawn="1"/>
          </p:nvCxnSpPr>
          <p:spPr bwMode="auto">
            <a:xfrm rot="5400000">
              <a:off x="720010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6" name="Straight Connector 45"/>
            <p:cNvCxnSpPr/>
            <p:nvPr userDrawn="1"/>
          </p:nvCxnSpPr>
          <p:spPr bwMode="auto">
            <a:xfrm rot="5400000">
              <a:off x="75604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7" name="Straight Connector 46"/>
            <p:cNvCxnSpPr/>
            <p:nvPr userDrawn="1"/>
          </p:nvCxnSpPr>
          <p:spPr bwMode="auto">
            <a:xfrm rot="5400000">
              <a:off x="792000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8" name="Straight Connector 47"/>
            <p:cNvCxnSpPr/>
            <p:nvPr userDrawn="1"/>
          </p:nvCxnSpPr>
          <p:spPr bwMode="auto">
            <a:xfrm rot="5400000">
              <a:off x="828000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9" name="Straight Connector 48"/>
            <p:cNvCxnSpPr/>
            <p:nvPr userDrawn="1"/>
          </p:nvCxnSpPr>
          <p:spPr bwMode="auto">
            <a:xfrm rot="5400000">
              <a:off x="864000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0" name="Straight Connector 49"/>
            <p:cNvCxnSpPr/>
            <p:nvPr userDrawn="1"/>
          </p:nvCxnSpPr>
          <p:spPr bwMode="auto">
            <a:xfrm>
              <a:off x="-903288" y="540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1" name="Straight Connector 50"/>
            <p:cNvCxnSpPr/>
            <p:nvPr userDrawn="1"/>
          </p:nvCxnSpPr>
          <p:spPr bwMode="auto">
            <a:xfrm>
              <a:off x="-903288" y="576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2" name="Straight Connector 51"/>
            <p:cNvCxnSpPr/>
            <p:nvPr userDrawn="1"/>
          </p:nvCxnSpPr>
          <p:spPr bwMode="auto">
            <a:xfrm>
              <a:off x="-903288" y="612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3" name="Straight Connector 52"/>
            <p:cNvCxnSpPr/>
            <p:nvPr userDrawn="1"/>
          </p:nvCxnSpPr>
          <p:spPr bwMode="auto">
            <a:xfrm>
              <a:off x="-903288" y="648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4" name="Straight Connector 53"/>
            <p:cNvCxnSpPr/>
            <p:nvPr userDrawn="1"/>
          </p:nvCxnSpPr>
          <p:spPr bwMode="auto">
            <a:xfrm>
              <a:off x="-903288" y="684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720590843"/>
      </p:ext>
    </p:extLst>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preserve="1" userDrawn="1">
  <p:cSld name="5_Single column layout">
    <p:spTree>
      <p:nvGrpSpPr>
        <p:cNvPr id="1" name=""/>
        <p:cNvGrpSpPr/>
        <p:nvPr/>
      </p:nvGrpSpPr>
      <p:grpSpPr>
        <a:xfrm>
          <a:off x="0" y="0"/>
          <a:ext cx="0" cy="0"/>
          <a:chOff x="0" y="0"/>
          <a:chExt cx="0" cy="0"/>
        </a:xfrm>
      </p:grpSpPr>
      <p:sp>
        <p:nvSpPr>
          <p:cNvPr id="2" name="Title 1" descr="Ideally your title should fit on one line." title="Slide title"/>
          <p:cNvSpPr>
            <a:spLocks noGrp="1"/>
          </p:cNvSpPr>
          <p:nvPr>
            <p:ph type="title"/>
          </p:nvPr>
        </p:nvSpPr>
        <p:spPr/>
        <p:txBody>
          <a:bodyPr/>
          <a:lstStyle/>
          <a:p>
            <a:r>
              <a:rPr lang="en-GB" dirty="0"/>
              <a:t>Click to edit Master title style</a:t>
            </a:r>
          </a:p>
        </p:txBody>
      </p:sp>
      <p:cxnSp>
        <p:nvCxnSpPr>
          <p:cNvPr id="166" name="Straight Connector 165"/>
          <p:cNvCxnSpPr/>
          <p:nvPr userDrawn="1"/>
        </p:nvCxnSpPr>
        <p:spPr>
          <a:xfrm>
            <a:off x="-3084" y="1709193"/>
            <a:ext cx="9147084" cy="0"/>
          </a:xfrm>
          <a:prstGeom prst="line">
            <a:avLst/>
          </a:prstGeom>
          <a:ln w="3175">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56"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4AC23DB2-FB1A-4E43-8F6F-8E1E5CEC6EBA}" type="datetime3">
              <a:rPr lang="en-GB" smtClean="0"/>
              <a:t>20 February, 2019</a:t>
            </a:fld>
            <a:endParaRPr lang="en-GB" dirty="0"/>
          </a:p>
        </p:txBody>
      </p:sp>
      <p:sp>
        <p:nvSpPr>
          <p:cNvPr id="57"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1000" b="0" i="0" u="none">
                <a:solidFill>
                  <a:srgbClr val="FFFFFF"/>
                </a:solidFill>
                <a:latin typeface="Arial"/>
              </a:defRPr>
            </a:lvl1pPr>
          </a:lstStyle>
          <a:p>
            <a:endParaRPr lang="en-GB" b="1"/>
          </a:p>
        </p:txBody>
      </p:sp>
      <p:sp>
        <p:nvSpPr>
          <p:cNvPr id="59"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pPr/>
              <a:t>‹#›</a:t>
            </a:fld>
            <a:endParaRPr lang="en-GB" dirty="0"/>
          </a:p>
        </p:txBody>
      </p:sp>
      <p:sp>
        <p:nvSpPr>
          <p:cNvPr id="4" name="Text Placeholder 3"/>
          <p:cNvSpPr>
            <a:spLocks noGrp="1"/>
          </p:cNvSpPr>
          <p:nvPr>
            <p:ph type="body" sz="quarter" idx="10"/>
          </p:nvPr>
        </p:nvSpPr>
        <p:spPr>
          <a:xfrm>
            <a:off x="719138" y="1803400"/>
            <a:ext cx="7705725" cy="4321175"/>
          </a:xfrm>
        </p:spPr>
        <p:txBody>
          <a:bodyPr/>
          <a:lstStyle>
            <a:lvl1pPr>
              <a:defRPr sz="1600"/>
            </a:lvl1pPr>
            <a:lvl2pPr>
              <a:defRPr sz="1600"/>
            </a:lvl2pPr>
            <a:lvl3pPr>
              <a:defRPr sz="1600"/>
            </a:lvl3pPr>
            <a:lvl4pPr>
              <a:defRPr sz="1600"/>
            </a:lvl4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Tree>
    <p:extLst>
      <p:ext uri="{BB962C8B-B14F-4D97-AF65-F5344CB8AC3E}">
        <p14:creationId xmlns:p14="http://schemas.microsoft.com/office/powerpoint/2010/main" val="3588199897"/>
      </p:ext>
    </p:extLst>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preserve="1" userDrawn="1">
  <p:cSld name="6_Single column layout">
    <p:spTree>
      <p:nvGrpSpPr>
        <p:cNvPr id="1" name=""/>
        <p:cNvGrpSpPr/>
        <p:nvPr/>
      </p:nvGrpSpPr>
      <p:grpSpPr>
        <a:xfrm>
          <a:off x="0" y="0"/>
          <a:ext cx="0" cy="0"/>
          <a:chOff x="0" y="0"/>
          <a:chExt cx="0" cy="0"/>
        </a:xfrm>
      </p:grpSpPr>
      <p:sp>
        <p:nvSpPr>
          <p:cNvPr id="2" name="Title 1" descr="Ideally your title should fit on one line." title="Slide title"/>
          <p:cNvSpPr>
            <a:spLocks noGrp="1"/>
          </p:cNvSpPr>
          <p:nvPr>
            <p:ph type="title"/>
          </p:nvPr>
        </p:nvSpPr>
        <p:spPr/>
        <p:txBody>
          <a:bodyPr/>
          <a:lstStyle/>
          <a:p>
            <a:r>
              <a:rPr lang="en-GB"/>
              <a:t>Click to edit Master title style</a:t>
            </a:r>
            <a:endParaRPr lang="en-GB" dirty="0"/>
          </a:p>
        </p:txBody>
      </p:sp>
      <p:sp>
        <p:nvSpPr>
          <p:cNvPr id="56"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4AC23DB2-FB1A-4E43-8F6F-8E1E5CEC6EBA}" type="datetime3">
              <a:rPr lang="en-GB" smtClean="0"/>
              <a:t>20 February, 2019</a:t>
            </a:fld>
            <a:endParaRPr lang="en-GB" dirty="0"/>
          </a:p>
        </p:txBody>
      </p:sp>
      <p:sp>
        <p:nvSpPr>
          <p:cNvPr id="57"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1000" b="0" i="0" u="none">
                <a:solidFill>
                  <a:srgbClr val="FFFFFF"/>
                </a:solidFill>
                <a:latin typeface="Arial"/>
              </a:defRPr>
            </a:lvl1pPr>
          </a:lstStyle>
          <a:p>
            <a:endParaRPr lang="en-GB" b="1"/>
          </a:p>
        </p:txBody>
      </p:sp>
      <p:sp>
        <p:nvSpPr>
          <p:cNvPr id="59"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pPr/>
              <a:t>‹#›</a:t>
            </a:fld>
            <a:endParaRPr lang="en-GB" dirty="0"/>
          </a:p>
        </p:txBody>
      </p:sp>
      <p:sp>
        <p:nvSpPr>
          <p:cNvPr id="4" name="Text Placeholder 3"/>
          <p:cNvSpPr>
            <a:spLocks noGrp="1"/>
          </p:cNvSpPr>
          <p:nvPr>
            <p:ph type="body" sz="quarter" idx="10"/>
          </p:nvPr>
        </p:nvSpPr>
        <p:spPr>
          <a:xfrm>
            <a:off x="720725" y="1446213"/>
            <a:ext cx="7704138" cy="357187"/>
          </a:xfrm>
        </p:spPr>
        <p:txBody>
          <a:bodyPr/>
          <a:lstStyle>
            <a:lvl1pPr>
              <a:defRPr>
                <a:latin typeface="Franklin Gothic Medium" panose="020B0603020102020204" pitchFamily="34" charset="0"/>
              </a:defRPr>
            </a:lvl1pPr>
          </a:lstStyle>
          <a:p>
            <a:pPr lvl="0"/>
            <a:r>
              <a:rPr lang="en-US" dirty="0"/>
              <a:t>Click to edit Master text styles</a:t>
            </a:r>
          </a:p>
        </p:txBody>
      </p:sp>
      <p:sp>
        <p:nvSpPr>
          <p:cNvPr id="6" name="Text Placeholder 5"/>
          <p:cNvSpPr>
            <a:spLocks noGrp="1"/>
          </p:cNvSpPr>
          <p:nvPr>
            <p:ph type="body" sz="quarter" idx="11"/>
          </p:nvPr>
        </p:nvSpPr>
        <p:spPr>
          <a:xfrm>
            <a:off x="720725" y="2168525"/>
            <a:ext cx="7704138" cy="395605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Tree>
    <p:extLst>
      <p:ext uri="{BB962C8B-B14F-4D97-AF65-F5344CB8AC3E}">
        <p14:creationId xmlns:p14="http://schemas.microsoft.com/office/powerpoint/2010/main" val="3601363110"/>
      </p:ext>
    </p:extLst>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preserve="1" userDrawn="1">
  <p:cSld name="Title, Content and Text">
    <p:spTree>
      <p:nvGrpSpPr>
        <p:cNvPr id="1" name=""/>
        <p:cNvGrpSpPr/>
        <p:nvPr/>
      </p:nvGrpSpPr>
      <p:grpSpPr>
        <a:xfrm>
          <a:off x="0" y="0"/>
          <a:ext cx="0" cy="0"/>
          <a:chOff x="0" y="0"/>
          <a:chExt cx="0" cy="0"/>
        </a:xfrm>
      </p:grpSpPr>
      <p:sp>
        <p:nvSpPr>
          <p:cNvPr id="2" name="Title 1"/>
          <p:cNvSpPr>
            <a:spLocks noGrp="1"/>
          </p:cNvSpPr>
          <p:nvPr>
            <p:ph type="title"/>
          </p:nvPr>
        </p:nvSpPr>
        <p:spPr>
          <a:xfrm>
            <a:off x="719134" y="0"/>
            <a:ext cx="6291266" cy="1079499"/>
          </a:xfrm>
        </p:spPr>
        <p:txBody>
          <a:bodyPr/>
          <a:lstStyle/>
          <a:p>
            <a:r>
              <a:rPr lang="en-GB" dirty="0"/>
              <a:t>Click to edit Master title style</a:t>
            </a:r>
            <a:endParaRPr lang="en-US" dirty="0"/>
          </a:p>
        </p:txBody>
      </p:sp>
      <p:sp>
        <p:nvSpPr>
          <p:cNvPr id="54" name="Date Placeholder 3"/>
          <p:cNvSpPr>
            <a:spLocks noGrp="1"/>
          </p:cNvSpPr>
          <p:nvPr>
            <p:ph type="dt" sz="half" idx="10"/>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64815ECD-0D2A-4942-A2BB-9C0FFC9E6DD9}" type="datetime3">
              <a:rPr lang="en-GB" smtClean="0"/>
              <a:t>20 February, 2019</a:t>
            </a:fld>
            <a:endParaRPr lang="en-GB" dirty="0"/>
          </a:p>
        </p:txBody>
      </p:sp>
      <p:sp>
        <p:nvSpPr>
          <p:cNvPr id="55"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1000" b="0" i="0" u="none">
                <a:solidFill>
                  <a:srgbClr val="FFFFFF"/>
                </a:solidFill>
                <a:latin typeface="Arial"/>
              </a:defRPr>
            </a:lvl1pPr>
          </a:lstStyle>
          <a:p>
            <a:endParaRPr lang="en-GB" b="1"/>
          </a:p>
        </p:txBody>
      </p:sp>
      <p:sp>
        <p:nvSpPr>
          <p:cNvPr id="57"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pPr/>
              <a:t>‹#›</a:t>
            </a:fld>
            <a:endParaRPr lang="en-GB" dirty="0"/>
          </a:p>
        </p:txBody>
      </p:sp>
      <p:sp>
        <p:nvSpPr>
          <p:cNvPr id="5" name="Text Placeholder 4"/>
          <p:cNvSpPr>
            <a:spLocks noGrp="1"/>
          </p:cNvSpPr>
          <p:nvPr>
            <p:ph type="body" sz="quarter" idx="11"/>
          </p:nvPr>
        </p:nvSpPr>
        <p:spPr>
          <a:xfrm>
            <a:off x="719138" y="1446213"/>
            <a:ext cx="3605212" cy="5033962"/>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7" name="Text Placeholder 6"/>
          <p:cNvSpPr>
            <a:spLocks noGrp="1"/>
          </p:cNvSpPr>
          <p:nvPr>
            <p:ph type="body" sz="quarter" idx="12"/>
          </p:nvPr>
        </p:nvSpPr>
        <p:spPr>
          <a:xfrm>
            <a:off x="4819650" y="1446213"/>
            <a:ext cx="3605213" cy="5033962"/>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Tree>
    <p:extLst>
      <p:ext uri="{BB962C8B-B14F-4D97-AF65-F5344CB8AC3E}">
        <p14:creationId xmlns:p14="http://schemas.microsoft.com/office/powerpoint/2010/main" val="4219263210"/>
      </p:ext>
    </p:extLst>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preserve="1">
  <p:cSld name="46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Date Placeholder 2"/>
          <p:cNvSpPr>
            <a:spLocks noGrp="1"/>
          </p:cNvSpPr>
          <p:nvPr>
            <p:ph type="dt" sz="half" idx="10"/>
          </p:nvPr>
        </p:nvSpPr>
        <p:spPr/>
        <p:txBody>
          <a:bodyPr/>
          <a:lstStyle/>
          <a:p>
            <a:fld id="{8B6E079F-0502-CC4C-9C8B-39554E94F19E}" type="datetime3">
              <a:rPr lang="en-GB" smtClean="0"/>
              <a:pPr/>
              <a:t>20 February, 2019</a:t>
            </a:fld>
            <a:endParaRPr lang="en-GB" dirty="0"/>
          </a:p>
        </p:txBody>
      </p:sp>
      <p:sp>
        <p:nvSpPr>
          <p:cNvPr id="4" name="Footer Placeholder 3"/>
          <p:cNvSpPr>
            <a:spLocks noGrp="1"/>
          </p:cNvSpPr>
          <p:nvPr>
            <p:ph type="ftr" sz="quarter" idx="11"/>
            <p:custDataLst>
              <p:tags r:id="rId1"/>
            </p:custDataLst>
          </p:nvPr>
        </p:nvSpPr>
        <p:spPr>
          <a:xfrm>
            <a:off x="0" y="6480000"/>
            <a:ext cx="9144000" cy="378000"/>
          </a:xfrm>
        </p:spPr>
        <p:txBody>
          <a:bodyPr/>
          <a:lstStyle>
            <a:lvl1pPr algn="ctr">
              <a:defRPr lang="en-GB" sz="1000" b="0" i="0" u="none">
                <a:solidFill>
                  <a:srgbClr val="FFFFFF"/>
                </a:solidFill>
                <a:latin typeface="Arial"/>
              </a:defRPr>
            </a:lvl1pPr>
          </a:lstStyle>
          <a:p>
            <a:endParaRPr lang="en-GB" b="1"/>
          </a:p>
        </p:txBody>
      </p:sp>
      <p:sp>
        <p:nvSpPr>
          <p:cNvPr id="5" name="Slide Number Placeholder 4"/>
          <p:cNvSpPr>
            <a:spLocks noGrp="1"/>
          </p:cNvSpPr>
          <p:nvPr>
            <p:ph type="sldNum" sz="quarter" idx="12"/>
          </p:nvPr>
        </p:nvSpPr>
        <p:spPr/>
        <p:txBody>
          <a:bodyPr/>
          <a:lstStyle/>
          <a:p>
            <a:fld id="{71F9F866-B438-9445-8D9F-1F8FF6608833}" type="slidenum">
              <a:rPr lang="en-GB" smtClean="0"/>
              <a:pPr/>
              <a:t>‹#›</a:t>
            </a:fld>
            <a:endParaRPr lang="en-GB" dirty="0"/>
          </a:p>
        </p:txBody>
      </p:sp>
      <p:sp>
        <p:nvSpPr>
          <p:cNvPr id="6" name="Rectangle 5"/>
          <p:cNvSpPr/>
          <p:nvPr userDrawn="1"/>
        </p:nvSpPr>
        <p:spPr>
          <a:xfrm>
            <a:off x="0" y="0"/>
            <a:ext cx="9144000" cy="6858000"/>
          </a:xfrm>
          <a:prstGeom prst="rect">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7000" dirty="0">
                <a:latin typeface="Franklin Gothic Book"/>
              </a:rPr>
              <a:t>Layouts for charts, images, tables, smart</a:t>
            </a:r>
            <a:r>
              <a:rPr lang="en-US" sz="7000" baseline="0" dirty="0">
                <a:latin typeface="Franklin Gothic Book"/>
              </a:rPr>
              <a:t> art or video</a:t>
            </a:r>
            <a:endParaRPr lang="en-US" sz="7000" dirty="0">
              <a:latin typeface="Franklin Gothic Book"/>
            </a:endParaRPr>
          </a:p>
        </p:txBody>
      </p:sp>
      <p:grpSp>
        <p:nvGrpSpPr>
          <p:cNvPr id="7" name="Group 6"/>
          <p:cNvGrpSpPr/>
          <p:nvPr userDrawn="1"/>
        </p:nvGrpSpPr>
        <p:grpSpPr>
          <a:xfrm>
            <a:off x="-903288" y="0"/>
            <a:ext cx="9902857" cy="7638450"/>
            <a:chOff x="-903288" y="0"/>
            <a:chExt cx="9902857" cy="7638450"/>
          </a:xfrm>
        </p:grpSpPr>
        <p:cxnSp>
          <p:nvCxnSpPr>
            <p:cNvPr id="8" name="Straight Connector 7"/>
            <p:cNvCxnSpPr/>
            <p:nvPr userDrawn="1"/>
          </p:nvCxnSpPr>
          <p:spPr bwMode="auto">
            <a:xfrm>
              <a:off x="-903288" y="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userDrawn="1"/>
          </p:nvCxnSpPr>
          <p:spPr bwMode="auto">
            <a:xfrm>
              <a:off x="-903288" y="360363"/>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userDrawn="1"/>
          </p:nvCxnSpPr>
          <p:spPr bwMode="auto">
            <a:xfrm>
              <a:off x="-903288" y="719138"/>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userDrawn="1"/>
          </p:nvCxnSpPr>
          <p:spPr bwMode="auto">
            <a:xfrm>
              <a:off x="-903288" y="10795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userDrawn="1"/>
          </p:nvCxnSpPr>
          <p:spPr bwMode="auto">
            <a:xfrm>
              <a:off x="-903288" y="1439863"/>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userDrawn="1"/>
          </p:nvCxnSpPr>
          <p:spPr bwMode="auto">
            <a:xfrm>
              <a:off x="-903288" y="1800225"/>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userDrawn="1"/>
          </p:nvCxnSpPr>
          <p:spPr bwMode="auto">
            <a:xfrm>
              <a:off x="-903288" y="2160588"/>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userDrawn="1"/>
          </p:nvCxnSpPr>
          <p:spPr bwMode="auto">
            <a:xfrm>
              <a:off x="-903288" y="252095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userDrawn="1"/>
          </p:nvCxnSpPr>
          <p:spPr bwMode="auto">
            <a:xfrm>
              <a:off x="-903288" y="2879725"/>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userDrawn="1"/>
          </p:nvCxnSpPr>
          <p:spPr bwMode="auto">
            <a:xfrm>
              <a:off x="-903288" y="3240088"/>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userDrawn="1"/>
          </p:nvCxnSpPr>
          <p:spPr bwMode="auto">
            <a:xfrm>
              <a:off x="-903288" y="360045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userDrawn="1"/>
          </p:nvCxnSpPr>
          <p:spPr bwMode="auto">
            <a:xfrm>
              <a:off x="-903288" y="3960813"/>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userDrawn="1"/>
          </p:nvCxnSpPr>
          <p:spPr bwMode="auto">
            <a:xfrm>
              <a:off x="-903288" y="4319588"/>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userDrawn="1"/>
          </p:nvCxnSpPr>
          <p:spPr bwMode="auto">
            <a:xfrm>
              <a:off x="-903288" y="467995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userDrawn="1"/>
          </p:nvCxnSpPr>
          <p:spPr bwMode="auto">
            <a:xfrm>
              <a:off x="-903288" y="5040313"/>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userDrawn="1"/>
          </p:nvCxnSpPr>
          <p:spPr bwMode="auto">
            <a:xfrm rot="5400000">
              <a:off x="467915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userDrawn="1"/>
          </p:nvCxnSpPr>
          <p:spPr bwMode="auto">
            <a:xfrm rot="5400000">
              <a:off x="431879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userDrawn="1"/>
          </p:nvCxnSpPr>
          <p:spPr bwMode="auto">
            <a:xfrm rot="5400000">
              <a:off x="396001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userDrawn="1"/>
          </p:nvCxnSpPr>
          <p:spPr bwMode="auto">
            <a:xfrm rot="5400000">
              <a:off x="35980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userDrawn="1"/>
          </p:nvCxnSpPr>
          <p:spPr bwMode="auto">
            <a:xfrm rot="5400000">
              <a:off x="323929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userDrawn="1"/>
          </p:nvCxnSpPr>
          <p:spPr bwMode="auto">
            <a:xfrm rot="5400000">
              <a:off x="287893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userDrawn="1"/>
          </p:nvCxnSpPr>
          <p:spPr bwMode="auto">
            <a:xfrm rot="5400000">
              <a:off x="25185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userDrawn="1"/>
          </p:nvCxnSpPr>
          <p:spPr bwMode="auto">
            <a:xfrm rot="5400000">
              <a:off x="215820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userDrawn="1"/>
          </p:nvCxnSpPr>
          <p:spPr bwMode="auto">
            <a:xfrm rot="5400000">
              <a:off x="179943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userDrawn="1"/>
          </p:nvCxnSpPr>
          <p:spPr bwMode="auto">
            <a:xfrm rot="5400000">
              <a:off x="14390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userDrawn="1"/>
          </p:nvCxnSpPr>
          <p:spPr bwMode="auto">
            <a:xfrm rot="5400000">
              <a:off x="107870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userDrawn="1"/>
          </p:nvCxnSpPr>
          <p:spPr bwMode="auto">
            <a:xfrm rot="5400000">
              <a:off x="71834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userDrawn="1"/>
          </p:nvCxnSpPr>
          <p:spPr bwMode="auto">
            <a:xfrm rot="5400000">
              <a:off x="3595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6" name="Straight Connector 35"/>
            <p:cNvCxnSpPr/>
            <p:nvPr userDrawn="1"/>
          </p:nvCxnSpPr>
          <p:spPr bwMode="auto">
            <a:xfrm rot="5400000">
              <a:off x="-79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7" name="Straight Connector 36"/>
            <p:cNvCxnSpPr/>
            <p:nvPr userDrawn="1"/>
          </p:nvCxnSpPr>
          <p:spPr bwMode="auto">
            <a:xfrm rot="5400000">
              <a:off x="-361158"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8" name="Straight Connector 37"/>
            <p:cNvCxnSpPr/>
            <p:nvPr userDrawn="1"/>
          </p:nvCxnSpPr>
          <p:spPr bwMode="auto">
            <a:xfrm rot="5400000">
              <a:off x="683974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9" name="Straight Connector 38"/>
            <p:cNvCxnSpPr/>
            <p:nvPr userDrawn="1"/>
          </p:nvCxnSpPr>
          <p:spPr bwMode="auto">
            <a:xfrm rot="5400000">
              <a:off x="647938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0" name="Straight Connector 39"/>
            <p:cNvCxnSpPr/>
            <p:nvPr userDrawn="1"/>
          </p:nvCxnSpPr>
          <p:spPr bwMode="auto">
            <a:xfrm rot="5400000">
              <a:off x="611901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1" name="Straight Connector 40"/>
            <p:cNvCxnSpPr/>
            <p:nvPr userDrawn="1"/>
          </p:nvCxnSpPr>
          <p:spPr bwMode="auto">
            <a:xfrm rot="5400000">
              <a:off x="575865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2" name="Straight Connector 41"/>
            <p:cNvCxnSpPr/>
            <p:nvPr userDrawn="1"/>
          </p:nvCxnSpPr>
          <p:spPr bwMode="auto">
            <a:xfrm rot="5400000">
              <a:off x="539829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3" name="Straight Connector 42"/>
            <p:cNvCxnSpPr/>
            <p:nvPr userDrawn="1"/>
          </p:nvCxnSpPr>
          <p:spPr bwMode="auto">
            <a:xfrm rot="5400000">
              <a:off x="503951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4" name="Straight Connector 43"/>
            <p:cNvCxnSpPr/>
            <p:nvPr userDrawn="1"/>
          </p:nvCxnSpPr>
          <p:spPr bwMode="auto">
            <a:xfrm rot="5400000">
              <a:off x="467915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5" name="Straight Connector 44"/>
            <p:cNvCxnSpPr/>
            <p:nvPr userDrawn="1"/>
          </p:nvCxnSpPr>
          <p:spPr bwMode="auto">
            <a:xfrm rot="5400000">
              <a:off x="720010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6" name="Straight Connector 45"/>
            <p:cNvCxnSpPr/>
            <p:nvPr userDrawn="1"/>
          </p:nvCxnSpPr>
          <p:spPr bwMode="auto">
            <a:xfrm rot="5400000">
              <a:off x="75604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7" name="Straight Connector 46"/>
            <p:cNvCxnSpPr/>
            <p:nvPr userDrawn="1"/>
          </p:nvCxnSpPr>
          <p:spPr bwMode="auto">
            <a:xfrm rot="5400000">
              <a:off x="792000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8" name="Straight Connector 47"/>
            <p:cNvCxnSpPr/>
            <p:nvPr userDrawn="1"/>
          </p:nvCxnSpPr>
          <p:spPr bwMode="auto">
            <a:xfrm rot="5400000">
              <a:off x="828000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9" name="Straight Connector 48"/>
            <p:cNvCxnSpPr/>
            <p:nvPr userDrawn="1"/>
          </p:nvCxnSpPr>
          <p:spPr bwMode="auto">
            <a:xfrm rot="5400000">
              <a:off x="864000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0" name="Straight Connector 49"/>
            <p:cNvCxnSpPr/>
            <p:nvPr userDrawn="1"/>
          </p:nvCxnSpPr>
          <p:spPr bwMode="auto">
            <a:xfrm>
              <a:off x="-903288" y="540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1" name="Straight Connector 50"/>
            <p:cNvCxnSpPr/>
            <p:nvPr userDrawn="1"/>
          </p:nvCxnSpPr>
          <p:spPr bwMode="auto">
            <a:xfrm>
              <a:off x="-903288" y="576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2" name="Straight Connector 51"/>
            <p:cNvCxnSpPr/>
            <p:nvPr userDrawn="1"/>
          </p:nvCxnSpPr>
          <p:spPr bwMode="auto">
            <a:xfrm>
              <a:off x="-903288" y="612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3" name="Straight Connector 52"/>
            <p:cNvCxnSpPr/>
            <p:nvPr userDrawn="1"/>
          </p:nvCxnSpPr>
          <p:spPr bwMode="auto">
            <a:xfrm>
              <a:off x="-903288" y="648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4" name="Straight Connector 53"/>
            <p:cNvCxnSpPr/>
            <p:nvPr userDrawn="1"/>
          </p:nvCxnSpPr>
          <p:spPr bwMode="auto">
            <a:xfrm>
              <a:off x="-903288" y="684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4183449429"/>
      </p:ext>
    </p:extLst>
  </p:cSld>
  <p:clrMapOvr>
    <a:masterClrMapping/>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preserve="1" userDrawn="1">
  <p:cSld name="text + chart - standard">
    <p:spTree>
      <p:nvGrpSpPr>
        <p:cNvPr id="1" name=""/>
        <p:cNvGrpSpPr/>
        <p:nvPr/>
      </p:nvGrpSpPr>
      <p:grpSpPr>
        <a:xfrm>
          <a:off x="0" y="0"/>
          <a:ext cx="0" cy="0"/>
          <a:chOff x="0" y="0"/>
          <a:chExt cx="0" cy="0"/>
        </a:xfrm>
      </p:grpSpPr>
      <p:sp>
        <p:nvSpPr>
          <p:cNvPr id="5" name="Round Same Side Corner Rectangle 4"/>
          <p:cNvSpPr/>
          <p:nvPr userDrawn="1"/>
        </p:nvSpPr>
        <p:spPr>
          <a:xfrm>
            <a:off x="4819650" y="1803400"/>
            <a:ext cx="3579813" cy="4657725"/>
          </a:xfrm>
          <a:prstGeom prst="round2SameRect">
            <a:avLst>
              <a:gd name="adj1" fmla="val 3390"/>
              <a:gd name="adj2" fmla="val 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Aft>
                <a:spcPct val="50000"/>
              </a:spcAft>
              <a:defRPr/>
            </a:pPr>
            <a:endParaRPr lang="en-GB" dirty="0">
              <a:latin typeface="Franklin Gothic Book"/>
            </a:endParaRPr>
          </a:p>
        </p:txBody>
      </p:sp>
      <p:sp>
        <p:nvSpPr>
          <p:cNvPr id="9" name="Content Placeholder 8"/>
          <p:cNvSpPr>
            <a:spLocks noGrp="1"/>
          </p:cNvSpPr>
          <p:nvPr>
            <p:ph sz="quarter" idx="17" hasCustomPrompt="1"/>
          </p:nvPr>
        </p:nvSpPr>
        <p:spPr>
          <a:xfrm>
            <a:off x="4819650" y="1803400"/>
            <a:ext cx="3579813" cy="4657725"/>
          </a:xfrm>
        </p:spPr>
        <p:txBody>
          <a:bodyPr/>
          <a:lstStyle>
            <a:lvl5pPr marL="0" indent="0">
              <a:defRPr baseline="0">
                <a:latin typeface="Franklin Gothic Book" panose="020B0503020102020204" pitchFamily="34" charset="0"/>
              </a:defRPr>
            </a:lvl5pPr>
          </a:lstStyle>
          <a:p>
            <a:pPr lvl="4"/>
            <a:r>
              <a:rPr lang="en-GB" dirty="0"/>
              <a:t>Click icon to insert object</a:t>
            </a:r>
          </a:p>
        </p:txBody>
      </p:sp>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a:p>
        </p:txBody>
      </p:sp>
      <p:sp>
        <p:nvSpPr>
          <p:cNvPr id="100"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B6178F0A-3EE0-4B48-8395-CF38F4590226}" type="datetime3">
              <a:rPr lang="en-GB" smtClean="0"/>
              <a:t>20 February, 2019</a:t>
            </a:fld>
            <a:endParaRPr lang="en-GB" dirty="0"/>
          </a:p>
        </p:txBody>
      </p:sp>
      <p:sp>
        <p:nvSpPr>
          <p:cNvPr id="101"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1000" b="0" i="0" u="none">
                <a:solidFill>
                  <a:srgbClr val="FFFFFF"/>
                </a:solidFill>
                <a:latin typeface="Arial"/>
              </a:defRPr>
            </a:lvl1pPr>
          </a:lstStyle>
          <a:p>
            <a:endParaRPr lang="en-GB" b="1"/>
          </a:p>
        </p:txBody>
      </p:sp>
      <p:sp>
        <p:nvSpPr>
          <p:cNvPr id="103"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pPr/>
              <a:t>‹#›</a:t>
            </a:fld>
            <a:endParaRPr lang="en-GB" dirty="0"/>
          </a:p>
        </p:txBody>
      </p:sp>
      <p:sp>
        <p:nvSpPr>
          <p:cNvPr id="4" name="Text Placeholder 3"/>
          <p:cNvSpPr>
            <a:spLocks noGrp="1"/>
          </p:cNvSpPr>
          <p:nvPr>
            <p:ph type="body" sz="quarter" idx="16"/>
          </p:nvPr>
        </p:nvSpPr>
        <p:spPr>
          <a:xfrm>
            <a:off x="719138" y="1803400"/>
            <a:ext cx="3605212" cy="4683125"/>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endParaRPr lang="en-GB" dirty="0"/>
          </a:p>
        </p:txBody>
      </p:sp>
    </p:spTree>
    <p:extLst>
      <p:ext uri="{BB962C8B-B14F-4D97-AF65-F5344CB8AC3E}">
        <p14:creationId xmlns:p14="http://schemas.microsoft.com/office/powerpoint/2010/main" val="335117567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ext + large chart">
    <p:spTree>
      <p:nvGrpSpPr>
        <p:cNvPr id="1" name=""/>
        <p:cNvGrpSpPr/>
        <p:nvPr/>
      </p:nvGrpSpPr>
      <p:grpSpPr>
        <a:xfrm>
          <a:off x="0" y="0"/>
          <a:ext cx="0" cy="0"/>
          <a:chOff x="0" y="0"/>
          <a:chExt cx="0" cy="0"/>
        </a:xfrm>
      </p:grpSpPr>
      <p:sp>
        <p:nvSpPr>
          <p:cNvPr id="5" name="Round Same Side Corner Rectangle 4"/>
          <p:cNvSpPr/>
          <p:nvPr userDrawn="1"/>
        </p:nvSpPr>
        <p:spPr>
          <a:xfrm>
            <a:off x="3609976" y="1803400"/>
            <a:ext cx="4789488" cy="4657725"/>
          </a:xfrm>
          <a:prstGeom prst="round2SameRect">
            <a:avLst>
              <a:gd name="adj1" fmla="val 3390"/>
              <a:gd name="adj2" fmla="val 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Aft>
                <a:spcPct val="50000"/>
              </a:spcAft>
              <a:defRPr/>
            </a:pPr>
            <a:endParaRPr lang="en-GB" dirty="0">
              <a:latin typeface="Franklin Gothic Book"/>
            </a:endParaRPr>
          </a:p>
        </p:txBody>
      </p:sp>
      <p:sp>
        <p:nvSpPr>
          <p:cNvPr id="9" name="Content Placeholder 8"/>
          <p:cNvSpPr>
            <a:spLocks noGrp="1"/>
          </p:cNvSpPr>
          <p:nvPr>
            <p:ph sz="quarter" idx="17" hasCustomPrompt="1"/>
          </p:nvPr>
        </p:nvSpPr>
        <p:spPr>
          <a:xfrm>
            <a:off x="3609976" y="1803400"/>
            <a:ext cx="4789488" cy="4657725"/>
          </a:xfrm>
        </p:spPr>
        <p:txBody>
          <a:bodyPr/>
          <a:lstStyle>
            <a:lvl5pPr marL="0" indent="0">
              <a:defRPr baseline="0">
                <a:latin typeface="Franklin Gothic Book" panose="020B0503020102020204" pitchFamily="34" charset="0"/>
              </a:defRPr>
            </a:lvl5pPr>
          </a:lstStyle>
          <a:p>
            <a:pPr lvl="4"/>
            <a:r>
              <a:rPr lang="en-GB" dirty="0"/>
              <a:t>Click icon to insert object</a:t>
            </a:r>
          </a:p>
        </p:txBody>
      </p:sp>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a:p>
        </p:txBody>
      </p:sp>
      <p:sp>
        <p:nvSpPr>
          <p:cNvPr id="100"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B6178F0A-3EE0-4B48-8395-CF38F4590226}" type="datetime3">
              <a:rPr lang="en-GB" smtClean="0"/>
              <a:t>20 February, 2019</a:t>
            </a:fld>
            <a:endParaRPr lang="en-GB" dirty="0"/>
          </a:p>
        </p:txBody>
      </p:sp>
      <p:sp>
        <p:nvSpPr>
          <p:cNvPr id="101" name="Footer Placeholder 4"/>
          <p:cNvSpPr>
            <a:spLocks noGrp="1"/>
          </p:cNvSpPr>
          <p:nvPr>
            <p:ph type="ftr" sz="quarter" idx="3"/>
          </p:nvPr>
        </p:nvSpPr>
        <p:spPr>
          <a:xfrm>
            <a:off x="0" y="6480000"/>
            <a:ext cx="9144000" cy="378000"/>
          </a:xfrm>
          <a:prstGeom prst="rect">
            <a:avLst/>
          </a:prstGeom>
        </p:spPr>
        <p:txBody>
          <a:bodyPr lIns="0" tIns="0" rIns="0" bIns="0" anchor="ctr"/>
          <a:lstStyle>
            <a:lvl1pPr algn="ctr">
              <a:defRPr lang="en-GB"/>
            </a:lvl1pPr>
          </a:lstStyle>
          <a:p>
            <a:endParaRPr lang="en-GB"/>
          </a:p>
        </p:txBody>
      </p:sp>
      <p:sp>
        <p:nvSpPr>
          <p:cNvPr id="103"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pPr/>
              <a:t>‹#›</a:t>
            </a:fld>
            <a:endParaRPr lang="en-GB" dirty="0"/>
          </a:p>
        </p:txBody>
      </p:sp>
      <p:sp>
        <p:nvSpPr>
          <p:cNvPr id="4" name="Text Placeholder 3"/>
          <p:cNvSpPr>
            <a:spLocks noGrp="1"/>
          </p:cNvSpPr>
          <p:nvPr>
            <p:ph type="body" sz="quarter" idx="16"/>
          </p:nvPr>
        </p:nvSpPr>
        <p:spPr>
          <a:xfrm>
            <a:off x="719138" y="1803400"/>
            <a:ext cx="2519361" cy="4683125"/>
          </a:xfrm>
        </p:spPr>
        <p:txBody>
          <a:bodyPr/>
          <a:lstStyle/>
          <a:p>
            <a:pPr lvl="0"/>
            <a:r>
              <a:rPr lang="en-US"/>
              <a:t>Click to edit Master text styles</a:t>
            </a:r>
          </a:p>
          <a:p>
            <a:pPr lvl="1"/>
            <a:r>
              <a:rPr lang="en-US"/>
              <a:t>Second level</a:t>
            </a:r>
          </a:p>
          <a:p>
            <a:pPr lvl="2"/>
            <a:r>
              <a:rPr lang="en-US"/>
              <a:t>Third level</a:t>
            </a:r>
          </a:p>
          <a:p>
            <a:pPr lvl="3"/>
            <a:r>
              <a:rPr lang="en-US"/>
              <a:t>Fourth level</a:t>
            </a:r>
          </a:p>
        </p:txBody>
      </p:sp>
    </p:spTree>
    <p:extLst>
      <p:ext uri="{BB962C8B-B14F-4D97-AF65-F5344CB8AC3E}">
        <p14:creationId xmlns:p14="http://schemas.microsoft.com/office/powerpoint/2010/main" val="2551109212"/>
      </p:ext>
    </p:extLst>
  </p:cSld>
  <p:clrMapOvr>
    <a:masterClrMapping/>
  </p:clrMapOvr>
</p:sldLayout>
</file>

<file path=ppt/slideLayouts/slideLayout120.xml><?xml version="1.0" encoding="utf-8"?>
<p:sldLayout xmlns:a="http://schemas.openxmlformats.org/drawingml/2006/main" xmlns:r="http://schemas.openxmlformats.org/officeDocument/2006/relationships" xmlns:p="http://schemas.openxmlformats.org/presentationml/2006/main" preserve="1" userDrawn="1">
  <p:cSld name="1_text + chart">
    <p:spTree>
      <p:nvGrpSpPr>
        <p:cNvPr id="1" name=""/>
        <p:cNvGrpSpPr/>
        <p:nvPr/>
      </p:nvGrpSpPr>
      <p:grpSpPr>
        <a:xfrm>
          <a:off x="0" y="0"/>
          <a:ext cx="0" cy="0"/>
          <a:chOff x="0" y="0"/>
          <a:chExt cx="0" cy="0"/>
        </a:xfrm>
      </p:grpSpPr>
      <p:sp>
        <p:nvSpPr>
          <p:cNvPr id="10" name="Round Same Side Corner Rectangle 9"/>
          <p:cNvSpPr/>
          <p:nvPr userDrawn="1"/>
        </p:nvSpPr>
        <p:spPr>
          <a:xfrm>
            <a:off x="4819649" y="1794782"/>
            <a:ext cx="3605215" cy="4666343"/>
          </a:xfrm>
          <a:prstGeom prst="round2SameRect">
            <a:avLst>
              <a:gd name="adj1" fmla="val 3390"/>
              <a:gd name="adj2" fmla="val 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Aft>
                <a:spcPct val="50000"/>
              </a:spcAft>
              <a:defRPr/>
            </a:pPr>
            <a:endParaRPr lang="en-GB" dirty="0">
              <a:latin typeface="Franklin Gothic Book"/>
            </a:endParaRPr>
          </a:p>
        </p:txBody>
      </p:sp>
      <p:sp>
        <p:nvSpPr>
          <p:cNvPr id="14" name="Content Placeholder 8"/>
          <p:cNvSpPr>
            <a:spLocks noGrp="1"/>
          </p:cNvSpPr>
          <p:nvPr>
            <p:ph sz="quarter" idx="18" hasCustomPrompt="1"/>
          </p:nvPr>
        </p:nvSpPr>
        <p:spPr>
          <a:xfrm>
            <a:off x="4819650" y="1803400"/>
            <a:ext cx="3579813" cy="4657725"/>
          </a:xfrm>
        </p:spPr>
        <p:txBody>
          <a:bodyPr/>
          <a:lstStyle>
            <a:lvl5pPr marL="0" indent="0">
              <a:defRPr baseline="0">
                <a:latin typeface="Franklin Gothic Book" panose="020B0503020102020204" pitchFamily="34" charset="0"/>
              </a:defRPr>
            </a:lvl5pPr>
          </a:lstStyle>
          <a:p>
            <a:pPr lvl="4"/>
            <a:r>
              <a:rPr lang="en-GB" dirty="0"/>
              <a:t>Click icon to insert object</a:t>
            </a:r>
          </a:p>
        </p:txBody>
      </p:sp>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a:p>
        </p:txBody>
      </p:sp>
      <p:sp>
        <p:nvSpPr>
          <p:cNvPr id="100"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B6178F0A-3EE0-4B48-8395-CF38F4590226}" type="datetime3">
              <a:rPr lang="en-GB" smtClean="0"/>
              <a:t>20 February, 2019</a:t>
            </a:fld>
            <a:endParaRPr lang="en-GB" dirty="0"/>
          </a:p>
        </p:txBody>
      </p:sp>
      <p:sp>
        <p:nvSpPr>
          <p:cNvPr id="101"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1000" b="0" i="0" u="none">
                <a:solidFill>
                  <a:srgbClr val="FFFFFF"/>
                </a:solidFill>
                <a:latin typeface="Arial"/>
              </a:defRPr>
            </a:lvl1pPr>
          </a:lstStyle>
          <a:p>
            <a:endParaRPr lang="en-GB" b="1"/>
          </a:p>
        </p:txBody>
      </p:sp>
      <p:sp>
        <p:nvSpPr>
          <p:cNvPr id="103"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pPr/>
              <a:t>‹#›</a:t>
            </a:fld>
            <a:endParaRPr lang="en-GB" dirty="0"/>
          </a:p>
        </p:txBody>
      </p:sp>
      <p:sp>
        <p:nvSpPr>
          <p:cNvPr id="4" name="Text Placeholder 3"/>
          <p:cNvSpPr>
            <a:spLocks noGrp="1"/>
          </p:cNvSpPr>
          <p:nvPr>
            <p:ph type="body" sz="quarter" idx="16"/>
          </p:nvPr>
        </p:nvSpPr>
        <p:spPr>
          <a:xfrm>
            <a:off x="720725" y="1794782"/>
            <a:ext cx="3603625" cy="719137"/>
          </a:xfrm>
        </p:spPr>
        <p:txBody>
          <a:bodyPr/>
          <a:lstStyle>
            <a:lvl1pPr>
              <a:defRPr>
                <a:latin typeface="Franklin Gothic Medium" panose="020B0603020102020204" pitchFamily="34" charset="0"/>
              </a:defRPr>
            </a:lvl1pPr>
          </a:lstStyle>
          <a:p>
            <a:pPr lvl="0"/>
            <a:r>
              <a:rPr lang="en-US" dirty="0"/>
              <a:t>Click to edit Master text styles</a:t>
            </a:r>
          </a:p>
        </p:txBody>
      </p:sp>
      <p:sp>
        <p:nvSpPr>
          <p:cNvPr id="6" name="Text Placeholder 5"/>
          <p:cNvSpPr>
            <a:spLocks noGrp="1"/>
          </p:cNvSpPr>
          <p:nvPr>
            <p:ph type="body" sz="quarter" idx="17"/>
          </p:nvPr>
        </p:nvSpPr>
        <p:spPr>
          <a:xfrm>
            <a:off x="720725" y="2513919"/>
            <a:ext cx="3603625" cy="3966256"/>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Tree>
    <p:extLst>
      <p:ext uri="{BB962C8B-B14F-4D97-AF65-F5344CB8AC3E}">
        <p14:creationId xmlns:p14="http://schemas.microsoft.com/office/powerpoint/2010/main" val="3776681709"/>
      </p:ext>
    </p:extLst>
  </p:cSld>
  <p:clrMapOvr>
    <a:masterClrMapping/>
  </p:clrMapOvr>
</p:sldLayout>
</file>

<file path=ppt/slideLayouts/slideLayout121.xml><?xml version="1.0" encoding="utf-8"?>
<p:sldLayout xmlns:a="http://schemas.openxmlformats.org/drawingml/2006/main" xmlns:r="http://schemas.openxmlformats.org/officeDocument/2006/relationships" xmlns:p="http://schemas.openxmlformats.org/presentationml/2006/main" preserve="1" userDrawn="1">
  <p:cSld name="2_text + chart">
    <p:spTree>
      <p:nvGrpSpPr>
        <p:cNvPr id="1" name=""/>
        <p:cNvGrpSpPr/>
        <p:nvPr/>
      </p:nvGrpSpPr>
      <p:grpSpPr>
        <a:xfrm>
          <a:off x="0" y="0"/>
          <a:ext cx="0" cy="0"/>
          <a:chOff x="0" y="0"/>
          <a:chExt cx="0" cy="0"/>
        </a:xfrm>
      </p:grpSpPr>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a:p>
        </p:txBody>
      </p:sp>
      <p:sp>
        <p:nvSpPr>
          <p:cNvPr id="100"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B6178F0A-3EE0-4B48-8395-CF38F4590226}" type="datetime3">
              <a:rPr lang="en-GB" smtClean="0"/>
              <a:t>20 February, 2019</a:t>
            </a:fld>
            <a:endParaRPr lang="en-GB" dirty="0"/>
          </a:p>
        </p:txBody>
      </p:sp>
      <p:sp>
        <p:nvSpPr>
          <p:cNvPr id="101"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1000" b="0" i="0" u="none">
                <a:solidFill>
                  <a:srgbClr val="FFFFFF"/>
                </a:solidFill>
                <a:latin typeface="Arial"/>
              </a:defRPr>
            </a:lvl1pPr>
          </a:lstStyle>
          <a:p>
            <a:endParaRPr lang="en-GB" b="1"/>
          </a:p>
        </p:txBody>
      </p:sp>
      <p:sp>
        <p:nvSpPr>
          <p:cNvPr id="103"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pPr/>
              <a:t>‹#›</a:t>
            </a:fld>
            <a:endParaRPr lang="en-GB" dirty="0"/>
          </a:p>
        </p:txBody>
      </p:sp>
      <p:sp>
        <p:nvSpPr>
          <p:cNvPr id="13" name="Round Same Side Corner Rectangle 12"/>
          <p:cNvSpPr/>
          <p:nvPr userDrawn="1"/>
        </p:nvSpPr>
        <p:spPr>
          <a:xfrm>
            <a:off x="4819649" y="1795006"/>
            <a:ext cx="3605215" cy="4666119"/>
          </a:xfrm>
          <a:prstGeom prst="round2SameRect">
            <a:avLst>
              <a:gd name="adj1" fmla="val 3390"/>
              <a:gd name="adj2" fmla="val 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Aft>
                <a:spcPct val="50000"/>
              </a:spcAft>
              <a:defRPr/>
            </a:pPr>
            <a:endParaRPr lang="en-GB" dirty="0">
              <a:latin typeface="Franklin Gothic Book"/>
            </a:endParaRPr>
          </a:p>
        </p:txBody>
      </p:sp>
      <p:sp>
        <p:nvSpPr>
          <p:cNvPr id="16" name="Text Placeholder 3"/>
          <p:cNvSpPr>
            <a:spLocks noGrp="1"/>
          </p:cNvSpPr>
          <p:nvPr>
            <p:ph type="body" sz="quarter" idx="16"/>
          </p:nvPr>
        </p:nvSpPr>
        <p:spPr>
          <a:xfrm>
            <a:off x="720725" y="1795006"/>
            <a:ext cx="3603625" cy="719137"/>
          </a:xfrm>
        </p:spPr>
        <p:txBody>
          <a:bodyPr/>
          <a:lstStyle>
            <a:lvl1pPr>
              <a:defRPr>
                <a:latin typeface="Franklin Gothic Medium" panose="020B0603020102020204" pitchFamily="34" charset="0"/>
              </a:defRPr>
            </a:lvl1pPr>
          </a:lstStyle>
          <a:p>
            <a:pPr lvl="0"/>
            <a:r>
              <a:rPr lang="en-US" dirty="0"/>
              <a:t>Click to edit Master text styles</a:t>
            </a:r>
          </a:p>
        </p:txBody>
      </p:sp>
      <p:sp>
        <p:nvSpPr>
          <p:cNvPr id="17" name="Text Placeholder 5"/>
          <p:cNvSpPr>
            <a:spLocks noGrp="1"/>
          </p:cNvSpPr>
          <p:nvPr>
            <p:ph type="body" sz="quarter" idx="17"/>
          </p:nvPr>
        </p:nvSpPr>
        <p:spPr>
          <a:xfrm>
            <a:off x="720725" y="2527300"/>
            <a:ext cx="3603625" cy="3952875"/>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22" name="Text Placeholder 3"/>
          <p:cNvSpPr>
            <a:spLocks noGrp="1"/>
          </p:cNvSpPr>
          <p:nvPr>
            <p:ph type="body" sz="quarter" idx="18"/>
          </p:nvPr>
        </p:nvSpPr>
        <p:spPr>
          <a:xfrm>
            <a:off x="4950220" y="1938108"/>
            <a:ext cx="3329348" cy="566737"/>
          </a:xfrm>
        </p:spPr>
        <p:txBody>
          <a:bodyPr/>
          <a:lstStyle>
            <a:lvl1pPr>
              <a:defRPr sz="1800">
                <a:latin typeface="Franklin Gothic Medium" panose="020B0603020102020204" pitchFamily="34" charset="0"/>
              </a:defRPr>
            </a:lvl1pPr>
          </a:lstStyle>
          <a:p>
            <a:pPr lvl="0"/>
            <a:r>
              <a:rPr lang="en-US" dirty="0"/>
              <a:t>Click to edit Master text styles</a:t>
            </a:r>
          </a:p>
        </p:txBody>
      </p:sp>
      <p:sp>
        <p:nvSpPr>
          <p:cNvPr id="23" name="Content Placeholder 8"/>
          <p:cNvSpPr>
            <a:spLocks noGrp="1"/>
          </p:cNvSpPr>
          <p:nvPr>
            <p:ph sz="quarter" idx="19" hasCustomPrompt="1"/>
          </p:nvPr>
        </p:nvSpPr>
        <p:spPr>
          <a:xfrm>
            <a:off x="4819650" y="2504845"/>
            <a:ext cx="3579813" cy="3956280"/>
          </a:xfrm>
        </p:spPr>
        <p:txBody>
          <a:bodyPr/>
          <a:lstStyle>
            <a:lvl5pPr marL="0" indent="0">
              <a:defRPr baseline="0">
                <a:latin typeface="Franklin Gothic Book" panose="020B0503020102020204" pitchFamily="34" charset="0"/>
              </a:defRPr>
            </a:lvl5pPr>
          </a:lstStyle>
          <a:p>
            <a:pPr lvl="4"/>
            <a:r>
              <a:rPr lang="en-GB" dirty="0"/>
              <a:t>Click icon to insert object</a:t>
            </a:r>
          </a:p>
        </p:txBody>
      </p:sp>
    </p:spTree>
    <p:extLst>
      <p:ext uri="{BB962C8B-B14F-4D97-AF65-F5344CB8AC3E}">
        <p14:creationId xmlns:p14="http://schemas.microsoft.com/office/powerpoint/2010/main" val="3440233989"/>
      </p:ext>
    </p:extLst>
  </p:cSld>
  <p:clrMapOvr>
    <a:masterClrMapping/>
  </p:clrMapOvr>
</p:sldLayout>
</file>

<file path=ppt/slideLayouts/slideLayout122.xml><?xml version="1.0" encoding="utf-8"?>
<p:sldLayout xmlns:a="http://schemas.openxmlformats.org/drawingml/2006/main" xmlns:r="http://schemas.openxmlformats.org/officeDocument/2006/relationships" xmlns:p="http://schemas.openxmlformats.org/presentationml/2006/main" preserve="1" userDrawn="1">
  <p:cSld name="Chart + text">
    <p:spTree>
      <p:nvGrpSpPr>
        <p:cNvPr id="1" name=""/>
        <p:cNvGrpSpPr/>
        <p:nvPr/>
      </p:nvGrpSpPr>
      <p:grpSpPr>
        <a:xfrm>
          <a:off x="0" y="0"/>
          <a:ext cx="0" cy="0"/>
          <a:chOff x="0" y="0"/>
          <a:chExt cx="0" cy="0"/>
        </a:xfrm>
      </p:grpSpPr>
      <p:sp>
        <p:nvSpPr>
          <p:cNvPr id="15" name="Round Same Side Corner Rectangle 14"/>
          <p:cNvSpPr/>
          <p:nvPr userDrawn="1"/>
        </p:nvSpPr>
        <p:spPr>
          <a:xfrm>
            <a:off x="719135" y="1803400"/>
            <a:ext cx="3605215" cy="4642643"/>
          </a:xfrm>
          <a:prstGeom prst="round2SameRect">
            <a:avLst>
              <a:gd name="adj1" fmla="val 3390"/>
              <a:gd name="adj2" fmla="val 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Aft>
                <a:spcPct val="50000"/>
              </a:spcAft>
              <a:defRPr/>
            </a:pPr>
            <a:endParaRPr lang="en-GB" dirty="0">
              <a:latin typeface="Franklin Gothic Book"/>
            </a:endParaRPr>
          </a:p>
        </p:txBody>
      </p:sp>
      <p:sp>
        <p:nvSpPr>
          <p:cNvPr id="19" name="Content Placeholder 8"/>
          <p:cNvSpPr>
            <a:spLocks noGrp="1"/>
          </p:cNvSpPr>
          <p:nvPr>
            <p:ph sz="quarter" idx="19" hasCustomPrompt="1"/>
          </p:nvPr>
        </p:nvSpPr>
        <p:spPr>
          <a:xfrm>
            <a:off x="719136" y="1803400"/>
            <a:ext cx="3579813" cy="4642643"/>
          </a:xfrm>
        </p:spPr>
        <p:txBody>
          <a:bodyPr/>
          <a:lstStyle>
            <a:lvl5pPr marL="0" indent="0">
              <a:defRPr baseline="0">
                <a:latin typeface="Franklin Gothic Book" panose="020B0503020102020204" pitchFamily="34" charset="0"/>
              </a:defRPr>
            </a:lvl5pPr>
          </a:lstStyle>
          <a:p>
            <a:pPr lvl="4"/>
            <a:r>
              <a:rPr lang="en-GB" dirty="0"/>
              <a:t>Click icon to insert object</a:t>
            </a:r>
          </a:p>
        </p:txBody>
      </p:sp>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a:p>
        </p:txBody>
      </p:sp>
      <p:sp>
        <p:nvSpPr>
          <p:cNvPr id="102"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C70A5BBD-BD63-F344-B625-7C085C238913}" type="datetime3">
              <a:rPr lang="en-GB" smtClean="0"/>
              <a:t>20 February, 2019</a:t>
            </a:fld>
            <a:endParaRPr lang="en-GB" dirty="0"/>
          </a:p>
        </p:txBody>
      </p:sp>
      <p:sp>
        <p:nvSpPr>
          <p:cNvPr id="103"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1000" b="0" i="0" u="none">
                <a:solidFill>
                  <a:srgbClr val="FFFFFF"/>
                </a:solidFill>
                <a:latin typeface="Arial"/>
              </a:defRPr>
            </a:lvl1pPr>
          </a:lstStyle>
          <a:p>
            <a:endParaRPr lang="en-GB" b="1"/>
          </a:p>
        </p:txBody>
      </p:sp>
      <p:sp>
        <p:nvSpPr>
          <p:cNvPr id="105"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pPr/>
              <a:t>‹#›</a:t>
            </a:fld>
            <a:endParaRPr lang="en-GB" dirty="0"/>
          </a:p>
        </p:txBody>
      </p:sp>
      <p:sp>
        <p:nvSpPr>
          <p:cNvPr id="17" name="Text Placeholder 5"/>
          <p:cNvSpPr>
            <a:spLocks noGrp="1"/>
          </p:cNvSpPr>
          <p:nvPr>
            <p:ph type="body" sz="quarter" idx="17"/>
          </p:nvPr>
        </p:nvSpPr>
        <p:spPr>
          <a:xfrm>
            <a:off x="4803774" y="1803400"/>
            <a:ext cx="3603625" cy="4695031"/>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Tree>
    <p:extLst>
      <p:ext uri="{BB962C8B-B14F-4D97-AF65-F5344CB8AC3E}">
        <p14:creationId xmlns:p14="http://schemas.microsoft.com/office/powerpoint/2010/main" val="72305412"/>
      </p:ext>
    </p:extLst>
  </p:cSld>
  <p:clrMapOvr>
    <a:masterClrMapping/>
  </p:clrMapOvr>
</p:sldLayout>
</file>

<file path=ppt/slideLayouts/slideLayout123.xml><?xml version="1.0" encoding="utf-8"?>
<p:sldLayout xmlns:a="http://schemas.openxmlformats.org/drawingml/2006/main" xmlns:r="http://schemas.openxmlformats.org/officeDocument/2006/relationships" xmlns:p="http://schemas.openxmlformats.org/presentationml/2006/main" preserve="1" userDrawn="1">
  <p:cSld name="1_Chart + text">
    <p:spTree>
      <p:nvGrpSpPr>
        <p:cNvPr id="1" name=""/>
        <p:cNvGrpSpPr/>
        <p:nvPr/>
      </p:nvGrpSpPr>
      <p:grpSpPr>
        <a:xfrm>
          <a:off x="0" y="0"/>
          <a:ext cx="0" cy="0"/>
          <a:chOff x="0" y="0"/>
          <a:chExt cx="0" cy="0"/>
        </a:xfrm>
      </p:grpSpPr>
      <p:sp>
        <p:nvSpPr>
          <p:cNvPr id="15" name="Round Same Side Corner Rectangle 14"/>
          <p:cNvSpPr/>
          <p:nvPr userDrawn="1"/>
        </p:nvSpPr>
        <p:spPr>
          <a:xfrm>
            <a:off x="719135" y="1803400"/>
            <a:ext cx="3605215" cy="4642643"/>
          </a:xfrm>
          <a:prstGeom prst="round2SameRect">
            <a:avLst>
              <a:gd name="adj1" fmla="val 3390"/>
              <a:gd name="adj2" fmla="val 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Aft>
                <a:spcPct val="50000"/>
              </a:spcAft>
              <a:defRPr/>
            </a:pPr>
            <a:endParaRPr lang="en-GB" dirty="0">
              <a:latin typeface="Franklin Gothic Book"/>
            </a:endParaRPr>
          </a:p>
        </p:txBody>
      </p:sp>
      <p:sp>
        <p:nvSpPr>
          <p:cNvPr id="19" name="Content Placeholder 8"/>
          <p:cNvSpPr>
            <a:spLocks noGrp="1"/>
          </p:cNvSpPr>
          <p:nvPr>
            <p:ph sz="quarter" idx="19" hasCustomPrompt="1"/>
          </p:nvPr>
        </p:nvSpPr>
        <p:spPr>
          <a:xfrm>
            <a:off x="719136" y="1803400"/>
            <a:ext cx="3579813" cy="4642643"/>
          </a:xfrm>
        </p:spPr>
        <p:txBody>
          <a:bodyPr/>
          <a:lstStyle>
            <a:lvl5pPr marL="0" indent="0">
              <a:defRPr baseline="0">
                <a:latin typeface="Franklin Gothic Book" panose="020B0503020102020204" pitchFamily="34" charset="0"/>
              </a:defRPr>
            </a:lvl5pPr>
          </a:lstStyle>
          <a:p>
            <a:pPr lvl="4"/>
            <a:r>
              <a:rPr lang="en-GB" dirty="0"/>
              <a:t>Click icon to insert object</a:t>
            </a:r>
          </a:p>
        </p:txBody>
      </p:sp>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a:p>
        </p:txBody>
      </p:sp>
      <p:sp>
        <p:nvSpPr>
          <p:cNvPr id="102"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C70A5BBD-BD63-F344-B625-7C085C238913}" type="datetime3">
              <a:rPr lang="en-GB" smtClean="0"/>
              <a:t>20 February, 2019</a:t>
            </a:fld>
            <a:endParaRPr lang="en-GB" dirty="0"/>
          </a:p>
        </p:txBody>
      </p:sp>
      <p:sp>
        <p:nvSpPr>
          <p:cNvPr id="103"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1000" b="0" i="0" u="none">
                <a:solidFill>
                  <a:srgbClr val="FFFFFF"/>
                </a:solidFill>
                <a:latin typeface="Arial"/>
              </a:defRPr>
            </a:lvl1pPr>
          </a:lstStyle>
          <a:p>
            <a:endParaRPr lang="en-GB" b="1"/>
          </a:p>
        </p:txBody>
      </p:sp>
      <p:sp>
        <p:nvSpPr>
          <p:cNvPr id="105"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pPr/>
              <a:t>‹#›</a:t>
            </a:fld>
            <a:endParaRPr lang="en-GB" dirty="0"/>
          </a:p>
        </p:txBody>
      </p:sp>
      <p:sp>
        <p:nvSpPr>
          <p:cNvPr id="16" name="Text Placeholder 3"/>
          <p:cNvSpPr>
            <a:spLocks noGrp="1"/>
          </p:cNvSpPr>
          <p:nvPr>
            <p:ph type="body" sz="quarter" idx="16"/>
          </p:nvPr>
        </p:nvSpPr>
        <p:spPr>
          <a:xfrm>
            <a:off x="4803774" y="1803400"/>
            <a:ext cx="3603625" cy="719137"/>
          </a:xfrm>
        </p:spPr>
        <p:txBody>
          <a:bodyPr/>
          <a:lstStyle>
            <a:lvl1pPr>
              <a:defRPr>
                <a:latin typeface="Franklin Gothic Medium" panose="020B0603020102020204" pitchFamily="34" charset="0"/>
              </a:defRPr>
            </a:lvl1pPr>
          </a:lstStyle>
          <a:p>
            <a:pPr lvl="0"/>
            <a:r>
              <a:rPr lang="en-US" dirty="0"/>
              <a:t>Click to edit Master text styles</a:t>
            </a:r>
          </a:p>
        </p:txBody>
      </p:sp>
      <p:sp>
        <p:nvSpPr>
          <p:cNvPr id="17" name="Text Placeholder 5"/>
          <p:cNvSpPr>
            <a:spLocks noGrp="1"/>
          </p:cNvSpPr>
          <p:nvPr>
            <p:ph type="body" sz="quarter" idx="17"/>
          </p:nvPr>
        </p:nvSpPr>
        <p:spPr>
          <a:xfrm>
            <a:off x="4803774" y="2527300"/>
            <a:ext cx="3603625" cy="3971131"/>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2239848763"/>
      </p:ext>
    </p:extLst>
  </p:cSld>
  <p:clrMapOvr>
    <a:masterClrMapping/>
  </p:clrMapOvr>
</p:sldLayout>
</file>

<file path=ppt/slideLayouts/slideLayout124.xml><?xml version="1.0" encoding="utf-8"?>
<p:sldLayout xmlns:a="http://schemas.openxmlformats.org/drawingml/2006/main" xmlns:r="http://schemas.openxmlformats.org/officeDocument/2006/relationships" xmlns:p="http://schemas.openxmlformats.org/presentationml/2006/main" preserve="1" userDrawn="1">
  <p:cSld name="4_Chart + text">
    <p:spTree>
      <p:nvGrpSpPr>
        <p:cNvPr id="1" name=""/>
        <p:cNvGrpSpPr/>
        <p:nvPr/>
      </p:nvGrpSpPr>
      <p:grpSpPr>
        <a:xfrm>
          <a:off x="0" y="0"/>
          <a:ext cx="0" cy="0"/>
          <a:chOff x="0" y="0"/>
          <a:chExt cx="0" cy="0"/>
        </a:xfrm>
      </p:grpSpPr>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a:p>
        </p:txBody>
      </p:sp>
      <p:sp>
        <p:nvSpPr>
          <p:cNvPr id="102"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C70A5BBD-BD63-F344-B625-7C085C238913}" type="datetime3">
              <a:rPr lang="en-GB" smtClean="0"/>
              <a:t>20 February, 2019</a:t>
            </a:fld>
            <a:endParaRPr lang="en-GB" dirty="0"/>
          </a:p>
        </p:txBody>
      </p:sp>
      <p:sp>
        <p:nvSpPr>
          <p:cNvPr id="103"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1000" b="0" i="0" u="none">
                <a:solidFill>
                  <a:srgbClr val="FFFFFF"/>
                </a:solidFill>
                <a:latin typeface="Arial"/>
              </a:defRPr>
            </a:lvl1pPr>
          </a:lstStyle>
          <a:p>
            <a:endParaRPr lang="en-GB" b="1"/>
          </a:p>
        </p:txBody>
      </p:sp>
      <p:sp>
        <p:nvSpPr>
          <p:cNvPr id="105"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pPr/>
              <a:t>‹#›</a:t>
            </a:fld>
            <a:endParaRPr lang="en-GB" dirty="0"/>
          </a:p>
        </p:txBody>
      </p:sp>
      <p:sp>
        <p:nvSpPr>
          <p:cNvPr id="15" name="Round Same Side Corner Rectangle 14"/>
          <p:cNvSpPr/>
          <p:nvPr userDrawn="1"/>
        </p:nvSpPr>
        <p:spPr>
          <a:xfrm>
            <a:off x="719135" y="1803400"/>
            <a:ext cx="3605215" cy="4642643"/>
          </a:xfrm>
          <a:prstGeom prst="round2SameRect">
            <a:avLst>
              <a:gd name="adj1" fmla="val 3390"/>
              <a:gd name="adj2" fmla="val 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Aft>
                <a:spcPct val="50000"/>
              </a:spcAft>
              <a:defRPr/>
            </a:pPr>
            <a:endParaRPr lang="en-GB" dirty="0">
              <a:latin typeface="Franklin Gothic Book"/>
            </a:endParaRPr>
          </a:p>
        </p:txBody>
      </p:sp>
      <p:sp>
        <p:nvSpPr>
          <p:cNvPr id="16" name="Text Placeholder 3"/>
          <p:cNvSpPr>
            <a:spLocks noGrp="1"/>
          </p:cNvSpPr>
          <p:nvPr>
            <p:ph type="body" sz="quarter" idx="16"/>
          </p:nvPr>
        </p:nvSpPr>
        <p:spPr>
          <a:xfrm>
            <a:off x="4803774" y="1780836"/>
            <a:ext cx="3603625" cy="719137"/>
          </a:xfrm>
        </p:spPr>
        <p:txBody>
          <a:bodyPr/>
          <a:lstStyle>
            <a:lvl1pPr>
              <a:defRPr>
                <a:latin typeface="Franklin Gothic Medium" panose="020B0603020102020204" pitchFamily="34" charset="0"/>
              </a:defRPr>
            </a:lvl1pPr>
          </a:lstStyle>
          <a:p>
            <a:pPr lvl="0"/>
            <a:r>
              <a:rPr lang="en-US" dirty="0"/>
              <a:t>Click to edit Master text styles</a:t>
            </a:r>
          </a:p>
        </p:txBody>
      </p:sp>
      <p:sp>
        <p:nvSpPr>
          <p:cNvPr id="17" name="Text Placeholder 5"/>
          <p:cNvSpPr>
            <a:spLocks noGrp="1"/>
          </p:cNvSpPr>
          <p:nvPr>
            <p:ph type="body" sz="quarter" idx="17"/>
          </p:nvPr>
        </p:nvSpPr>
        <p:spPr>
          <a:xfrm>
            <a:off x="4803774" y="2499973"/>
            <a:ext cx="3603625" cy="3998458"/>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18" name="Text Placeholder 3"/>
          <p:cNvSpPr>
            <a:spLocks noGrp="1"/>
          </p:cNvSpPr>
          <p:nvPr>
            <p:ph type="body" sz="quarter" idx="18"/>
          </p:nvPr>
        </p:nvSpPr>
        <p:spPr>
          <a:xfrm>
            <a:off x="849706" y="1885156"/>
            <a:ext cx="3329348" cy="566737"/>
          </a:xfrm>
        </p:spPr>
        <p:txBody>
          <a:bodyPr/>
          <a:lstStyle>
            <a:lvl1pPr>
              <a:defRPr sz="1800">
                <a:latin typeface="Franklin Gothic Medium" panose="020B0603020102020204" pitchFamily="34" charset="0"/>
              </a:defRPr>
            </a:lvl1pPr>
          </a:lstStyle>
          <a:p>
            <a:pPr lvl="0"/>
            <a:r>
              <a:rPr lang="en-US" dirty="0"/>
              <a:t>Click to edit Master text styles</a:t>
            </a:r>
          </a:p>
        </p:txBody>
      </p:sp>
      <p:sp>
        <p:nvSpPr>
          <p:cNvPr id="19" name="Content Placeholder 8"/>
          <p:cNvSpPr>
            <a:spLocks noGrp="1"/>
          </p:cNvSpPr>
          <p:nvPr>
            <p:ph sz="quarter" idx="19" hasCustomPrompt="1"/>
          </p:nvPr>
        </p:nvSpPr>
        <p:spPr>
          <a:xfrm>
            <a:off x="719136" y="2527300"/>
            <a:ext cx="3579813" cy="3918743"/>
          </a:xfrm>
        </p:spPr>
        <p:txBody>
          <a:bodyPr/>
          <a:lstStyle>
            <a:lvl5pPr marL="0" indent="0">
              <a:defRPr baseline="0">
                <a:latin typeface="Franklin Gothic Book" panose="020B0503020102020204" pitchFamily="34" charset="0"/>
              </a:defRPr>
            </a:lvl5pPr>
          </a:lstStyle>
          <a:p>
            <a:pPr lvl="4"/>
            <a:r>
              <a:rPr lang="en-GB" dirty="0"/>
              <a:t>Click icon to insert object</a:t>
            </a:r>
          </a:p>
        </p:txBody>
      </p:sp>
    </p:spTree>
    <p:extLst>
      <p:ext uri="{BB962C8B-B14F-4D97-AF65-F5344CB8AC3E}">
        <p14:creationId xmlns:p14="http://schemas.microsoft.com/office/powerpoint/2010/main" val="77825830"/>
      </p:ext>
    </p:extLst>
  </p:cSld>
  <p:clrMapOvr>
    <a:masterClrMapping/>
  </p:clrMapOvr>
</p:sldLayout>
</file>

<file path=ppt/slideLayouts/slideLayout125.xml><?xml version="1.0" encoding="utf-8"?>
<p:sldLayout xmlns:a="http://schemas.openxmlformats.org/drawingml/2006/main" xmlns:r="http://schemas.openxmlformats.org/officeDocument/2006/relationships" xmlns:p="http://schemas.openxmlformats.org/presentationml/2006/main" preserve="1" userDrawn="1">
  <p:cSld name="text + large chart">
    <p:spTree>
      <p:nvGrpSpPr>
        <p:cNvPr id="1" name=""/>
        <p:cNvGrpSpPr/>
        <p:nvPr/>
      </p:nvGrpSpPr>
      <p:grpSpPr>
        <a:xfrm>
          <a:off x="0" y="0"/>
          <a:ext cx="0" cy="0"/>
          <a:chOff x="0" y="0"/>
          <a:chExt cx="0" cy="0"/>
        </a:xfrm>
      </p:grpSpPr>
      <p:sp>
        <p:nvSpPr>
          <p:cNvPr id="5" name="Round Same Side Corner Rectangle 4"/>
          <p:cNvSpPr/>
          <p:nvPr userDrawn="1"/>
        </p:nvSpPr>
        <p:spPr>
          <a:xfrm>
            <a:off x="3609976" y="1803400"/>
            <a:ext cx="4789488" cy="4657725"/>
          </a:xfrm>
          <a:prstGeom prst="round2SameRect">
            <a:avLst>
              <a:gd name="adj1" fmla="val 3390"/>
              <a:gd name="adj2" fmla="val 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Aft>
                <a:spcPct val="50000"/>
              </a:spcAft>
              <a:defRPr/>
            </a:pPr>
            <a:endParaRPr lang="en-GB" dirty="0">
              <a:latin typeface="Franklin Gothic Book"/>
            </a:endParaRPr>
          </a:p>
        </p:txBody>
      </p:sp>
      <p:sp>
        <p:nvSpPr>
          <p:cNvPr id="9" name="Content Placeholder 8"/>
          <p:cNvSpPr>
            <a:spLocks noGrp="1"/>
          </p:cNvSpPr>
          <p:nvPr>
            <p:ph sz="quarter" idx="17" hasCustomPrompt="1"/>
          </p:nvPr>
        </p:nvSpPr>
        <p:spPr>
          <a:xfrm>
            <a:off x="3609976" y="1803400"/>
            <a:ext cx="4789488" cy="4657725"/>
          </a:xfrm>
        </p:spPr>
        <p:txBody>
          <a:bodyPr/>
          <a:lstStyle>
            <a:lvl5pPr marL="0" indent="0">
              <a:defRPr baseline="0">
                <a:latin typeface="Franklin Gothic Book" panose="020B0503020102020204" pitchFamily="34" charset="0"/>
              </a:defRPr>
            </a:lvl5pPr>
          </a:lstStyle>
          <a:p>
            <a:pPr lvl="4"/>
            <a:r>
              <a:rPr lang="en-GB" dirty="0"/>
              <a:t>Click icon to insert object</a:t>
            </a:r>
          </a:p>
        </p:txBody>
      </p:sp>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a:p>
        </p:txBody>
      </p:sp>
      <p:sp>
        <p:nvSpPr>
          <p:cNvPr id="100"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B6178F0A-3EE0-4B48-8395-CF38F4590226}" type="datetime3">
              <a:rPr lang="en-GB" smtClean="0"/>
              <a:t>20 February, 2019</a:t>
            </a:fld>
            <a:endParaRPr lang="en-GB" dirty="0"/>
          </a:p>
        </p:txBody>
      </p:sp>
      <p:sp>
        <p:nvSpPr>
          <p:cNvPr id="101"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1000" b="0" i="0" u="none">
                <a:solidFill>
                  <a:srgbClr val="FFFFFF"/>
                </a:solidFill>
                <a:latin typeface="Arial"/>
              </a:defRPr>
            </a:lvl1pPr>
          </a:lstStyle>
          <a:p>
            <a:endParaRPr lang="en-GB" b="1"/>
          </a:p>
        </p:txBody>
      </p:sp>
      <p:sp>
        <p:nvSpPr>
          <p:cNvPr id="103"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pPr/>
              <a:t>‹#›</a:t>
            </a:fld>
            <a:endParaRPr lang="en-GB" dirty="0"/>
          </a:p>
        </p:txBody>
      </p:sp>
      <p:sp>
        <p:nvSpPr>
          <p:cNvPr id="4" name="Text Placeholder 3"/>
          <p:cNvSpPr>
            <a:spLocks noGrp="1"/>
          </p:cNvSpPr>
          <p:nvPr>
            <p:ph type="body" sz="quarter" idx="16"/>
          </p:nvPr>
        </p:nvSpPr>
        <p:spPr>
          <a:xfrm>
            <a:off x="719138" y="1803400"/>
            <a:ext cx="2519361" cy="4683125"/>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endParaRPr lang="en-GB" dirty="0"/>
          </a:p>
        </p:txBody>
      </p:sp>
    </p:spTree>
    <p:extLst>
      <p:ext uri="{BB962C8B-B14F-4D97-AF65-F5344CB8AC3E}">
        <p14:creationId xmlns:p14="http://schemas.microsoft.com/office/powerpoint/2010/main" val="208021460"/>
      </p:ext>
    </p:extLst>
  </p:cSld>
  <p:clrMapOvr>
    <a:masterClrMapping/>
  </p:clrMapOvr>
</p:sldLayout>
</file>

<file path=ppt/slideLayouts/slideLayout126.xml><?xml version="1.0" encoding="utf-8"?>
<p:sldLayout xmlns:a="http://schemas.openxmlformats.org/drawingml/2006/main" xmlns:r="http://schemas.openxmlformats.org/officeDocument/2006/relationships" xmlns:p="http://schemas.openxmlformats.org/presentationml/2006/main" preserve="1" userDrawn="1">
  <p:cSld name="large chart + text">
    <p:spTree>
      <p:nvGrpSpPr>
        <p:cNvPr id="1" name=""/>
        <p:cNvGrpSpPr/>
        <p:nvPr/>
      </p:nvGrpSpPr>
      <p:grpSpPr>
        <a:xfrm>
          <a:off x="0" y="0"/>
          <a:ext cx="0" cy="0"/>
          <a:chOff x="0" y="0"/>
          <a:chExt cx="0" cy="0"/>
        </a:xfrm>
      </p:grpSpPr>
      <p:sp>
        <p:nvSpPr>
          <p:cNvPr id="5" name="Round Same Side Corner Rectangle 4"/>
          <p:cNvSpPr/>
          <p:nvPr userDrawn="1"/>
        </p:nvSpPr>
        <p:spPr>
          <a:xfrm>
            <a:off x="387350" y="1803400"/>
            <a:ext cx="4789488" cy="4668044"/>
          </a:xfrm>
          <a:prstGeom prst="round2SameRect">
            <a:avLst>
              <a:gd name="adj1" fmla="val 3390"/>
              <a:gd name="adj2" fmla="val 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Aft>
                <a:spcPct val="50000"/>
              </a:spcAft>
              <a:defRPr/>
            </a:pPr>
            <a:endParaRPr lang="en-GB" dirty="0">
              <a:latin typeface="Franklin Gothic Book"/>
            </a:endParaRPr>
          </a:p>
        </p:txBody>
      </p:sp>
      <p:sp>
        <p:nvSpPr>
          <p:cNvPr id="9" name="Content Placeholder 8"/>
          <p:cNvSpPr>
            <a:spLocks noGrp="1"/>
          </p:cNvSpPr>
          <p:nvPr>
            <p:ph sz="quarter" idx="17" hasCustomPrompt="1"/>
          </p:nvPr>
        </p:nvSpPr>
        <p:spPr>
          <a:xfrm>
            <a:off x="376238" y="1803400"/>
            <a:ext cx="4789488" cy="4654549"/>
          </a:xfrm>
        </p:spPr>
        <p:txBody>
          <a:bodyPr/>
          <a:lstStyle>
            <a:lvl5pPr marL="0" indent="0">
              <a:defRPr baseline="0">
                <a:latin typeface="Franklin Gothic Book" panose="020B0503020102020204" pitchFamily="34" charset="0"/>
              </a:defRPr>
            </a:lvl5pPr>
          </a:lstStyle>
          <a:p>
            <a:pPr lvl="4"/>
            <a:r>
              <a:rPr lang="en-GB" dirty="0"/>
              <a:t>Click icon to insert object</a:t>
            </a:r>
          </a:p>
        </p:txBody>
      </p:sp>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a:p>
        </p:txBody>
      </p:sp>
      <p:sp>
        <p:nvSpPr>
          <p:cNvPr id="100"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B6178F0A-3EE0-4B48-8395-CF38F4590226}" type="datetime3">
              <a:rPr lang="en-GB" smtClean="0"/>
              <a:t>20 February, 2019</a:t>
            </a:fld>
            <a:endParaRPr lang="en-GB" dirty="0"/>
          </a:p>
        </p:txBody>
      </p:sp>
      <p:sp>
        <p:nvSpPr>
          <p:cNvPr id="101"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1000" b="0" i="0" u="none">
                <a:solidFill>
                  <a:srgbClr val="FFFFFF"/>
                </a:solidFill>
                <a:latin typeface="Arial"/>
              </a:defRPr>
            </a:lvl1pPr>
          </a:lstStyle>
          <a:p>
            <a:endParaRPr lang="en-GB" b="1"/>
          </a:p>
        </p:txBody>
      </p:sp>
      <p:sp>
        <p:nvSpPr>
          <p:cNvPr id="103"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pPr/>
              <a:t>‹#›</a:t>
            </a:fld>
            <a:endParaRPr lang="en-GB" dirty="0"/>
          </a:p>
        </p:txBody>
      </p:sp>
      <p:sp>
        <p:nvSpPr>
          <p:cNvPr id="4" name="Text Placeholder 3"/>
          <p:cNvSpPr>
            <a:spLocks noGrp="1"/>
          </p:cNvSpPr>
          <p:nvPr>
            <p:ph type="body" sz="quarter" idx="16"/>
          </p:nvPr>
        </p:nvSpPr>
        <p:spPr>
          <a:xfrm>
            <a:off x="5535614" y="1803400"/>
            <a:ext cx="2884486" cy="4676775"/>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endParaRPr lang="en-GB" dirty="0"/>
          </a:p>
        </p:txBody>
      </p:sp>
    </p:spTree>
    <p:extLst>
      <p:ext uri="{BB962C8B-B14F-4D97-AF65-F5344CB8AC3E}">
        <p14:creationId xmlns:p14="http://schemas.microsoft.com/office/powerpoint/2010/main" val="2477205908"/>
      </p:ext>
    </p:extLst>
  </p:cSld>
  <p:clrMapOvr>
    <a:masterClrMapping/>
  </p:clrMapOvr>
</p:sldLayout>
</file>

<file path=ppt/slideLayouts/slideLayout127.xml><?xml version="1.0" encoding="utf-8"?>
<p:sldLayout xmlns:a="http://schemas.openxmlformats.org/drawingml/2006/main" xmlns:r="http://schemas.openxmlformats.org/officeDocument/2006/relationships" xmlns:p="http://schemas.openxmlformats.org/presentationml/2006/main" preserve="1" userDrawn="1">
  <p:cSld name="Chart + chart">
    <p:spTree>
      <p:nvGrpSpPr>
        <p:cNvPr id="1" name=""/>
        <p:cNvGrpSpPr/>
        <p:nvPr/>
      </p:nvGrpSpPr>
      <p:grpSpPr>
        <a:xfrm>
          <a:off x="0" y="0"/>
          <a:ext cx="0" cy="0"/>
          <a:chOff x="0" y="0"/>
          <a:chExt cx="0" cy="0"/>
        </a:xfrm>
      </p:grpSpPr>
      <p:sp>
        <p:nvSpPr>
          <p:cNvPr id="5" name="Round Same Side Corner Rectangle 4"/>
          <p:cNvSpPr/>
          <p:nvPr userDrawn="1"/>
        </p:nvSpPr>
        <p:spPr>
          <a:xfrm>
            <a:off x="720724" y="1803401"/>
            <a:ext cx="3598861" cy="4657724"/>
          </a:xfrm>
          <a:prstGeom prst="round2SameRect">
            <a:avLst>
              <a:gd name="adj1" fmla="val 2774"/>
              <a:gd name="adj2" fmla="val 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Aft>
                <a:spcPct val="50000"/>
              </a:spcAft>
              <a:defRPr/>
            </a:pPr>
            <a:endParaRPr lang="en-GB" dirty="0">
              <a:latin typeface="Franklin Gothic Book"/>
            </a:endParaRPr>
          </a:p>
        </p:txBody>
      </p:sp>
      <p:sp>
        <p:nvSpPr>
          <p:cNvPr id="104" name="Round Same Side Corner Rectangle 103"/>
          <p:cNvSpPr/>
          <p:nvPr userDrawn="1"/>
        </p:nvSpPr>
        <p:spPr>
          <a:xfrm>
            <a:off x="4819650" y="1793900"/>
            <a:ext cx="3605213" cy="4666337"/>
          </a:xfrm>
          <a:prstGeom prst="round2SameRect">
            <a:avLst>
              <a:gd name="adj1" fmla="val 2774"/>
              <a:gd name="adj2" fmla="val 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Aft>
                <a:spcPct val="50000"/>
              </a:spcAft>
              <a:defRPr/>
            </a:pPr>
            <a:endParaRPr lang="en-GB" dirty="0">
              <a:latin typeface="Franklin Gothic Book"/>
            </a:endParaRPr>
          </a:p>
        </p:txBody>
      </p:sp>
      <p:sp>
        <p:nvSpPr>
          <p:cNvPr id="4" name="Content Placeholder 3"/>
          <p:cNvSpPr>
            <a:spLocks noGrp="1"/>
          </p:cNvSpPr>
          <p:nvPr>
            <p:ph sz="quarter" idx="10" hasCustomPrompt="1"/>
          </p:nvPr>
        </p:nvSpPr>
        <p:spPr>
          <a:xfrm>
            <a:off x="719138" y="1803401"/>
            <a:ext cx="3600450" cy="4683125"/>
          </a:xfrm>
        </p:spPr>
        <p:txBody>
          <a:bodyPr/>
          <a:lstStyle>
            <a:lvl1pPr>
              <a:defRPr baseline="0"/>
            </a:lvl1pPr>
          </a:lstStyle>
          <a:p>
            <a:pPr lvl="0"/>
            <a:r>
              <a:rPr lang="en-US" dirty="0"/>
              <a:t>Click icon to insert object</a:t>
            </a:r>
          </a:p>
        </p:txBody>
      </p:sp>
      <p:sp>
        <p:nvSpPr>
          <p:cNvPr id="13" name="Content Placeholder 3"/>
          <p:cNvSpPr>
            <a:spLocks noGrp="1"/>
          </p:cNvSpPr>
          <p:nvPr>
            <p:ph sz="quarter" idx="11" hasCustomPrompt="1"/>
          </p:nvPr>
        </p:nvSpPr>
        <p:spPr>
          <a:xfrm>
            <a:off x="4819650" y="1803401"/>
            <a:ext cx="3600450" cy="4683125"/>
          </a:xfrm>
        </p:spPr>
        <p:txBody>
          <a:bodyPr/>
          <a:lstStyle>
            <a:lvl1pPr>
              <a:defRPr baseline="0"/>
            </a:lvl1pPr>
          </a:lstStyle>
          <a:p>
            <a:pPr lvl="0"/>
            <a:r>
              <a:rPr lang="en-US" dirty="0"/>
              <a:t>Click icon to insert object</a:t>
            </a:r>
          </a:p>
        </p:txBody>
      </p:sp>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a:p>
        </p:txBody>
      </p:sp>
      <p:sp>
        <p:nvSpPr>
          <p:cNvPr id="102"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C70A5BBD-BD63-F344-B625-7C085C238913}" type="datetime3">
              <a:rPr lang="en-GB" smtClean="0"/>
              <a:t>20 February, 2019</a:t>
            </a:fld>
            <a:endParaRPr lang="en-GB" dirty="0"/>
          </a:p>
        </p:txBody>
      </p:sp>
      <p:sp>
        <p:nvSpPr>
          <p:cNvPr id="103"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1000" b="0" i="0" u="none">
                <a:solidFill>
                  <a:srgbClr val="FFFFFF"/>
                </a:solidFill>
                <a:latin typeface="Arial"/>
              </a:defRPr>
            </a:lvl1pPr>
          </a:lstStyle>
          <a:p>
            <a:endParaRPr lang="en-GB" b="1"/>
          </a:p>
        </p:txBody>
      </p:sp>
      <p:sp>
        <p:nvSpPr>
          <p:cNvPr id="105"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pPr/>
              <a:t>‹#›</a:t>
            </a:fld>
            <a:endParaRPr lang="en-GB" dirty="0"/>
          </a:p>
        </p:txBody>
      </p:sp>
    </p:spTree>
    <p:extLst>
      <p:ext uri="{BB962C8B-B14F-4D97-AF65-F5344CB8AC3E}">
        <p14:creationId xmlns:p14="http://schemas.microsoft.com/office/powerpoint/2010/main" val="1025265135"/>
      </p:ext>
    </p:extLst>
  </p:cSld>
  <p:clrMapOvr>
    <a:masterClrMapping/>
  </p:clrMapOvr>
</p:sldLayout>
</file>

<file path=ppt/slideLayouts/slideLayout128.xml><?xml version="1.0" encoding="utf-8"?>
<p:sldLayout xmlns:a="http://schemas.openxmlformats.org/drawingml/2006/main" xmlns:r="http://schemas.openxmlformats.org/officeDocument/2006/relationships" xmlns:p="http://schemas.openxmlformats.org/presentationml/2006/main" preserve="1" userDrawn="1">
  <p:cSld name="Chart + chart - with titles">
    <p:spTree>
      <p:nvGrpSpPr>
        <p:cNvPr id="1" name=""/>
        <p:cNvGrpSpPr/>
        <p:nvPr/>
      </p:nvGrpSpPr>
      <p:grpSpPr>
        <a:xfrm>
          <a:off x="0" y="0"/>
          <a:ext cx="0" cy="0"/>
          <a:chOff x="0" y="0"/>
          <a:chExt cx="0" cy="0"/>
        </a:xfrm>
      </p:grpSpPr>
      <p:sp>
        <p:nvSpPr>
          <p:cNvPr id="5" name="Round Same Side Corner Rectangle 4"/>
          <p:cNvSpPr/>
          <p:nvPr userDrawn="1"/>
        </p:nvSpPr>
        <p:spPr>
          <a:xfrm>
            <a:off x="720725" y="2168445"/>
            <a:ext cx="3598861" cy="4292680"/>
          </a:xfrm>
          <a:prstGeom prst="round2SameRect">
            <a:avLst>
              <a:gd name="adj1" fmla="val 2774"/>
              <a:gd name="adj2" fmla="val 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Aft>
                <a:spcPct val="50000"/>
              </a:spcAft>
              <a:defRPr/>
            </a:pPr>
            <a:endParaRPr lang="en-GB" dirty="0">
              <a:latin typeface="Franklin Gothic Book"/>
            </a:endParaRPr>
          </a:p>
        </p:txBody>
      </p:sp>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a:p>
        </p:txBody>
      </p:sp>
      <p:sp>
        <p:nvSpPr>
          <p:cNvPr id="102"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C70A5BBD-BD63-F344-B625-7C085C238913}" type="datetime3">
              <a:rPr lang="en-GB" smtClean="0"/>
              <a:t>20 February, 2019</a:t>
            </a:fld>
            <a:endParaRPr lang="en-GB" dirty="0"/>
          </a:p>
        </p:txBody>
      </p:sp>
      <p:sp>
        <p:nvSpPr>
          <p:cNvPr id="103"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1000" b="0" i="0" u="none">
                <a:solidFill>
                  <a:srgbClr val="FFFFFF"/>
                </a:solidFill>
                <a:latin typeface="Arial"/>
              </a:defRPr>
            </a:lvl1pPr>
          </a:lstStyle>
          <a:p>
            <a:endParaRPr lang="en-GB" b="1"/>
          </a:p>
        </p:txBody>
      </p:sp>
      <p:sp>
        <p:nvSpPr>
          <p:cNvPr id="105"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pPr/>
              <a:t>‹#›</a:t>
            </a:fld>
            <a:endParaRPr lang="en-GB" dirty="0"/>
          </a:p>
        </p:txBody>
      </p:sp>
      <p:sp>
        <p:nvSpPr>
          <p:cNvPr id="104" name="Round Same Side Corner Rectangle 103"/>
          <p:cNvSpPr/>
          <p:nvPr userDrawn="1"/>
        </p:nvSpPr>
        <p:spPr>
          <a:xfrm>
            <a:off x="4819650" y="2168525"/>
            <a:ext cx="3605213" cy="4291712"/>
          </a:xfrm>
          <a:prstGeom prst="round2SameRect">
            <a:avLst>
              <a:gd name="adj1" fmla="val 2774"/>
              <a:gd name="adj2" fmla="val 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Aft>
                <a:spcPct val="50000"/>
              </a:spcAft>
              <a:defRPr/>
            </a:pPr>
            <a:endParaRPr lang="en-GB" dirty="0">
              <a:latin typeface="Franklin Gothic Book"/>
            </a:endParaRPr>
          </a:p>
        </p:txBody>
      </p:sp>
      <p:sp>
        <p:nvSpPr>
          <p:cNvPr id="4" name="Text Placeholder 3"/>
          <p:cNvSpPr>
            <a:spLocks noGrp="1"/>
          </p:cNvSpPr>
          <p:nvPr>
            <p:ph type="body" sz="quarter" idx="20" hasCustomPrompt="1"/>
          </p:nvPr>
        </p:nvSpPr>
        <p:spPr>
          <a:xfrm>
            <a:off x="708025" y="1446213"/>
            <a:ext cx="7716838" cy="723900"/>
          </a:xfrm>
        </p:spPr>
        <p:txBody>
          <a:bodyPr/>
          <a:lstStyle>
            <a:lvl1pPr>
              <a:defRPr/>
            </a:lvl1pPr>
          </a:lstStyle>
          <a:p>
            <a:pPr lvl="0"/>
            <a:r>
              <a:rPr lang="en-US" dirty="0"/>
              <a:t>Short intro text</a:t>
            </a:r>
          </a:p>
        </p:txBody>
      </p:sp>
      <p:sp>
        <p:nvSpPr>
          <p:cNvPr id="7" name="Text Placeholder 6"/>
          <p:cNvSpPr>
            <a:spLocks noGrp="1"/>
          </p:cNvSpPr>
          <p:nvPr>
            <p:ph type="body" sz="quarter" idx="21" hasCustomPrompt="1"/>
          </p:nvPr>
        </p:nvSpPr>
        <p:spPr>
          <a:xfrm>
            <a:off x="850900" y="2271939"/>
            <a:ext cx="3111500" cy="244475"/>
          </a:xfrm>
        </p:spPr>
        <p:txBody>
          <a:bodyPr/>
          <a:lstStyle>
            <a:lvl1pPr>
              <a:defRPr sz="1600" baseline="0">
                <a:latin typeface="Franklin Gothic Medium" panose="020B0603020102020204" pitchFamily="34" charset="0"/>
              </a:defRPr>
            </a:lvl1pPr>
          </a:lstStyle>
          <a:p>
            <a:pPr lvl="0"/>
            <a:r>
              <a:rPr lang="en-US" dirty="0"/>
              <a:t>Chart title</a:t>
            </a:r>
          </a:p>
        </p:txBody>
      </p:sp>
      <p:sp>
        <p:nvSpPr>
          <p:cNvPr id="18" name="Text Placeholder 6"/>
          <p:cNvSpPr>
            <a:spLocks noGrp="1"/>
          </p:cNvSpPr>
          <p:nvPr>
            <p:ph type="body" sz="quarter" idx="22" hasCustomPrompt="1"/>
          </p:nvPr>
        </p:nvSpPr>
        <p:spPr>
          <a:xfrm>
            <a:off x="5073649" y="2246539"/>
            <a:ext cx="3111500" cy="269875"/>
          </a:xfrm>
        </p:spPr>
        <p:txBody>
          <a:bodyPr/>
          <a:lstStyle>
            <a:lvl1pPr>
              <a:defRPr sz="1600" baseline="0">
                <a:latin typeface="Franklin Gothic Medium" panose="020B0603020102020204" pitchFamily="34" charset="0"/>
              </a:defRPr>
            </a:lvl1pPr>
          </a:lstStyle>
          <a:p>
            <a:pPr lvl="0"/>
            <a:r>
              <a:rPr lang="en-US" dirty="0"/>
              <a:t>Chart title</a:t>
            </a:r>
          </a:p>
        </p:txBody>
      </p:sp>
      <p:sp>
        <p:nvSpPr>
          <p:cNvPr id="9" name="Content Placeholder 8"/>
          <p:cNvSpPr>
            <a:spLocks noGrp="1"/>
          </p:cNvSpPr>
          <p:nvPr>
            <p:ph sz="quarter" idx="23"/>
          </p:nvPr>
        </p:nvSpPr>
        <p:spPr>
          <a:xfrm>
            <a:off x="720725" y="2642488"/>
            <a:ext cx="3603625" cy="3818637"/>
          </a:xfrm>
        </p:spPr>
        <p:txBody>
          <a:bodyPr/>
          <a:lstStyle>
            <a:lvl1pPr>
              <a:defRPr sz="1600"/>
            </a:lvl1pPr>
          </a:lstStyle>
          <a:p>
            <a:pPr lvl="0"/>
            <a:r>
              <a:rPr lang="en-US" dirty="0"/>
              <a:t>Click to edit Master text styles</a:t>
            </a:r>
          </a:p>
        </p:txBody>
      </p:sp>
      <p:sp>
        <p:nvSpPr>
          <p:cNvPr id="21" name="Content Placeholder 8"/>
          <p:cNvSpPr>
            <a:spLocks noGrp="1"/>
          </p:cNvSpPr>
          <p:nvPr>
            <p:ph sz="quarter" idx="24"/>
          </p:nvPr>
        </p:nvSpPr>
        <p:spPr>
          <a:xfrm>
            <a:off x="4822825" y="2641600"/>
            <a:ext cx="3603625" cy="3818637"/>
          </a:xfrm>
        </p:spPr>
        <p:txBody>
          <a:bodyPr/>
          <a:lstStyle>
            <a:lvl1pPr>
              <a:defRPr sz="1600"/>
            </a:lvl1pPr>
          </a:lstStyle>
          <a:p>
            <a:pPr lvl="0"/>
            <a:r>
              <a:rPr lang="en-US" dirty="0"/>
              <a:t>Click to edit Master text styles</a:t>
            </a:r>
          </a:p>
        </p:txBody>
      </p:sp>
    </p:spTree>
    <p:extLst>
      <p:ext uri="{BB962C8B-B14F-4D97-AF65-F5344CB8AC3E}">
        <p14:creationId xmlns:p14="http://schemas.microsoft.com/office/powerpoint/2010/main" val="1302917781"/>
      </p:ext>
    </p:extLst>
  </p:cSld>
  <p:clrMapOvr>
    <a:masterClrMapping/>
  </p:clrMapOvr>
</p:sldLayout>
</file>

<file path=ppt/slideLayouts/slideLayout129.xml><?xml version="1.0" encoding="utf-8"?>
<p:sldLayout xmlns:a="http://schemas.openxmlformats.org/drawingml/2006/main" xmlns:r="http://schemas.openxmlformats.org/officeDocument/2006/relationships" xmlns:p="http://schemas.openxmlformats.org/presentationml/2006/main" preserve="1" userDrawn="1">
  <p:cSld name="2_Single chart">
    <p:spTree>
      <p:nvGrpSpPr>
        <p:cNvPr id="1" name=""/>
        <p:cNvGrpSpPr/>
        <p:nvPr/>
      </p:nvGrpSpPr>
      <p:grpSpPr>
        <a:xfrm>
          <a:off x="0" y="0"/>
          <a:ext cx="0" cy="0"/>
          <a:chOff x="0" y="0"/>
          <a:chExt cx="0" cy="0"/>
        </a:xfrm>
      </p:grpSpPr>
      <p:sp>
        <p:nvSpPr>
          <p:cNvPr id="4" name="Round Same Side Corner Rectangle 3"/>
          <p:cNvSpPr/>
          <p:nvPr userDrawn="1"/>
        </p:nvSpPr>
        <p:spPr>
          <a:xfrm>
            <a:off x="376238" y="1803401"/>
            <a:ext cx="8407400" cy="4657724"/>
          </a:xfrm>
          <a:prstGeom prst="round2SameRect">
            <a:avLst>
              <a:gd name="adj1" fmla="val 2789"/>
              <a:gd name="adj2" fmla="val 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Aft>
                <a:spcPct val="50000"/>
              </a:spcAft>
              <a:defRPr/>
            </a:pPr>
            <a:endParaRPr lang="en-GB" dirty="0">
              <a:latin typeface="Franklin Gothic Book"/>
            </a:endParaRPr>
          </a:p>
        </p:txBody>
      </p:sp>
      <p:sp>
        <p:nvSpPr>
          <p:cNvPr id="5" name="Content Placeholder 4"/>
          <p:cNvSpPr>
            <a:spLocks noGrp="1"/>
          </p:cNvSpPr>
          <p:nvPr>
            <p:ph sz="quarter" idx="10" hasCustomPrompt="1"/>
          </p:nvPr>
        </p:nvSpPr>
        <p:spPr>
          <a:xfrm>
            <a:off x="376238" y="1803401"/>
            <a:ext cx="8407400" cy="4657723"/>
          </a:xfrm>
        </p:spPr>
        <p:txBody>
          <a:bodyPr/>
          <a:lstStyle>
            <a:lvl1pPr>
              <a:defRPr/>
            </a:lvl1pPr>
          </a:lstStyle>
          <a:p>
            <a:pPr lvl="0"/>
            <a:r>
              <a:rPr lang="en-US" dirty="0"/>
              <a:t>Click icon to add object</a:t>
            </a:r>
          </a:p>
        </p:txBody>
      </p:sp>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dirty="0"/>
          </a:p>
        </p:txBody>
      </p:sp>
      <p:sp>
        <p:nvSpPr>
          <p:cNvPr id="99"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F7334817-FF7C-6948-966F-8ECFBE662A14}" type="datetime3">
              <a:rPr lang="en-GB" smtClean="0"/>
              <a:t>20 February, 2019</a:t>
            </a:fld>
            <a:endParaRPr lang="en-GB" dirty="0"/>
          </a:p>
        </p:txBody>
      </p:sp>
      <p:sp>
        <p:nvSpPr>
          <p:cNvPr id="100"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1000" b="0" i="0" u="none">
                <a:solidFill>
                  <a:srgbClr val="FFFFFF"/>
                </a:solidFill>
                <a:latin typeface="Arial"/>
              </a:defRPr>
            </a:lvl1pPr>
          </a:lstStyle>
          <a:p>
            <a:endParaRPr lang="en-GB" b="1"/>
          </a:p>
        </p:txBody>
      </p:sp>
      <p:sp>
        <p:nvSpPr>
          <p:cNvPr id="102"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pPr/>
              <a:t>‹#›</a:t>
            </a:fld>
            <a:endParaRPr lang="en-GB" dirty="0"/>
          </a:p>
        </p:txBody>
      </p:sp>
    </p:spTree>
    <p:extLst>
      <p:ext uri="{BB962C8B-B14F-4D97-AF65-F5344CB8AC3E}">
        <p14:creationId xmlns:p14="http://schemas.microsoft.com/office/powerpoint/2010/main" val="182500405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large chart + text">
    <p:spTree>
      <p:nvGrpSpPr>
        <p:cNvPr id="1" name=""/>
        <p:cNvGrpSpPr/>
        <p:nvPr/>
      </p:nvGrpSpPr>
      <p:grpSpPr>
        <a:xfrm>
          <a:off x="0" y="0"/>
          <a:ext cx="0" cy="0"/>
          <a:chOff x="0" y="0"/>
          <a:chExt cx="0" cy="0"/>
        </a:xfrm>
      </p:grpSpPr>
      <p:sp>
        <p:nvSpPr>
          <p:cNvPr id="5" name="Round Same Side Corner Rectangle 4"/>
          <p:cNvSpPr/>
          <p:nvPr userDrawn="1"/>
        </p:nvSpPr>
        <p:spPr>
          <a:xfrm>
            <a:off x="387350" y="1803400"/>
            <a:ext cx="4789488" cy="4668044"/>
          </a:xfrm>
          <a:prstGeom prst="round2SameRect">
            <a:avLst>
              <a:gd name="adj1" fmla="val 3390"/>
              <a:gd name="adj2" fmla="val 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Aft>
                <a:spcPct val="50000"/>
              </a:spcAft>
              <a:defRPr/>
            </a:pPr>
            <a:endParaRPr lang="en-GB" dirty="0">
              <a:latin typeface="Franklin Gothic Book"/>
            </a:endParaRPr>
          </a:p>
        </p:txBody>
      </p:sp>
      <p:sp>
        <p:nvSpPr>
          <p:cNvPr id="9" name="Content Placeholder 8"/>
          <p:cNvSpPr>
            <a:spLocks noGrp="1"/>
          </p:cNvSpPr>
          <p:nvPr>
            <p:ph sz="quarter" idx="17" hasCustomPrompt="1"/>
          </p:nvPr>
        </p:nvSpPr>
        <p:spPr>
          <a:xfrm>
            <a:off x="376238" y="1803400"/>
            <a:ext cx="4789488" cy="4654549"/>
          </a:xfrm>
        </p:spPr>
        <p:txBody>
          <a:bodyPr/>
          <a:lstStyle>
            <a:lvl5pPr marL="0" indent="0">
              <a:defRPr baseline="0">
                <a:latin typeface="Franklin Gothic Book" panose="020B0503020102020204" pitchFamily="34" charset="0"/>
              </a:defRPr>
            </a:lvl5pPr>
          </a:lstStyle>
          <a:p>
            <a:pPr lvl="4"/>
            <a:r>
              <a:rPr lang="en-GB" dirty="0"/>
              <a:t>Click icon to insert object</a:t>
            </a:r>
          </a:p>
        </p:txBody>
      </p:sp>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a:p>
        </p:txBody>
      </p:sp>
      <p:sp>
        <p:nvSpPr>
          <p:cNvPr id="100"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B6178F0A-3EE0-4B48-8395-CF38F4590226}" type="datetime3">
              <a:rPr lang="en-GB" smtClean="0"/>
              <a:t>20 February, 2019</a:t>
            </a:fld>
            <a:endParaRPr lang="en-GB" dirty="0"/>
          </a:p>
        </p:txBody>
      </p:sp>
      <p:sp>
        <p:nvSpPr>
          <p:cNvPr id="101" name="Footer Placeholder 4"/>
          <p:cNvSpPr>
            <a:spLocks noGrp="1"/>
          </p:cNvSpPr>
          <p:nvPr>
            <p:ph type="ftr" sz="quarter" idx="3"/>
          </p:nvPr>
        </p:nvSpPr>
        <p:spPr>
          <a:xfrm>
            <a:off x="0" y="6480000"/>
            <a:ext cx="9144000" cy="378000"/>
          </a:xfrm>
          <a:prstGeom prst="rect">
            <a:avLst/>
          </a:prstGeom>
        </p:spPr>
        <p:txBody>
          <a:bodyPr lIns="0" tIns="0" rIns="0" bIns="0" anchor="ctr"/>
          <a:lstStyle>
            <a:lvl1pPr algn="ctr">
              <a:defRPr lang="en-GB"/>
            </a:lvl1pPr>
          </a:lstStyle>
          <a:p>
            <a:endParaRPr lang="en-GB"/>
          </a:p>
        </p:txBody>
      </p:sp>
      <p:sp>
        <p:nvSpPr>
          <p:cNvPr id="103"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pPr/>
              <a:t>‹#›</a:t>
            </a:fld>
            <a:endParaRPr lang="en-GB" dirty="0"/>
          </a:p>
        </p:txBody>
      </p:sp>
      <p:sp>
        <p:nvSpPr>
          <p:cNvPr id="4" name="Text Placeholder 3"/>
          <p:cNvSpPr>
            <a:spLocks noGrp="1"/>
          </p:cNvSpPr>
          <p:nvPr>
            <p:ph type="body" sz="quarter" idx="16"/>
          </p:nvPr>
        </p:nvSpPr>
        <p:spPr>
          <a:xfrm>
            <a:off x="5535614" y="1803400"/>
            <a:ext cx="2884486" cy="4676775"/>
          </a:xfrm>
        </p:spPr>
        <p:txBody>
          <a:bodyPr/>
          <a:lstStyle/>
          <a:p>
            <a:pPr lvl="0"/>
            <a:r>
              <a:rPr lang="en-US"/>
              <a:t>Click to edit Master text styles</a:t>
            </a:r>
          </a:p>
          <a:p>
            <a:pPr lvl="1"/>
            <a:r>
              <a:rPr lang="en-US"/>
              <a:t>Second level</a:t>
            </a:r>
          </a:p>
          <a:p>
            <a:pPr lvl="2"/>
            <a:r>
              <a:rPr lang="en-US"/>
              <a:t>Third level</a:t>
            </a:r>
          </a:p>
          <a:p>
            <a:pPr lvl="3"/>
            <a:r>
              <a:rPr lang="en-US"/>
              <a:t>Fourth level</a:t>
            </a:r>
          </a:p>
        </p:txBody>
      </p:sp>
    </p:spTree>
    <p:extLst>
      <p:ext uri="{BB962C8B-B14F-4D97-AF65-F5344CB8AC3E}">
        <p14:creationId xmlns:p14="http://schemas.microsoft.com/office/powerpoint/2010/main" val="4168317674"/>
      </p:ext>
    </p:extLst>
  </p:cSld>
  <p:clrMapOvr>
    <a:masterClrMapping/>
  </p:clrMapOvr>
</p:sldLayout>
</file>

<file path=ppt/slideLayouts/slideLayout130.xml><?xml version="1.0" encoding="utf-8"?>
<p:sldLayout xmlns:a="http://schemas.openxmlformats.org/drawingml/2006/main" xmlns:r="http://schemas.openxmlformats.org/officeDocument/2006/relationships" xmlns:p="http://schemas.openxmlformats.org/presentationml/2006/main" preserve="1" userDrawn="1">
  <p:cSld name="Single chart">
    <p:spTree>
      <p:nvGrpSpPr>
        <p:cNvPr id="1" name=""/>
        <p:cNvGrpSpPr/>
        <p:nvPr/>
      </p:nvGrpSpPr>
      <p:grpSpPr>
        <a:xfrm>
          <a:off x="0" y="0"/>
          <a:ext cx="0" cy="0"/>
          <a:chOff x="0" y="0"/>
          <a:chExt cx="0" cy="0"/>
        </a:xfrm>
      </p:grpSpPr>
      <p:sp>
        <p:nvSpPr>
          <p:cNvPr id="4" name="Round Same Side Corner Rectangle 3"/>
          <p:cNvSpPr/>
          <p:nvPr userDrawn="1"/>
        </p:nvSpPr>
        <p:spPr>
          <a:xfrm>
            <a:off x="376238" y="1803401"/>
            <a:ext cx="8407400" cy="4657724"/>
          </a:xfrm>
          <a:prstGeom prst="round2SameRect">
            <a:avLst>
              <a:gd name="adj1" fmla="val 2789"/>
              <a:gd name="adj2" fmla="val 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Aft>
                <a:spcPct val="50000"/>
              </a:spcAft>
              <a:defRPr/>
            </a:pPr>
            <a:endParaRPr lang="en-GB" dirty="0">
              <a:latin typeface="Franklin Gothic Book"/>
            </a:endParaRPr>
          </a:p>
        </p:txBody>
      </p:sp>
      <p:sp>
        <p:nvSpPr>
          <p:cNvPr id="5" name="Content Placeholder 4"/>
          <p:cNvSpPr>
            <a:spLocks noGrp="1"/>
          </p:cNvSpPr>
          <p:nvPr>
            <p:ph sz="quarter" idx="10" hasCustomPrompt="1"/>
          </p:nvPr>
        </p:nvSpPr>
        <p:spPr>
          <a:xfrm>
            <a:off x="376238" y="1803401"/>
            <a:ext cx="8407400" cy="4657723"/>
          </a:xfrm>
        </p:spPr>
        <p:txBody>
          <a:bodyPr/>
          <a:lstStyle>
            <a:lvl1pPr>
              <a:defRPr baseline="0"/>
            </a:lvl1pPr>
          </a:lstStyle>
          <a:p>
            <a:pPr lvl="0"/>
            <a:r>
              <a:rPr lang="en-US" dirty="0"/>
              <a:t>Click icon to add object</a:t>
            </a:r>
          </a:p>
        </p:txBody>
      </p:sp>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dirty="0"/>
          </a:p>
        </p:txBody>
      </p:sp>
      <p:sp>
        <p:nvSpPr>
          <p:cNvPr id="99"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F7334817-FF7C-6948-966F-8ECFBE662A14}" type="datetime3">
              <a:rPr lang="en-GB" smtClean="0"/>
              <a:t>20 February, 2019</a:t>
            </a:fld>
            <a:endParaRPr lang="en-GB" dirty="0"/>
          </a:p>
        </p:txBody>
      </p:sp>
      <p:sp>
        <p:nvSpPr>
          <p:cNvPr id="100"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1000" b="0" i="0" u="none">
                <a:solidFill>
                  <a:srgbClr val="FFFFFF"/>
                </a:solidFill>
                <a:latin typeface="Arial"/>
              </a:defRPr>
            </a:lvl1pPr>
          </a:lstStyle>
          <a:p>
            <a:endParaRPr lang="en-GB" b="1"/>
          </a:p>
        </p:txBody>
      </p:sp>
      <p:sp>
        <p:nvSpPr>
          <p:cNvPr id="102"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pPr/>
              <a:t>‹#›</a:t>
            </a:fld>
            <a:endParaRPr lang="en-GB" dirty="0"/>
          </a:p>
        </p:txBody>
      </p:sp>
    </p:spTree>
    <p:extLst>
      <p:ext uri="{BB962C8B-B14F-4D97-AF65-F5344CB8AC3E}">
        <p14:creationId xmlns:p14="http://schemas.microsoft.com/office/powerpoint/2010/main" val="83830286"/>
      </p:ext>
    </p:extLst>
  </p:cSld>
  <p:clrMapOvr>
    <a:masterClrMapping/>
  </p:clrMapOvr>
</p:sldLayout>
</file>

<file path=ppt/slideLayouts/slideLayout131.xml><?xml version="1.0" encoding="utf-8"?>
<p:sldLayout xmlns:a="http://schemas.openxmlformats.org/drawingml/2006/main" xmlns:r="http://schemas.openxmlformats.org/officeDocument/2006/relationships" xmlns:p="http://schemas.openxmlformats.org/presentationml/2006/main" preserve="1" userDrawn="1">
  <p:cSld name="Single chart - with title">
    <p:spTree>
      <p:nvGrpSpPr>
        <p:cNvPr id="1" name=""/>
        <p:cNvGrpSpPr/>
        <p:nvPr/>
      </p:nvGrpSpPr>
      <p:grpSpPr>
        <a:xfrm>
          <a:off x="0" y="0"/>
          <a:ext cx="0" cy="0"/>
          <a:chOff x="0" y="0"/>
          <a:chExt cx="0" cy="0"/>
        </a:xfrm>
      </p:grpSpPr>
      <p:sp>
        <p:nvSpPr>
          <p:cNvPr id="4" name="Round Same Side Corner Rectangle 3"/>
          <p:cNvSpPr/>
          <p:nvPr userDrawn="1"/>
        </p:nvSpPr>
        <p:spPr>
          <a:xfrm>
            <a:off x="376238" y="1803401"/>
            <a:ext cx="8407399" cy="4657724"/>
          </a:xfrm>
          <a:prstGeom prst="round2SameRect">
            <a:avLst>
              <a:gd name="adj1" fmla="val 2789"/>
              <a:gd name="adj2" fmla="val 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Aft>
                <a:spcPct val="50000"/>
              </a:spcAft>
              <a:defRPr/>
            </a:pPr>
            <a:endParaRPr lang="en-GB" dirty="0">
              <a:latin typeface="Franklin Gothic Book"/>
            </a:endParaRPr>
          </a:p>
        </p:txBody>
      </p:sp>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dirty="0"/>
          </a:p>
        </p:txBody>
      </p:sp>
      <p:sp>
        <p:nvSpPr>
          <p:cNvPr id="99"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F7334817-FF7C-6948-966F-8ECFBE662A14}" type="datetime3">
              <a:rPr lang="en-GB" smtClean="0"/>
              <a:t>20 February, 2019</a:t>
            </a:fld>
            <a:endParaRPr lang="en-GB" dirty="0"/>
          </a:p>
        </p:txBody>
      </p:sp>
      <p:sp>
        <p:nvSpPr>
          <p:cNvPr id="100"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1000" b="0" i="0" u="none">
                <a:solidFill>
                  <a:srgbClr val="FFFFFF"/>
                </a:solidFill>
                <a:latin typeface="Arial"/>
              </a:defRPr>
            </a:lvl1pPr>
          </a:lstStyle>
          <a:p>
            <a:endParaRPr lang="en-GB" b="1"/>
          </a:p>
        </p:txBody>
      </p:sp>
      <p:sp>
        <p:nvSpPr>
          <p:cNvPr id="102"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pPr/>
              <a:t>‹#›</a:t>
            </a:fld>
            <a:endParaRPr lang="en-GB" dirty="0"/>
          </a:p>
        </p:txBody>
      </p:sp>
      <p:sp>
        <p:nvSpPr>
          <p:cNvPr id="5" name="Content Placeholder 4"/>
          <p:cNvSpPr>
            <a:spLocks noGrp="1"/>
          </p:cNvSpPr>
          <p:nvPr>
            <p:ph sz="quarter" idx="17" hasCustomPrompt="1"/>
          </p:nvPr>
        </p:nvSpPr>
        <p:spPr>
          <a:xfrm>
            <a:off x="376238" y="2472531"/>
            <a:ext cx="8407400" cy="4013994"/>
          </a:xfrm>
        </p:spPr>
        <p:txBody>
          <a:bodyPr/>
          <a:lstStyle>
            <a:lvl1pPr>
              <a:defRPr baseline="0"/>
            </a:lvl1pPr>
          </a:lstStyle>
          <a:p>
            <a:pPr lvl="0"/>
            <a:r>
              <a:rPr lang="en-US" dirty="0"/>
              <a:t>Click icon to add object</a:t>
            </a:r>
          </a:p>
        </p:txBody>
      </p:sp>
      <p:sp>
        <p:nvSpPr>
          <p:cNvPr id="7" name="Text Placeholder 6"/>
          <p:cNvSpPr>
            <a:spLocks noGrp="1"/>
          </p:cNvSpPr>
          <p:nvPr>
            <p:ph type="body" sz="quarter" idx="18" hasCustomPrompt="1"/>
          </p:nvPr>
        </p:nvSpPr>
        <p:spPr>
          <a:xfrm>
            <a:off x="720725" y="1864518"/>
            <a:ext cx="7704138" cy="608013"/>
          </a:xfrm>
        </p:spPr>
        <p:txBody>
          <a:bodyPr/>
          <a:lstStyle>
            <a:lvl1pPr>
              <a:defRPr sz="1800">
                <a:latin typeface="Franklin Gothic Medium" panose="020B0603020102020204" pitchFamily="34" charset="0"/>
              </a:defRPr>
            </a:lvl1pPr>
          </a:lstStyle>
          <a:p>
            <a:pPr lvl="0"/>
            <a:r>
              <a:rPr lang="en-US" dirty="0"/>
              <a:t>Chart title</a:t>
            </a:r>
          </a:p>
        </p:txBody>
      </p:sp>
    </p:spTree>
    <p:extLst>
      <p:ext uri="{BB962C8B-B14F-4D97-AF65-F5344CB8AC3E}">
        <p14:creationId xmlns:p14="http://schemas.microsoft.com/office/powerpoint/2010/main" val="1475076035"/>
      </p:ext>
    </p:extLst>
  </p:cSld>
  <p:clrMapOvr>
    <a:masterClrMapping/>
  </p:clrMapOvr>
</p:sldLayout>
</file>

<file path=ppt/slideLayouts/slideLayout132.xml><?xml version="1.0" encoding="utf-8"?>
<p:sldLayout xmlns:a="http://schemas.openxmlformats.org/drawingml/2006/main" xmlns:r="http://schemas.openxmlformats.org/officeDocument/2006/relationships" xmlns:p="http://schemas.openxmlformats.org/presentationml/2006/main" preserve="1">
  <p:cSld name="47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Date Placeholder 2"/>
          <p:cNvSpPr>
            <a:spLocks noGrp="1"/>
          </p:cNvSpPr>
          <p:nvPr>
            <p:ph type="dt" sz="half" idx="10"/>
          </p:nvPr>
        </p:nvSpPr>
        <p:spPr/>
        <p:txBody>
          <a:bodyPr/>
          <a:lstStyle/>
          <a:p>
            <a:fld id="{8B6E079F-0502-CC4C-9C8B-39554E94F19E}" type="datetime3">
              <a:rPr lang="en-GB" smtClean="0"/>
              <a:pPr/>
              <a:t>20 February, 2019</a:t>
            </a:fld>
            <a:endParaRPr lang="en-GB" dirty="0"/>
          </a:p>
        </p:txBody>
      </p:sp>
      <p:sp>
        <p:nvSpPr>
          <p:cNvPr id="4" name="Footer Placeholder 3"/>
          <p:cNvSpPr>
            <a:spLocks noGrp="1"/>
          </p:cNvSpPr>
          <p:nvPr>
            <p:ph type="ftr" sz="quarter" idx="11"/>
            <p:custDataLst>
              <p:tags r:id="rId1"/>
            </p:custDataLst>
          </p:nvPr>
        </p:nvSpPr>
        <p:spPr>
          <a:xfrm>
            <a:off x="0" y="6480000"/>
            <a:ext cx="9144000" cy="378000"/>
          </a:xfrm>
        </p:spPr>
        <p:txBody>
          <a:bodyPr/>
          <a:lstStyle>
            <a:lvl1pPr algn="ctr">
              <a:defRPr lang="en-GB" sz="1000" b="0" i="0" u="none">
                <a:solidFill>
                  <a:srgbClr val="FFFFFF"/>
                </a:solidFill>
                <a:latin typeface="Arial"/>
              </a:defRPr>
            </a:lvl1pPr>
          </a:lstStyle>
          <a:p>
            <a:endParaRPr lang="en-GB" b="1"/>
          </a:p>
        </p:txBody>
      </p:sp>
      <p:sp>
        <p:nvSpPr>
          <p:cNvPr id="5" name="Slide Number Placeholder 4"/>
          <p:cNvSpPr>
            <a:spLocks noGrp="1"/>
          </p:cNvSpPr>
          <p:nvPr>
            <p:ph type="sldNum" sz="quarter" idx="12"/>
          </p:nvPr>
        </p:nvSpPr>
        <p:spPr/>
        <p:txBody>
          <a:bodyPr/>
          <a:lstStyle/>
          <a:p>
            <a:fld id="{71F9F866-B438-9445-8D9F-1F8FF6608833}" type="slidenum">
              <a:rPr lang="en-GB" smtClean="0"/>
              <a:pPr/>
              <a:t>‹#›</a:t>
            </a:fld>
            <a:endParaRPr lang="en-GB" dirty="0"/>
          </a:p>
        </p:txBody>
      </p:sp>
      <p:sp>
        <p:nvSpPr>
          <p:cNvPr id="6" name="Rectangle 5"/>
          <p:cNvSpPr/>
          <p:nvPr userDrawn="1"/>
        </p:nvSpPr>
        <p:spPr>
          <a:xfrm>
            <a:off x="0" y="0"/>
            <a:ext cx="9144000" cy="6858000"/>
          </a:xfrm>
          <a:prstGeom prst="rect">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7000" dirty="0">
                <a:latin typeface="Franklin Gothic Book"/>
              </a:rPr>
              <a:t>Layouts</a:t>
            </a:r>
            <a:r>
              <a:rPr lang="en-US" sz="7000" baseline="0" dirty="0">
                <a:latin typeface="Franklin Gothic Book"/>
              </a:rPr>
              <a:t> for</a:t>
            </a:r>
            <a:br>
              <a:rPr lang="en-US" sz="7000" baseline="0" dirty="0">
                <a:latin typeface="Franklin Gothic Book"/>
              </a:rPr>
            </a:br>
            <a:r>
              <a:rPr lang="en-US" sz="7000" baseline="0" dirty="0">
                <a:latin typeface="Franklin Gothic Book"/>
              </a:rPr>
              <a:t>complex text</a:t>
            </a:r>
            <a:endParaRPr lang="en-US" sz="7000" dirty="0">
              <a:latin typeface="Franklin Gothic Book"/>
            </a:endParaRPr>
          </a:p>
        </p:txBody>
      </p:sp>
      <p:grpSp>
        <p:nvGrpSpPr>
          <p:cNvPr id="7" name="Group 6"/>
          <p:cNvGrpSpPr/>
          <p:nvPr userDrawn="1"/>
        </p:nvGrpSpPr>
        <p:grpSpPr>
          <a:xfrm>
            <a:off x="-903288" y="0"/>
            <a:ext cx="9902857" cy="7638450"/>
            <a:chOff x="-903288" y="0"/>
            <a:chExt cx="9902857" cy="7638450"/>
          </a:xfrm>
        </p:grpSpPr>
        <p:cxnSp>
          <p:nvCxnSpPr>
            <p:cNvPr id="8" name="Straight Connector 7"/>
            <p:cNvCxnSpPr/>
            <p:nvPr userDrawn="1"/>
          </p:nvCxnSpPr>
          <p:spPr bwMode="auto">
            <a:xfrm>
              <a:off x="-903288" y="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userDrawn="1"/>
          </p:nvCxnSpPr>
          <p:spPr bwMode="auto">
            <a:xfrm>
              <a:off x="-903288" y="360363"/>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userDrawn="1"/>
          </p:nvCxnSpPr>
          <p:spPr bwMode="auto">
            <a:xfrm>
              <a:off x="-903288" y="719138"/>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userDrawn="1"/>
          </p:nvCxnSpPr>
          <p:spPr bwMode="auto">
            <a:xfrm>
              <a:off x="-903288" y="10795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userDrawn="1"/>
          </p:nvCxnSpPr>
          <p:spPr bwMode="auto">
            <a:xfrm>
              <a:off x="-903288" y="1439863"/>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userDrawn="1"/>
          </p:nvCxnSpPr>
          <p:spPr bwMode="auto">
            <a:xfrm>
              <a:off x="-903288" y="1800225"/>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userDrawn="1"/>
          </p:nvCxnSpPr>
          <p:spPr bwMode="auto">
            <a:xfrm>
              <a:off x="-903288" y="2160588"/>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userDrawn="1"/>
          </p:nvCxnSpPr>
          <p:spPr bwMode="auto">
            <a:xfrm>
              <a:off x="-903288" y="252095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userDrawn="1"/>
          </p:nvCxnSpPr>
          <p:spPr bwMode="auto">
            <a:xfrm>
              <a:off x="-903288" y="2879725"/>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userDrawn="1"/>
          </p:nvCxnSpPr>
          <p:spPr bwMode="auto">
            <a:xfrm>
              <a:off x="-903288" y="3240088"/>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userDrawn="1"/>
          </p:nvCxnSpPr>
          <p:spPr bwMode="auto">
            <a:xfrm>
              <a:off x="-903288" y="360045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userDrawn="1"/>
          </p:nvCxnSpPr>
          <p:spPr bwMode="auto">
            <a:xfrm>
              <a:off x="-903288" y="3960813"/>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userDrawn="1"/>
          </p:nvCxnSpPr>
          <p:spPr bwMode="auto">
            <a:xfrm>
              <a:off x="-903288" y="4319588"/>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userDrawn="1"/>
          </p:nvCxnSpPr>
          <p:spPr bwMode="auto">
            <a:xfrm>
              <a:off x="-903288" y="467995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userDrawn="1"/>
          </p:nvCxnSpPr>
          <p:spPr bwMode="auto">
            <a:xfrm>
              <a:off x="-903288" y="5040313"/>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userDrawn="1"/>
          </p:nvCxnSpPr>
          <p:spPr bwMode="auto">
            <a:xfrm rot="5400000">
              <a:off x="467915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userDrawn="1"/>
          </p:nvCxnSpPr>
          <p:spPr bwMode="auto">
            <a:xfrm rot="5400000">
              <a:off x="431879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userDrawn="1"/>
          </p:nvCxnSpPr>
          <p:spPr bwMode="auto">
            <a:xfrm rot="5400000">
              <a:off x="396001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userDrawn="1"/>
          </p:nvCxnSpPr>
          <p:spPr bwMode="auto">
            <a:xfrm rot="5400000">
              <a:off x="35980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userDrawn="1"/>
          </p:nvCxnSpPr>
          <p:spPr bwMode="auto">
            <a:xfrm rot="5400000">
              <a:off x="323929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userDrawn="1"/>
          </p:nvCxnSpPr>
          <p:spPr bwMode="auto">
            <a:xfrm rot="5400000">
              <a:off x="287893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userDrawn="1"/>
          </p:nvCxnSpPr>
          <p:spPr bwMode="auto">
            <a:xfrm rot="5400000">
              <a:off x="25185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userDrawn="1"/>
          </p:nvCxnSpPr>
          <p:spPr bwMode="auto">
            <a:xfrm rot="5400000">
              <a:off x="215820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userDrawn="1"/>
          </p:nvCxnSpPr>
          <p:spPr bwMode="auto">
            <a:xfrm rot="5400000">
              <a:off x="179943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userDrawn="1"/>
          </p:nvCxnSpPr>
          <p:spPr bwMode="auto">
            <a:xfrm rot="5400000">
              <a:off x="14390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userDrawn="1"/>
          </p:nvCxnSpPr>
          <p:spPr bwMode="auto">
            <a:xfrm rot="5400000">
              <a:off x="107870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userDrawn="1"/>
          </p:nvCxnSpPr>
          <p:spPr bwMode="auto">
            <a:xfrm rot="5400000">
              <a:off x="71834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userDrawn="1"/>
          </p:nvCxnSpPr>
          <p:spPr bwMode="auto">
            <a:xfrm rot="5400000">
              <a:off x="3595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6" name="Straight Connector 35"/>
            <p:cNvCxnSpPr/>
            <p:nvPr userDrawn="1"/>
          </p:nvCxnSpPr>
          <p:spPr bwMode="auto">
            <a:xfrm rot="5400000">
              <a:off x="-79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7" name="Straight Connector 36"/>
            <p:cNvCxnSpPr/>
            <p:nvPr userDrawn="1"/>
          </p:nvCxnSpPr>
          <p:spPr bwMode="auto">
            <a:xfrm rot="5400000">
              <a:off x="-361158"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8" name="Straight Connector 37"/>
            <p:cNvCxnSpPr/>
            <p:nvPr userDrawn="1"/>
          </p:nvCxnSpPr>
          <p:spPr bwMode="auto">
            <a:xfrm rot="5400000">
              <a:off x="683974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9" name="Straight Connector 38"/>
            <p:cNvCxnSpPr/>
            <p:nvPr userDrawn="1"/>
          </p:nvCxnSpPr>
          <p:spPr bwMode="auto">
            <a:xfrm rot="5400000">
              <a:off x="647938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0" name="Straight Connector 39"/>
            <p:cNvCxnSpPr/>
            <p:nvPr userDrawn="1"/>
          </p:nvCxnSpPr>
          <p:spPr bwMode="auto">
            <a:xfrm rot="5400000">
              <a:off x="611901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1" name="Straight Connector 40"/>
            <p:cNvCxnSpPr/>
            <p:nvPr userDrawn="1"/>
          </p:nvCxnSpPr>
          <p:spPr bwMode="auto">
            <a:xfrm rot="5400000">
              <a:off x="575865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2" name="Straight Connector 41"/>
            <p:cNvCxnSpPr/>
            <p:nvPr userDrawn="1"/>
          </p:nvCxnSpPr>
          <p:spPr bwMode="auto">
            <a:xfrm rot="5400000">
              <a:off x="539829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3" name="Straight Connector 42"/>
            <p:cNvCxnSpPr/>
            <p:nvPr userDrawn="1"/>
          </p:nvCxnSpPr>
          <p:spPr bwMode="auto">
            <a:xfrm rot="5400000">
              <a:off x="503951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4" name="Straight Connector 43"/>
            <p:cNvCxnSpPr/>
            <p:nvPr userDrawn="1"/>
          </p:nvCxnSpPr>
          <p:spPr bwMode="auto">
            <a:xfrm rot="5400000">
              <a:off x="467915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5" name="Straight Connector 44"/>
            <p:cNvCxnSpPr/>
            <p:nvPr userDrawn="1"/>
          </p:nvCxnSpPr>
          <p:spPr bwMode="auto">
            <a:xfrm rot="5400000">
              <a:off x="720010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6" name="Straight Connector 45"/>
            <p:cNvCxnSpPr/>
            <p:nvPr userDrawn="1"/>
          </p:nvCxnSpPr>
          <p:spPr bwMode="auto">
            <a:xfrm rot="5400000">
              <a:off x="75604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7" name="Straight Connector 46"/>
            <p:cNvCxnSpPr/>
            <p:nvPr userDrawn="1"/>
          </p:nvCxnSpPr>
          <p:spPr bwMode="auto">
            <a:xfrm rot="5400000">
              <a:off x="792000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8" name="Straight Connector 47"/>
            <p:cNvCxnSpPr/>
            <p:nvPr userDrawn="1"/>
          </p:nvCxnSpPr>
          <p:spPr bwMode="auto">
            <a:xfrm rot="5400000">
              <a:off x="828000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9" name="Straight Connector 48"/>
            <p:cNvCxnSpPr/>
            <p:nvPr userDrawn="1"/>
          </p:nvCxnSpPr>
          <p:spPr bwMode="auto">
            <a:xfrm rot="5400000">
              <a:off x="864000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0" name="Straight Connector 49"/>
            <p:cNvCxnSpPr/>
            <p:nvPr userDrawn="1"/>
          </p:nvCxnSpPr>
          <p:spPr bwMode="auto">
            <a:xfrm>
              <a:off x="-903288" y="540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1" name="Straight Connector 50"/>
            <p:cNvCxnSpPr/>
            <p:nvPr userDrawn="1"/>
          </p:nvCxnSpPr>
          <p:spPr bwMode="auto">
            <a:xfrm>
              <a:off x="-903288" y="576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2" name="Straight Connector 51"/>
            <p:cNvCxnSpPr/>
            <p:nvPr userDrawn="1"/>
          </p:nvCxnSpPr>
          <p:spPr bwMode="auto">
            <a:xfrm>
              <a:off x="-903288" y="612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3" name="Straight Connector 52"/>
            <p:cNvCxnSpPr/>
            <p:nvPr userDrawn="1"/>
          </p:nvCxnSpPr>
          <p:spPr bwMode="auto">
            <a:xfrm>
              <a:off x="-903288" y="648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4" name="Straight Connector 53"/>
            <p:cNvCxnSpPr/>
            <p:nvPr userDrawn="1"/>
          </p:nvCxnSpPr>
          <p:spPr bwMode="auto">
            <a:xfrm>
              <a:off x="-903288" y="684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401016570"/>
      </p:ext>
    </p:extLst>
  </p:cSld>
  <p:clrMapOvr>
    <a:masterClrMapping/>
  </p:clrMapOvr>
</p:sldLayout>
</file>

<file path=ppt/slideLayouts/slideLayout133.xml><?xml version="1.0" encoding="utf-8"?>
<p:sldLayout xmlns:a="http://schemas.openxmlformats.org/drawingml/2006/main" xmlns:r="http://schemas.openxmlformats.org/officeDocument/2006/relationships" xmlns:p="http://schemas.openxmlformats.org/presentationml/2006/main" preserve="1" userDrawn="1">
  <p:cSld name="15_Custom Layout">
    <p:spTree>
      <p:nvGrpSpPr>
        <p:cNvPr id="1" name=""/>
        <p:cNvGrpSpPr/>
        <p:nvPr/>
      </p:nvGrpSpPr>
      <p:grpSpPr>
        <a:xfrm>
          <a:off x="0" y="0"/>
          <a:ext cx="0" cy="0"/>
          <a:chOff x="0" y="0"/>
          <a:chExt cx="0" cy="0"/>
        </a:xfrm>
      </p:grpSpPr>
      <p:sp>
        <p:nvSpPr>
          <p:cNvPr id="6" name="Round Same Side Corner Rectangle 5"/>
          <p:cNvSpPr/>
          <p:nvPr userDrawn="1"/>
        </p:nvSpPr>
        <p:spPr>
          <a:xfrm>
            <a:off x="4319585" y="1803400"/>
            <a:ext cx="4319983" cy="4676599"/>
          </a:xfrm>
          <a:prstGeom prst="round2SameRect">
            <a:avLst>
              <a:gd name="adj1" fmla="val 3390"/>
              <a:gd name="adj2" fmla="val 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Aft>
                <a:spcPct val="50000"/>
              </a:spcAft>
              <a:defRPr/>
            </a:pPr>
            <a:endParaRPr lang="en-GB" dirty="0">
              <a:latin typeface="Franklin Gothic Book"/>
            </a:endParaRPr>
          </a:p>
        </p:txBody>
      </p:sp>
      <p:sp>
        <p:nvSpPr>
          <p:cNvPr id="65"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6"/>
          </p:nvPr>
        </p:nvSpPr>
        <p:spPr>
          <a:xfrm>
            <a:off x="6478586" y="4833942"/>
            <a:ext cx="1800982" cy="1286058"/>
          </a:xfrm>
          <a:prstGeom prst="roundRect">
            <a:avLst>
              <a:gd name="adj" fmla="val 10702"/>
            </a:avLst>
          </a:prstGeom>
        </p:spPr>
        <p:txBody>
          <a:bodyPr/>
          <a:lstStyle/>
          <a:p>
            <a:pPr lvl="0"/>
            <a:r>
              <a:rPr lang="en-US" noProof="0" dirty="0"/>
              <a:t>Click icon to add picture</a:t>
            </a:r>
            <a:endParaRPr lang="en-GB" noProof="0" dirty="0"/>
          </a:p>
        </p:txBody>
      </p:sp>
      <p:pic>
        <p:nvPicPr>
          <p:cNvPr id="7" name="Picture 6" descr="inverted commas closed.png"/>
          <p:cNvPicPr>
            <a:picLocks noChangeAspect="1"/>
          </p:cNvPicPr>
          <p:nvPr userDrawn="1"/>
        </p:nvPicPr>
        <p:blipFill rotWithShape="1">
          <a:blip r:embed="rId3" cstate="email">
            <a:lum bright="70000" contrast="-70000"/>
            <a:extLst>
              <a:ext uri="{28A0092B-C50C-407E-A947-70E740481C1C}">
                <a14:useLocalDpi xmlns:a14="http://schemas.microsoft.com/office/drawing/2010/main" val="0"/>
              </a:ext>
            </a:extLst>
          </a:blip>
          <a:srcRect l="26489" t="54153" r="29554" b="26824"/>
          <a:stretch/>
        </p:blipFill>
        <p:spPr>
          <a:xfrm>
            <a:off x="7517819" y="3312408"/>
            <a:ext cx="762020" cy="542668"/>
          </a:xfrm>
          <a:prstGeom prst="rect">
            <a:avLst/>
          </a:prstGeom>
        </p:spPr>
      </p:pic>
      <p:pic>
        <p:nvPicPr>
          <p:cNvPr id="8" name="Picture 7" descr="inverted commas open.png"/>
          <p:cNvPicPr>
            <a:picLocks noChangeAspect="1"/>
          </p:cNvPicPr>
          <p:nvPr userDrawn="1"/>
        </p:nvPicPr>
        <p:blipFill rotWithShape="1">
          <a:blip r:embed="rId4" cstate="email">
            <a:lum bright="70000" contrast="-70000"/>
            <a:extLst>
              <a:ext uri="{28A0092B-C50C-407E-A947-70E740481C1C}">
                <a14:useLocalDpi xmlns:a14="http://schemas.microsoft.com/office/drawing/2010/main" val="0"/>
              </a:ext>
            </a:extLst>
          </a:blip>
          <a:srcRect l="29337" t="27276" r="30702" b="54153"/>
          <a:stretch/>
        </p:blipFill>
        <p:spPr>
          <a:xfrm>
            <a:off x="4678162" y="2141311"/>
            <a:ext cx="692748" cy="531132"/>
          </a:xfrm>
          <a:prstGeom prst="rect">
            <a:avLst/>
          </a:prstGeom>
        </p:spPr>
      </p:pic>
      <p:sp>
        <p:nvSpPr>
          <p:cNvPr id="13" name="Text Placeholder 6"/>
          <p:cNvSpPr>
            <a:spLocks noGrp="1"/>
          </p:cNvSpPr>
          <p:nvPr>
            <p:ph type="body" sz="quarter" idx="15"/>
          </p:nvPr>
        </p:nvSpPr>
        <p:spPr>
          <a:xfrm>
            <a:off x="5038723" y="2313668"/>
            <a:ext cx="2881313" cy="1449578"/>
          </a:xfrm>
          <a:prstGeom prst="rect">
            <a:avLst/>
          </a:prstGeom>
        </p:spPr>
        <p:txBody>
          <a:bodyPr>
            <a:normAutofit/>
          </a:bodyPr>
          <a:lstStyle>
            <a:lvl1pPr marL="0" marR="0" indent="0" algn="l" defTabSz="914400" rtl="0" eaLnBrk="0" fontAlgn="base" latinLnBrk="0" hangingPunct="0">
              <a:lnSpc>
                <a:spcPct val="100000"/>
              </a:lnSpc>
              <a:spcBef>
                <a:spcPts val="0"/>
              </a:spcBef>
              <a:spcAft>
                <a:spcPts val="12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ＭＳ Ｐゴシック" charset="0"/>
                <a:cs typeface="Arial" pitchFamily="34" charset="0"/>
              </a:rPr>
              <a:t>Click to edit Master text styles</a:t>
            </a:r>
          </a:p>
        </p:txBody>
      </p:sp>
      <p:sp>
        <p:nvSpPr>
          <p:cNvPr id="12" name="Text Placeholder 6"/>
          <p:cNvSpPr>
            <a:spLocks noGrp="1"/>
          </p:cNvSpPr>
          <p:nvPr>
            <p:ph type="body" sz="quarter" idx="14"/>
          </p:nvPr>
        </p:nvSpPr>
        <p:spPr>
          <a:xfrm>
            <a:off x="717550" y="1803400"/>
            <a:ext cx="3240085" cy="4316599"/>
          </a:xfrm>
          <a:prstGeom prst="rect">
            <a:avLst/>
          </a:prstGeom>
        </p:spPr>
        <p:txBody>
          <a:bodyPr>
            <a:normAutofit/>
          </a:bodyPr>
          <a:lstStyle>
            <a:lvl1pPr marL="0" marR="0" indent="0" algn="l" defTabSz="914400" rtl="0" eaLnBrk="0" fontAlgn="base" latinLnBrk="0" hangingPunct="0">
              <a:lnSpc>
                <a:spcPct val="100000"/>
              </a:lnSpc>
              <a:spcBef>
                <a:spcPts val="0"/>
              </a:spcBef>
              <a:spcAft>
                <a:spcPts val="12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ＭＳ Ｐゴシック" charset="0"/>
                <a:cs typeface="Arial" pitchFamily="34" charset="0"/>
              </a:rPr>
              <a:t>Click to edit Master text styles</a:t>
            </a:r>
          </a:p>
          <a:p>
            <a:pPr marL="179388" marR="0" lvl="1" indent="-179388" algn="l" defTabSz="914400" rtl="0" eaLnBrk="0" fontAlgn="base" latinLnBrk="0" hangingPunct="0">
              <a:lnSpc>
                <a:spcPct val="100000"/>
              </a:lnSpc>
              <a:spcBef>
                <a:spcPts val="0"/>
              </a:spcBef>
              <a:spcAft>
                <a:spcPts val="1200"/>
              </a:spcAft>
              <a:buClrTx/>
              <a:buSzTx/>
              <a:buFont typeface="Arial" charset="0"/>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Second level</a:t>
            </a:r>
          </a:p>
          <a:p>
            <a:pPr marL="360000" marR="0" lvl="2"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Third level</a:t>
            </a:r>
          </a:p>
          <a:p>
            <a:pPr marL="540000" marR="0" lvl="3"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Fourth level</a:t>
            </a:r>
          </a:p>
        </p:txBody>
      </p:sp>
      <p:sp>
        <p:nvSpPr>
          <p:cNvPr id="2" name="Title 1"/>
          <p:cNvSpPr>
            <a:spLocks noGrp="1"/>
          </p:cNvSpPr>
          <p:nvPr>
            <p:ph type="title"/>
          </p:nvPr>
        </p:nvSpPr>
        <p:spPr/>
        <p:txBody>
          <a:bodyPr/>
          <a:lstStyle/>
          <a:p>
            <a:r>
              <a:rPr lang="en-GB"/>
              <a:t>Click to edit Master title style</a:t>
            </a:r>
            <a:endParaRPr lang="en-US"/>
          </a:p>
        </p:txBody>
      </p:sp>
      <p:sp>
        <p:nvSpPr>
          <p:cNvPr id="3" name="Date Placeholder 2"/>
          <p:cNvSpPr>
            <a:spLocks noGrp="1"/>
          </p:cNvSpPr>
          <p:nvPr>
            <p:ph type="dt" sz="half" idx="10"/>
          </p:nvPr>
        </p:nvSpPr>
        <p:spPr/>
        <p:txBody>
          <a:bodyPr/>
          <a:lstStyle/>
          <a:p>
            <a:fld id="{8B6E079F-0502-CC4C-9C8B-39554E94F19E}" type="datetime3">
              <a:rPr lang="en-GB" smtClean="0"/>
              <a:pPr/>
              <a:t>20 February, 2019</a:t>
            </a:fld>
            <a:endParaRPr lang="en-GB" dirty="0"/>
          </a:p>
        </p:txBody>
      </p:sp>
      <p:sp>
        <p:nvSpPr>
          <p:cNvPr id="4" name="Footer Placeholder 3"/>
          <p:cNvSpPr>
            <a:spLocks noGrp="1"/>
          </p:cNvSpPr>
          <p:nvPr>
            <p:ph type="ftr" sz="quarter" idx="11"/>
            <p:custDataLst>
              <p:tags r:id="rId1"/>
            </p:custDataLst>
          </p:nvPr>
        </p:nvSpPr>
        <p:spPr>
          <a:xfrm>
            <a:off x="0" y="6480000"/>
            <a:ext cx="9144000" cy="378000"/>
          </a:xfrm>
        </p:spPr>
        <p:txBody>
          <a:bodyPr/>
          <a:lstStyle>
            <a:lvl1pPr algn="ctr">
              <a:defRPr lang="en-GB" sz="1000" b="0" i="0" u="none">
                <a:solidFill>
                  <a:srgbClr val="FFFFFF"/>
                </a:solidFill>
                <a:latin typeface="Arial"/>
              </a:defRPr>
            </a:lvl1pPr>
          </a:lstStyle>
          <a:p>
            <a:endParaRPr lang="en-GB" b="1"/>
          </a:p>
        </p:txBody>
      </p:sp>
      <p:sp>
        <p:nvSpPr>
          <p:cNvPr id="5" name="Slide Number Placeholder 4"/>
          <p:cNvSpPr>
            <a:spLocks noGrp="1"/>
          </p:cNvSpPr>
          <p:nvPr>
            <p:ph type="sldNum" sz="quarter" idx="12"/>
          </p:nvPr>
        </p:nvSpPr>
        <p:spPr/>
        <p:txBody>
          <a:bodyPr/>
          <a:lstStyle/>
          <a:p>
            <a:fld id="{71F9F866-B438-9445-8D9F-1F8FF6608833}" type="slidenum">
              <a:rPr lang="en-GB" smtClean="0"/>
              <a:pPr/>
              <a:t>‹#›</a:t>
            </a:fld>
            <a:endParaRPr lang="en-GB" dirty="0"/>
          </a:p>
        </p:txBody>
      </p:sp>
    </p:spTree>
    <p:extLst>
      <p:ext uri="{BB962C8B-B14F-4D97-AF65-F5344CB8AC3E}">
        <p14:creationId xmlns:p14="http://schemas.microsoft.com/office/powerpoint/2010/main" val="2595284892"/>
      </p:ext>
    </p:extLst>
  </p:cSld>
  <p:clrMapOvr>
    <a:masterClrMapping/>
  </p:clrMapOvr>
</p:sldLayout>
</file>

<file path=ppt/slideLayouts/slideLayout134.xml><?xml version="1.0" encoding="utf-8"?>
<p:sldLayout xmlns:a="http://schemas.openxmlformats.org/drawingml/2006/main" xmlns:r="http://schemas.openxmlformats.org/officeDocument/2006/relationships" xmlns:p="http://schemas.openxmlformats.org/presentationml/2006/main" preserve="1" userDrawn="1">
  <p:cSld name="6_text + chart">
    <p:spTree>
      <p:nvGrpSpPr>
        <p:cNvPr id="1" name=""/>
        <p:cNvGrpSpPr/>
        <p:nvPr/>
      </p:nvGrpSpPr>
      <p:grpSpPr>
        <a:xfrm>
          <a:off x="0" y="0"/>
          <a:ext cx="0" cy="0"/>
          <a:chOff x="0" y="0"/>
          <a:chExt cx="0" cy="0"/>
        </a:xfrm>
      </p:grpSpPr>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a:p>
        </p:txBody>
      </p:sp>
      <p:sp>
        <p:nvSpPr>
          <p:cNvPr id="7" name="Text Placeholder 6"/>
          <p:cNvSpPr>
            <a:spLocks noGrp="1"/>
          </p:cNvSpPr>
          <p:nvPr>
            <p:ph type="body" sz="quarter" idx="13"/>
          </p:nvPr>
        </p:nvSpPr>
        <p:spPr>
          <a:xfrm>
            <a:off x="717550" y="1803400"/>
            <a:ext cx="3606800" cy="4316600"/>
          </a:xfrm>
          <a:prstGeom prst="rect">
            <a:avLst/>
          </a:prstGeom>
        </p:spPr>
        <p:txBody>
          <a:bodyPr>
            <a:noAutofit/>
          </a:bodyPr>
          <a:lstStyle>
            <a:lvl1pPr marL="0" marR="0" indent="0" algn="l" defTabSz="914400" rtl="0" eaLnBrk="0" fontAlgn="base" latinLnBrk="0" hangingPunct="0">
              <a:lnSpc>
                <a:spcPct val="100000"/>
              </a:lnSpc>
              <a:spcBef>
                <a:spcPts val="0"/>
              </a:spcBef>
              <a:spcAft>
                <a:spcPts val="12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ＭＳ Ｐゴシック" charset="0"/>
                <a:cs typeface="Arial" pitchFamily="34" charset="0"/>
              </a:rPr>
              <a:t>Click to edit Master text styles</a:t>
            </a:r>
          </a:p>
          <a:p>
            <a:pPr marL="179388" marR="0" lvl="1" indent="-179388" algn="l" defTabSz="914400" rtl="0" eaLnBrk="0" fontAlgn="base" latinLnBrk="0" hangingPunct="0">
              <a:lnSpc>
                <a:spcPct val="100000"/>
              </a:lnSpc>
              <a:spcBef>
                <a:spcPts val="0"/>
              </a:spcBef>
              <a:spcAft>
                <a:spcPts val="1200"/>
              </a:spcAft>
              <a:buClrTx/>
              <a:buSzTx/>
              <a:buFont typeface="Arial" charset="0"/>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Second level</a:t>
            </a:r>
          </a:p>
          <a:p>
            <a:pPr marL="360000" marR="0" lvl="2"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Third level</a:t>
            </a:r>
          </a:p>
          <a:p>
            <a:pPr marL="540000" marR="0" lvl="3"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Fourth level</a:t>
            </a:r>
          </a:p>
        </p:txBody>
      </p:sp>
      <p:sp>
        <p:nvSpPr>
          <p:cNvPr id="100"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B6178F0A-3EE0-4B48-8395-CF38F4590226}" type="datetime3">
              <a:rPr lang="en-GB" smtClean="0"/>
              <a:t>20 February, 2019</a:t>
            </a:fld>
            <a:endParaRPr lang="en-GB" dirty="0"/>
          </a:p>
        </p:txBody>
      </p:sp>
      <p:sp>
        <p:nvSpPr>
          <p:cNvPr id="101"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1000" b="0" i="0" u="none">
                <a:solidFill>
                  <a:srgbClr val="FFFFFF"/>
                </a:solidFill>
                <a:latin typeface="Arial"/>
              </a:defRPr>
            </a:lvl1pPr>
          </a:lstStyle>
          <a:p>
            <a:endParaRPr lang="en-GB" b="1"/>
          </a:p>
        </p:txBody>
      </p:sp>
      <p:sp>
        <p:nvSpPr>
          <p:cNvPr id="103"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pPr/>
              <a:t>‹#›</a:t>
            </a:fld>
            <a:endParaRPr lang="en-GB" dirty="0"/>
          </a:p>
        </p:txBody>
      </p:sp>
      <p:sp>
        <p:nvSpPr>
          <p:cNvPr id="105" name="Text Placeholder 6"/>
          <p:cNvSpPr>
            <a:spLocks noGrp="1"/>
          </p:cNvSpPr>
          <p:nvPr>
            <p:ph type="body" sz="quarter" idx="17"/>
          </p:nvPr>
        </p:nvSpPr>
        <p:spPr>
          <a:xfrm>
            <a:off x="4819650" y="1803400"/>
            <a:ext cx="3602036" cy="4316600"/>
          </a:xfrm>
          <a:prstGeom prst="rect">
            <a:avLst/>
          </a:prstGeom>
        </p:spPr>
        <p:txBody>
          <a:bodyPr>
            <a:noAutofit/>
          </a:bodyPr>
          <a:lstStyle>
            <a:lvl1pPr marL="0" marR="0" indent="0" algn="l" defTabSz="914400" rtl="0" eaLnBrk="0" fontAlgn="base" latinLnBrk="0" hangingPunct="0">
              <a:lnSpc>
                <a:spcPct val="100000"/>
              </a:lnSpc>
              <a:spcBef>
                <a:spcPts val="0"/>
              </a:spcBef>
              <a:spcAft>
                <a:spcPts val="12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ＭＳ Ｐゴシック" charset="0"/>
                <a:cs typeface="Arial" pitchFamily="34" charset="0"/>
              </a:rPr>
              <a:t>Click to edit Master text styles</a:t>
            </a:r>
          </a:p>
          <a:p>
            <a:pPr marL="179388" marR="0" lvl="1" indent="-179388" algn="l" defTabSz="914400" rtl="0" eaLnBrk="0" fontAlgn="base" latinLnBrk="0" hangingPunct="0">
              <a:lnSpc>
                <a:spcPct val="100000"/>
              </a:lnSpc>
              <a:spcBef>
                <a:spcPts val="0"/>
              </a:spcBef>
              <a:spcAft>
                <a:spcPts val="1200"/>
              </a:spcAft>
              <a:buClrTx/>
              <a:buSzTx/>
              <a:buFont typeface="Arial" charset="0"/>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Second level</a:t>
            </a:r>
          </a:p>
          <a:p>
            <a:pPr marL="360000" marR="0" lvl="2"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Third level</a:t>
            </a:r>
          </a:p>
          <a:p>
            <a:pPr marL="540000" marR="0" lvl="3"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Fourth level</a:t>
            </a:r>
          </a:p>
        </p:txBody>
      </p:sp>
      <p:cxnSp>
        <p:nvCxnSpPr>
          <p:cNvPr id="104" name="Straight Connector 103"/>
          <p:cNvCxnSpPr/>
          <p:nvPr userDrawn="1"/>
        </p:nvCxnSpPr>
        <p:spPr>
          <a:xfrm>
            <a:off x="4551813" y="1761671"/>
            <a:ext cx="0" cy="4316600"/>
          </a:xfrm>
          <a:prstGeom prst="line">
            <a:avLst/>
          </a:prstGeom>
          <a:ln w="6350">
            <a:solidFill>
              <a:schemeClr val="tx1"/>
            </a:solidFill>
            <a:tailEnd type="none"/>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200032545"/>
      </p:ext>
    </p:extLst>
  </p:cSld>
  <p:clrMapOvr>
    <a:masterClrMapping/>
  </p:clrMapOvr>
</p:sldLayout>
</file>

<file path=ppt/slideLayouts/slideLayout135.xml><?xml version="1.0" encoding="utf-8"?>
<p:sldLayout xmlns:a="http://schemas.openxmlformats.org/drawingml/2006/main" xmlns:r="http://schemas.openxmlformats.org/officeDocument/2006/relationships" xmlns:p="http://schemas.openxmlformats.org/presentationml/2006/main" preserve="1" userDrawn="1">
  <p:cSld name="5_text + chart">
    <p:spTree>
      <p:nvGrpSpPr>
        <p:cNvPr id="1" name=""/>
        <p:cNvGrpSpPr/>
        <p:nvPr/>
      </p:nvGrpSpPr>
      <p:grpSpPr>
        <a:xfrm>
          <a:off x="0" y="0"/>
          <a:ext cx="0" cy="0"/>
          <a:chOff x="0" y="0"/>
          <a:chExt cx="0" cy="0"/>
        </a:xfrm>
      </p:grpSpPr>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a:p>
        </p:txBody>
      </p:sp>
      <p:sp>
        <p:nvSpPr>
          <p:cNvPr id="7" name="Text Placeholder 6"/>
          <p:cNvSpPr>
            <a:spLocks noGrp="1"/>
          </p:cNvSpPr>
          <p:nvPr>
            <p:ph type="body" sz="quarter" idx="13"/>
          </p:nvPr>
        </p:nvSpPr>
        <p:spPr>
          <a:xfrm>
            <a:off x="717551" y="2879725"/>
            <a:ext cx="3240086" cy="3060273"/>
          </a:xfrm>
          <a:prstGeom prst="rect">
            <a:avLst/>
          </a:prstGeom>
        </p:spPr>
        <p:txBody>
          <a:bodyPr>
            <a:noAutofit/>
          </a:bodyPr>
          <a:lstStyle>
            <a:lvl1pPr marL="0" marR="0" indent="0" algn="l" defTabSz="914400" rtl="0" eaLnBrk="0" fontAlgn="base" latinLnBrk="0" hangingPunct="0">
              <a:lnSpc>
                <a:spcPct val="100000"/>
              </a:lnSpc>
              <a:spcBef>
                <a:spcPts val="0"/>
              </a:spcBef>
              <a:spcAft>
                <a:spcPts val="12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ＭＳ Ｐゴシック" charset="0"/>
                <a:cs typeface="Arial" pitchFamily="34" charset="0"/>
              </a:rPr>
              <a:t>Click to edit Master text styles</a:t>
            </a:r>
          </a:p>
          <a:p>
            <a:pPr marL="179388" marR="0" lvl="1" indent="-179388" algn="l" defTabSz="914400" rtl="0" eaLnBrk="0" fontAlgn="base" latinLnBrk="0" hangingPunct="0">
              <a:lnSpc>
                <a:spcPct val="100000"/>
              </a:lnSpc>
              <a:spcBef>
                <a:spcPts val="0"/>
              </a:spcBef>
              <a:spcAft>
                <a:spcPts val="1200"/>
              </a:spcAft>
              <a:buClrTx/>
              <a:buSzTx/>
              <a:buFont typeface="Arial" charset="0"/>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Second level</a:t>
            </a:r>
          </a:p>
          <a:p>
            <a:pPr marL="360000" marR="0" lvl="2"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Third level</a:t>
            </a:r>
          </a:p>
          <a:p>
            <a:pPr marL="540000" marR="0" lvl="3"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Fourth level</a:t>
            </a:r>
          </a:p>
        </p:txBody>
      </p:sp>
      <p:sp>
        <p:nvSpPr>
          <p:cNvPr id="100"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B6178F0A-3EE0-4B48-8395-CF38F4590226}" type="datetime3">
              <a:rPr lang="en-GB" smtClean="0"/>
              <a:t>20 February, 2019</a:t>
            </a:fld>
            <a:endParaRPr lang="en-GB" dirty="0"/>
          </a:p>
        </p:txBody>
      </p:sp>
      <p:sp>
        <p:nvSpPr>
          <p:cNvPr id="101"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1000" b="0" i="0" u="none">
                <a:solidFill>
                  <a:srgbClr val="FFFFFF"/>
                </a:solidFill>
                <a:latin typeface="Arial"/>
              </a:defRPr>
            </a:lvl1pPr>
          </a:lstStyle>
          <a:p>
            <a:endParaRPr lang="en-GB" b="1"/>
          </a:p>
        </p:txBody>
      </p:sp>
      <p:sp>
        <p:nvSpPr>
          <p:cNvPr id="103"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pPr/>
              <a:t>‹#›</a:t>
            </a:fld>
            <a:endParaRPr lang="en-GB" dirty="0"/>
          </a:p>
        </p:txBody>
      </p:sp>
      <p:sp>
        <p:nvSpPr>
          <p:cNvPr id="102" name="Text Placeholder 6"/>
          <p:cNvSpPr>
            <a:spLocks noGrp="1"/>
          </p:cNvSpPr>
          <p:nvPr>
            <p:ph type="body" sz="quarter" idx="16"/>
          </p:nvPr>
        </p:nvSpPr>
        <p:spPr>
          <a:xfrm>
            <a:off x="720725" y="2340519"/>
            <a:ext cx="3236517" cy="360862"/>
          </a:xfrm>
          <a:prstGeom prst="rect">
            <a:avLst/>
          </a:prstGeom>
        </p:spPr>
        <p:txBody>
          <a:bodyPr>
            <a:noAutofit/>
          </a:bodyPr>
          <a:lstStyle>
            <a:lvl1pPr marL="0" marR="0" indent="0" algn="l" defTabSz="914400" rtl="0" eaLnBrk="0" fontAlgn="base" latinLnBrk="0" hangingPunct="0">
              <a:lnSpc>
                <a:spcPct val="100000"/>
              </a:lnSpc>
              <a:spcBef>
                <a:spcPts val="0"/>
              </a:spcBef>
              <a:spcAft>
                <a:spcPts val="1200"/>
              </a:spcAft>
              <a:buClrTx/>
              <a:buSzTx/>
              <a:buFontTx/>
              <a:buNone/>
              <a:tabLst/>
              <a:defRPr sz="2000">
                <a:solidFill>
                  <a:srgbClr val="00539B"/>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ＭＳ Ｐゴシック" charset="0"/>
                <a:cs typeface="Arial" pitchFamily="34" charset="0"/>
              </a:rPr>
              <a:t>Click to edit Master text styles</a:t>
            </a:r>
          </a:p>
        </p:txBody>
      </p:sp>
      <p:sp>
        <p:nvSpPr>
          <p:cNvPr id="105" name="Text Placeholder 6"/>
          <p:cNvSpPr>
            <a:spLocks noGrp="1"/>
          </p:cNvSpPr>
          <p:nvPr>
            <p:ph type="body" sz="quarter" idx="17"/>
          </p:nvPr>
        </p:nvSpPr>
        <p:spPr>
          <a:xfrm>
            <a:off x="4678361" y="2879725"/>
            <a:ext cx="3241675" cy="3060273"/>
          </a:xfrm>
          <a:prstGeom prst="rect">
            <a:avLst/>
          </a:prstGeom>
        </p:spPr>
        <p:txBody>
          <a:bodyPr>
            <a:noAutofit/>
          </a:bodyPr>
          <a:lstStyle>
            <a:lvl1pPr marL="0" marR="0" indent="0" algn="l" defTabSz="914400" rtl="0" eaLnBrk="0" fontAlgn="base" latinLnBrk="0" hangingPunct="0">
              <a:lnSpc>
                <a:spcPct val="100000"/>
              </a:lnSpc>
              <a:spcBef>
                <a:spcPts val="0"/>
              </a:spcBef>
              <a:spcAft>
                <a:spcPts val="12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ＭＳ Ｐゴシック" charset="0"/>
                <a:cs typeface="Arial" pitchFamily="34" charset="0"/>
              </a:rPr>
              <a:t>Click to edit Master text styles</a:t>
            </a:r>
          </a:p>
          <a:p>
            <a:pPr marL="179388" marR="0" lvl="1" indent="-179388" algn="l" defTabSz="914400" rtl="0" eaLnBrk="0" fontAlgn="base" latinLnBrk="0" hangingPunct="0">
              <a:lnSpc>
                <a:spcPct val="100000"/>
              </a:lnSpc>
              <a:spcBef>
                <a:spcPts val="0"/>
              </a:spcBef>
              <a:spcAft>
                <a:spcPts val="1200"/>
              </a:spcAft>
              <a:buClrTx/>
              <a:buSzTx/>
              <a:buFont typeface="Arial" charset="0"/>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Second level</a:t>
            </a:r>
          </a:p>
          <a:p>
            <a:pPr marL="360000" marR="0" lvl="2"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Third level</a:t>
            </a:r>
          </a:p>
          <a:p>
            <a:pPr marL="540000" marR="0" lvl="3"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Fourth level</a:t>
            </a:r>
          </a:p>
        </p:txBody>
      </p:sp>
      <p:sp>
        <p:nvSpPr>
          <p:cNvPr id="106" name="Text Placeholder 6"/>
          <p:cNvSpPr>
            <a:spLocks noGrp="1"/>
          </p:cNvSpPr>
          <p:nvPr>
            <p:ph type="body" sz="quarter" idx="18"/>
          </p:nvPr>
        </p:nvSpPr>
        <p:spPr>
          <a:xfrm>
            <a:off x="4681536" y="2340519"/>
            <a:ext cx="3238103" cy="360862"/>
          </a:xfrm>
          <a:prstGeom prst="rect">
            <a:avLst/>
          </a:prstGeom>
        </p:spPr>
        <p:txBody>
          <a:bodyPr>
            <a:noAutofit/>
          </a:bodyPr>
          <a:lstStyle>
            <a:lvl1pPr marL="0" marR="0" indent="0" algn="l" defTabSz="914400" rtl="0" eaLnBrk="0" fontAlgn="base" latinLnBrk="0" hangingPunct="0">
              <a:lnSpc>
                <a:spcPct val="100000"/>
              </a:lnSpc>
              <a:spcBef>
                <a:spcPts val="0"/>
              </a:spcBef>
              <a:spcAft>
                <a:spcPts val="1200"/>
              </a:spcAft>
              <a:buClrTx/>
              <a:buSzTx/>
              <a:buFontTx/>
              <a:buNone/>
              <a:tabLst/>
              <a:defRPr sz="2000">
                <a:solidFill>
                  <a:srgbClr val="00539B"/>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ＭＳ Ｐゴシック" charset="0"/>
                <a:cs typeface="Arial" pitchFamily="34" charset="0"/>
              </a:rPr>
              <a:t>Click to edit Master text styles</a:t>
            </a:r>
          </a:p>
        </p:txBody>
      </p:sp>
      <p:cxnSp>
        <p:nvCxnSpPr>
          <p:cNvPr id="104" name="Straight Connector 103"/>
          <p:cNvCxnSpPr/>
          <p:nvPr userDrawn="1"/>
        </p:nvCxnSpPr>
        <p:spPr>
          <a:xfrm>
            <a:off x="4319585" y="2160588"/>
            <a:ext cx="0" cy="3959412"/>
          </a:xfrm>
          <a:prstGeom prst="line">
            <a:avLst/>
          </a:prstGeom>
          <a:ln w="6350">
            <a:solidFill>
              <a:schemeClr val="tx1"/>
            </a:solidFill>
            <a:tailEnd type="none"/>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601500929"/>
      </p:ext>
    </p:extLst>
  </p:cSld>
  <p:clrMapOvr>
    <a:masterClrMapping/>
  </p:clrMapOvr>
</p:sldLayout>
</file>

<file path=ppt/slideLayouts/slideLayout136.xml><?xml version="1.0" encoding="utf-8"?>
<p:sldLayout xmlns:a="http://schemas.openxmlformats.org/drawingml/2006/main" xmlns:r="http://schemas.openxmlformats.org/officeDocument/2006/relationships" xmlns:p="http://schemas.openxmlformats.org/presentationml/2006/main" preserve="1">
  <p:cSld name="49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Date Placeholder 2"/>
          <p:cNvSpPr>
            <a:spLocks noGrp="1"/>
          </p:cNvSpPr>
          <p:nvPr>
            <p:ph type="dt" sz="half" idx="10"/>
          </p:nvPr>
        </p:nvSpPr>
        <p:spPr/>
        <p:txBody>
          <a:bodyPr/>
          <a:lstStyle/>
          <a:p>
            <a:fld id="{8B6E079F-0502-CC4C-9C8B-39554E94F19E}" type="datetime3">
              <a:rPr lang="en-GB" smtClean="0"/>
              <a:pPr/>
              <a:t>20 February, 2019</a:t>
            </a:fld>
            <a:endParaRPr lang="en-GB" dirty="0"/>
          </a:p>
        </p:txBody>
      </p:sp>
      <p:sp>
        <p:nvSpPr>
          <p:cNvPr id="4" name="Footer Placeholder 3"/>
          <p:cNvSpPr>
            <a:spLocks noGrp="1"/>
          </p:cNvSpPr>
          <p:nvPr>
            <p:ph type="ftr" sz="quarter" idx="11"/>
            <p:custDataLst>
              <p:tags r:id="rId1"/>
            </p:custDataLst>
          </p:nvPr>
        </p:nvSpPr>
        <p:spPr>
          <a:xfrm>
            <a:off x="0" y="6480000"/>
            <a:ext cx="9144000" cy="378000"/>
          </a:xfrm>
        </p:spPr>
        <p:txBody>
          <a:bodyPr/>
          <a:lstStyle>
            <a:lvl1pPr algn="ctr">
              <a:defRPr lang="en-GB" sz="1000" b="0" i="0" u="none">
                <a:solidFill>
                  <a:srgbClr val="FFFFFF"/>
                </a:solidFill>
                <a:latin typeface="Arial"/>
              </a:defRPr>
            </a:lvl1pPr>
          </a:lstStyle>
          <a:p>
            <a:endParaRPr lang="en-GB" b="1"/>
          </a:p>
        </p:txBody>
      </p:sp>
      <p:sp>
        <p:nvSpPr>
          <p:cNvPr id="5" name="Slide Number Placeholder 4"/>
          <p:cNvSpPr>
            <a:spLocks noGrp="1"/>
          </p:cNvSpPr>
          <p:nvPr>
            <p:ph type="sldNum" sz="quarter" idx="12"/>
          </p:nvPr>
        </p:nvSpPr>
        <p:spPr/>
        <p:txBody>
          <a:bodyPr/>
          <a:lstStyle/>
          <a:p>
            <a:fld id="{71F9F866-B438-9445-8D9F-1F8FF6608833}" type="slidenum">
              <a:rPr lang="en-GB" smtClean="0"/>
              <a:pPr/>
              <a:t>‹#›</a:t>
            </a:fld>
            <a:endParaRPr lang="en-GB" dirty="0"/>
          </a:p>
        </p:txBody>
      </p:sp>
      <p:sp>
        <p:nvSpPr>
          <p:cNvPr id="6" name="Rectangle 5"/>
          <p:cNvSpPr/>
          <p:nvPr userDrawn="1"/>
        </p:nvSpPr>
        <p:spPr>
          <a:xfrm>
            <a:off x="0" y="0"/>
            <a:ext cx="9144000" cy="6858000"/>
          </a:xfrm>
          <a:prstGeom prst="rect">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7000" dirty="0">
                <a:latin typeface="Franklin Gothic Book"/>
              </a:rPr>
              <a:t>Layouts</a:t>
            </a:r>
            <a:r>
              <a:rPr lang="en-US" sz="7000" baseline="0" dirty="0">
                <a:latin typeface="Franklin Gothic Book"/>
              </a:rPr>
              <a:t> for</a:t>
            </a:r>
            <a:br>
              <a:rPr lang="en-US" sz="7000" baseline="0" dirty="0">
                <a:latin typeface="Franklin Gothic Book"/>
              </a:rPr>
            </a:br>
            <a:r>
              <a:rPr lang="en-US" sz="7000" baseline="0" dirty="0">
                <a:latin typeface="Franklin Gothic Book"/>
              </a:rPr>
              <a:t>images</a:t>
            </a:r>
            <a:endParaRPr lang="en-US" sz="7000" dirty="0">
              <a:latin typeface="Franklin Gothic Book"/>
            </a:endParaRPr>
          </a:p>
        </p:txBody>
      </p:sp>
      <p:grpSp>
        <p:nvGrpSpPr>
          <p:cNvPr id="7" name="Group 6"/>
          <p:cNvGrpSpPr/>
          <p:nvPr userDrawn="1"/>
        </p:nvGrpSpPr>
        <p:grpSpPr>
          <a:xfrm>
            <a:off x="-903288" y="0"/>
            <a:ext cx="9902857" cy="7638450"/>
            <a:chOff x="-903288" y="0"/>
            <a:chExt cx="9902857" cy="7638450"/>
          </a:xfrm>
        </p:grpSpPr>
        <p:cxnSp>
          <p:nvCxnSpPr>
            <p:cNvPr id="8" name="Straight Connector 7"/>
            <p:cNvCxnSpPr/>
            <p:nvPr userDrawn="1"/>
          </p:nvCxnSpPr>
          <p:spPr bwMode="auto">
            <a:xfrm>
              <a:off x="-903288" y="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userDrawn="1"/>
          </p:nvCxnSpPr>
          <p:spPr bwMode="auto">
            <a:xfrm>
              <a:off x="-903288" y="360363"/>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userDrawn="1"/>
          </p:nvCxnSpPr>
          <p:spPr bwMode="auto">
            <a:xfrm>
              <a:off x="-903288" y="719138"/>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userDrawn="1"/>
          </p:nvCxnSpPr>
          <p:spPr bwMode="auto">
            <a:xfrm>
              <a:off x="-903288" y="10795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userDrawn="1"/>
          </p:nvCxnSpPr>
          <p:spPr bwMode="auto">
            <a:xfrm>
              <a:off x="-903288" y="1439863"/>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userDrawn="1"/>
          </p:nvCxnSpPr>
          <p:spPr bwMode="auto">
            <a:xfrm>
              <a:off x="-903288" y="1800225"/>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userDrawn="1"/>
          </p:nvCxnSpPr>
          <p:spPr bwMode="auto">
            <a:xfrm>
              <a:off x="-903288" y="2160588"/>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userDrawn="1"/>
          </p:nvCxnSpPr>
          <p:spPr bwMode="auto">
            <a:xfrm>
              <a:off x="-903288" y="252095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userDrawn="1"/>
          </p:nvCxnSpPr>
          <p:spPr bwMode="auto">
            <a:xfrm>
              <a:off x="-903288" y="2879725"/>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userDrawn="1"/>
          </p:nvCxnSpPr>
          <p:spPr bwMode="auto">
            <a:xfrm>
              <a:off x="-903288" y="3240088"/>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userDrawn="1"/>
          </p:nvCxnSpPr>
          <p:spPr bwMode="auto">
            <a:xfrm>
              <a:off x="-903288" y="360045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userDrawn="1"/>
          </p:nvCxnSpPr>
          <p:spPr bwMode="auto">
            <a:xfrm>
              <a:off x="-903288" y="3960813"/>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userDrawn="1"/>
          </p:nvCxnSpPr>
          <p:spPr bwMode="auto">
            <a:xfrm>
              <a:off x="-903288" y="4319588"/>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userDrawn="1"/>
          </p:nvCxnSpPr>
          <p:spPr bwMode="auto">
            <a:xfrm>
              <a:off x="-903288" y="467995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userDrawn="1"/>
          </p:nvCxnSpPr>
          <p:spPr bwMode="auto">
            <a:xfrm>
              <a:off x="-903288" y="5040313"/>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userDrawn="1"/>
          </p:nvCxnSpPr>
          <p:spPr bwMode="auto">
            <a:xfrm rot="5400000">
              <a:off x="467915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userDrawn="1"/>
          </p:nvCxnSpPr>
          <p:spPr bwMode="auto">
            <a:xfrm rot="5400000">
              <a:off x="431879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userDrawn="1"/>
          </p:nvCxnSpPr>
          <p:spPr bwMode="auto">
            <a:xfrm rot="5400000">
              <a:off x="396001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userDrawn="1"/>
          </p:nvCxnSpPr>
          <p:spPr bwMode="auto">
            <a:xfrm rot="5400000">
              <a:off x="35980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userDrawn="1"/>
          </p:nvCxnSpPr>
          <p:spPr bwMode="auto">
            <a:xfrm rot="5400000">
              <a:off x="323929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userDrawn="1"/>
          </p:nvCxnSpPr>
          <p:spPr bwMode="auto">
            <a:xfrm rot="5400000">
              <a:off x="287893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userDrawn="1"/>
          </p:nvCxnSpPr>
          <p:spPr bwMode="auto">
            <a:xfrm rot="5400000">
              <a:off x="25185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userDrawn="1"/>
          </p:nvCxnSpPr>
          <p:spPr bwMode="auto">
            <a:xfrm rot="5400000">
              <a:off x="215820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userDrawn="1"/>
          </p:nvCxnSpPr>
          <p:spPr bwMode="auto">
            <a:xfrm rot="5400000">
              <a:off x="179943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userDrawn="1"/>
          </p:nvCxnSpPr>
          <p:spPr bwMode="auto">
            <a:xfrm rot="5400000">
              <a:off x="14390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userDrawn="1"/>
          </p:nvCxnSpPr>
          <p:spPr bwMode="auto">
            <a:xfrm rot="5400000">
              <a:off x="107870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userDrawn="1"/>
          </p:nvCxnSpPr>
          <p:spPr bwMode="auto">
            <a:xfrm rot="5400000">
              <a:off x="71834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userDrawn="1"/>
          </p:nvCxnSpPr>
          <p:spPr bwMode="auto">
            <a:xfrm rot="5400000">
              <a:off x="3595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6" name="Straight Connector 35"/>
            <p:cNvCxnSpPr/>
            <p:nvPr userDrawn="1"/>
          </p:nvCxnSpPr>
          <p:spPr bwMode="auto">
            <a:xfrm rot="5400000">
              <a:off x="-79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7" name="Straight Connector 36"/>
            <p:cNvCxnSpPr/>
            <p:nvPr userDrawn="1"/>
          </p:nvCxnSpPr>
          <p:spPr bwMode="auto">
            <a:xfrm rot="5400000">
              <a:off x="-361158"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8" name="Straight Connector 37"/>
            <p:cNvCxnSpPr/>
            <p:nvPr userDrawn="1"/>
          </p:nvCxnSpPr>
          <p:spPr bwMode="auto">
            <a:xfrm rot="5400000">
              <a:off x="683974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9" name="Straight Connector 38"/>
            <p:cNvCxnSpPr/>
            <p:nvPr userDrawn="1"/>
          </p:nvCxnSpPr>
          <p:spPr bwMode="auto">
            <a:xfrm rot="5400000">
              <a:off x="647938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0" name="Straight Connector 39"/>
            <p:cNvCxnSpPr/>
            <p:nvPr userDrawn="1"/>
          </p:nvCxnSpPr>
          <p:spPr bwMode="auto">
            <a:xfrm rot="5400000">
              <a:off x="611901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1" name="Straight Connector 40"/>
            <p:cNvCxnSpPr/>
            <p:nvPr userDrawn="1"/>
          </p:nvCxnSpPr>
          <p:spPr bwMode="auto">
            <a:xfrm rot="5400000">
              <a:off x="575865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2" name="Straight Connector 41"/>
            <p:cNvCxnSpPr/>
            <p:nvPr userDrawn="1"/>
          </p:nvCxnSpPr>
          <p:spPr bwMode="auto">
            <a:xfrm rot="5400000">
              <a:off x="539829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3" name="Straight Connector 42"/>
            <p:cNvCxnSpPr/>
            <p:nvPr userDrawn="1"/>
          </p:nvCxnSpPr>
          <p:spPr bwMode="auto">
            <a:xfrm rot="5400000">
              <a:off x="503951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4" name="Straight Connector 43"/>
            <p:cNvCxnSpPr/>
            <p:nvPr userDrawn="1"/>
          </p:nvCxnSpPr>
          <p:spPr bwMode="auto">
            <a:xfrm rot="5400000">
              <a:off x="467915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5" name="Straight Connector 44"/>
            <p:cNvCxnSpPr/>
            <p:nvPr userDrawn="1"/>
          </p:nvCxnSpPr>
          <p:spPr bwMode="auto">
            <a:xfrm rot="5400000">
              <a:off x="720010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6" name="Straight Connector 45"/>
            <p:cNvCxnSpPr/>
            <p:nvPr userDrawn="1"/>
          </p:nvCxnSpPr>
          <p:spPr bwMode="auto">
            <a:xfrm rot="5400000">
              <a:off x="75604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7" name="Straight Connector 46"/>
            <p:cNvCxnSpPr/>
            <p:nvPr userDrawn="1"/>
          </p:nvCxnSpPr>
          <p:spPr bwMode="auto">
            <a:xfrm rot="5400000">
              <a:off x="792000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8" name="Straight Connector 47"/>
            <p:cNvCxnSpPr/>
            <p:nvPr userDrawn="1"/>
          </p:nvCxnSpPr>
          <p:spPr bwMode="auto">
            <a:xfrm rot="5400000">
              <a:off x="828000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9" name="Straight Connector 48"/>
            <p:cNvCxnSpPr/>
            <p:nvPr userDrawn="1"/>
          </p:nvCxnSpPr>
          <p:spPr bwMode="auto">
            <a:xfrm rot="5400000">
              <a:off x="864000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0" name="Straight Connector 49"/>
            <p:cNvCxnSpPr/>
            <p:nvPr userDrawn="1"/>
          </p:nvCxnSpPr>
          <p:spPr bwMode="auto">
            <a:xfrm>
              <a:off x="-903288" y="540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1" name="Straight Connector 50"/>
            <p:cNvCxnSpPr/>
            <p:nvPr userDrawn="1"/>
          </p:nvCxnSpPr>
          <p:spPr bwMode="auto">
            <a:xfrm>
              <a:off x="-903288" y="576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2" name="Straight Connector 51"/>
            <p:cNvCxnSpPr/>
            <p:nvPr userDrawn="1"/>
          </p:nvCxnSpPr>
          <p:spPr bwMode="auto">
            <a:xfrm>
              <a:off x="-903288" y="612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3" name="Straight Connector 52"/>
            <p:cNvCxnSpPr/>
            <p:nvPr userDrawn="1"/>
          </p:nvCxnSpPr>
          <p:spPr bwMode="auto">
            <a:xfrm>
              <a:off x="-903288" y="648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4" name="Straight Connector 53"/>
            <p:cNvCxnSpPr/>
            <p:nvPr userDrawn="1"/>
          </p:nvCxnSpPr>
          <p:spPr bwMode="auto">
            <a:xfrm>
              <a:off x="-903288" y="684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4252860990"/>
      </p:ext>
    </p:extLst>
  </p:cSld>
  <p:clrMapOvr>
    <a:masterClrMapping/>
  </p:clrMapOvr>
</p:sldLayout>
</file>

<file path=ppt/slideLayouts/slideLayout137.xml><?xml version="1.0" encoding="utf-8"?>
<p:sldLayout xmlns:a="http://schemas.openxmlformats.org/drawingml/2006/main" xmlns:r="http://schemas.openxmlformats.org/officeDocument/2006/relationships" xmlns:p="http://schemas.openxmlformats.org/presentationml/2006/main" preserve="1" userDrawn="1">
  <p:cSld name="Big image">
    <p:spTree>
      <p:nvGrpSpPr>
        <p:cNvPr id="1" name=""/>
        <p:cNvGrpSpPr/>
        <p:nvPr/>
      </p:nvGrpSpPr>
      <p:grpSpPr>
        <a:xfrm>
          <a:off x="0" y="0"/>
          <a:ext cx="0" cy="0"/>
          <a:chOff x="0" y="0"/>
          <a:chExt cx="0" cy="0"/>
        </a:xfrm>
      </p:grpSpPr>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a:p>
        </p:txBody>
      </p:sp>
      <p:sp>
        <p:nvSpPr>
          <p:cNvPr id="9"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4"/>
          </p:nvPr>
        </p:nvSpPr>
        <p:spPr>
          <a:xfrm>
            <a:off x="707514" y="2160587"/>
            <a:ext cx="7717349" cy="4310063"/>
          </a:xfrm>
          <a:prstGeom prst="round2SameRect">
            <a:avLst>
              <a:gd name="adj1" fmla="val 6208"/>
              <a:gd name="adj2" fmla="val 0"/>
            </a:avLst>
          </a:prstGeom>
        </p:spPr>
        <p:txBody>
          <a:bodyPr/>
          <a:lstStyle/>
          <a:p>
            <a:pPr lvl="0"/>
            <a:r>
              <a:rPr lang="en-US" noProof="0" dirty="0"/>
              <a:t>Click icon to add picture</a:t>
            </a:r>
            <a:endParaRPr lang="en-GB" noProof="0" dirty="0"/>
          </a:p>
        </p:txBody>
      </p:sp>
      <p:sp>
        <p:nvSpPr>
          <p:cNvPr id="98"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370A1058-79E5-B545-968A-2AE9B714F01C}" type="datetime3">
              <a:rPr lang="en-GB" smtClean="0"/>
              <a:t>20 February, 2019</a:t>
            </a:fld>
            <a:endParaRPr lang="en-GB" dirty="0"/>
          </a:p>
        </p:txBody>
      </p:sp>
      <p:sp>
        <p:nvSpPr>
          <p:cNvPr id="99"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1000" b="0" i="0" u="none">
                <a:solidFill>
                  <a:srgbClr val="FFFFFF"/>
                </a:solidFill>
                <a:latin typeface="Arial"/>
              </a:defRPr>
            </a:lvl1pPr>
          </a:lstStyle>
          <a:p>
            <a:endParaRPr lang="en-GB" b="1"/>
          </a:p>
        </p:txBody>
      </p:sp>
      <p:sp>
        <p:nvSpPr>
          <p:cNvPr id="101"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pPr/>
              <a:t>‹#›</a:t>
            </a:fld>
            <a:endParaRPr lang="en-GB" dirty="0"/>
          </a:p>
        </p:txBody>
      </p:sp>
    </p:spTree>
    <p:extLst>
      <p:ext uri="{BB962C8B-B14F-4D97-AF65-F5344CB8AC3E}">
        <p14:creationId xmlns:p14="http://schemas.microsoft.com/office/powerpoint/2010/main" val="3479031302"/>
      </p:ext>
    </p:extLst>
  </p:cSld>
  <p:clrMapOvr>
    <a:masterClrMapping/>
  </p:clrMapOvr>
</p:sldLayout>
</file>

<file path=ppt/slideLayouts/slideLayout138.xml><?xml version="1.0" encoding="utf-8"?>
<p:sldLayout xmlns:a="http://schemas.openxmlformats.org/drawingml/2006/main" xmlns:r="http://schemas.openxmlformats.org/officeDocument/2006/relationships" xmlns:p="http://schemas.openxmlformats.org/presentationml/2006/main" preserve="1" userDrawn="1">
  <p:cSld name="Big image with title">
    <p:spTree>
      <p:nvGrpSpPr>
        <p:cNvPr id="1" name=""/>
        <p:cNvGrpSpPr/>
        <p:nvPr/>
      </p:nvGrpSpPr>
      <p:grpSpPr>
        <a:xfrm>
          <a:off x="0" y="0"/>
          <a:ext cx="0" cy="0"/>
          <a:chOff x="0" y="0"/>
          <a:chExt cx="0" cy="0"/>
        </a:xfrm>
      </p:grpSpPr>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a:p>
        </p:txBody>
      </p:sp>
      <p:sp>
        <p:nvSpPr>
          <p:cNvPr id="9"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4"/>
          </p:nvPr>
        </p:nvSpPr>
        <p:spPr>
          <a:xfrm>
            <a:off x="707514" y="2879725"/>
            <a:ext cx="7717349" cy="3590925"/>
          </a:xfrm>
          <a:prstGeom prst="round2SameRect">
            <a:avLst>
              <a:gd name="adj1" fmla="val 6739"/>
              <a:gd name="adj2" fmla="val 0"/>
            </a:avLst>
          </a:prstGeom>
        </p:spPr>
        <p:txBody>
          <a:bodyPr/>
          <a:lstStyle/>
          <a:p>
            <a:pPr lvl="0"/>
            <a:r>
              <a:rPr lang="en-US" noProof="0" dirty="0"/>
              <a:t>Click icon to add picture</a:t>
            </a:r>
            <a:endParaRPr lang="en-GB" noProof="0" dirty="0"/>
          </a:p>
        </p:txBody>
      </p:sp>
      <p:sp>
        <p:nvSpPr>
          <p:cNvPr id="98"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370A1058-79E5-B545-968A-2AE9B714F01C}" type="datetime3">
              <a:rPr lang="en-GB" smtClean="0"/>
              <a:t>20 February, 2019</a:t>
            </a:fld>
            <a:endParaRPr lang="en-GB" dirty="0"/>
          </a:p>
        </p:txBody>
      </p:sp>
      <p:sp>
        <p:nvSpPr>
          <p:cNvPr id="99"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1000" b="0" i="0" u="none">
                <a:solidFill>
                  <a:srgbClr val="FFFFFF"/>
                </a:solidFill>
                <a:latin typeface="Arial"/>
              </a:defRPr>
            </a:lvl1pPr>
          </a:lstStyle>
          <a:p>
            <a:endParaRPr lang="en-GB" b="1"/>
          </a:p>
        </p:txBody>
      </p:sp>
      <p:sp>
        <p:nvSpPr>
          <p:cNvPr id="101"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pPr/>
              <a:t>‹#›</a:t>
            </a:fld>
            <a:endParaRPr lang="en-GB" dirty="0"/>
          </a:p>
        </p:txBody>
      </p:sp>
      <p:sp>
        <p:nvSpPr>
          <p:cNvPr id="4" name="Text Placeholder 3"/>
          <p:cNvSpPr>
            <a:spLocks noGrp="1"/>
          </p:cNvSpPr>
          <p:nvPr>
            <p:ph type="body" sz="quarter" idx="15" hasCustomPrompt="1"/>
          </p:nvPr>
        </p:nvSpPr>
        <p:spPr>
          <a:xfrm>
            <a:off x="708025" y="2168525"/>
            <a:ext cx="7716838" cy="358775"/>
          </a:xfrm>
        </p:spPr>
        <p:txBody>
          <a:bodyPr/>
          <a:lstStyle>
            <a:lvl1pPr>
              <a:defRPr baseline="0">
                <a:latin typeface="Franklin Gothic Medium" panose="020B0603020102020204" pitchFamily="34" charset="0"/>
              </a:defRPr>
            </a:lvl1pPr>
          </a:lstStyle>
          <a:p>
            <a:pPr lvl="0"/>
            <a:r>
              <a:rPr lang="en-US" dirty="0"/>
              <a:t>Image title</a:t>
            </a:r>
          </a:p>
        </p:txBody>
      </p:sp>
    </p:spTree>
    <p:extLst>
      <p:ext uri="{BB962C8B-B14F-4D97-AF65-F5344CB8AC3E}">
        <p14:creationId xmlns:p14="http://schemas.microsoft.com/office/powerpoint/2010/main" val="1556444833"/>
      </p:ext>
    </p:extLst>
  </p:cSld>
  <p:clrMapOvr>
    <a:masterClrMapping/>
  </p:clrMapOvr>
</p:sldLayout>
</file>

<file path=ppt/slideLayouts/slideLayout139.xml><?xml version="1.0" encoding="utf-8"?>
<p:sldLayout xmlns:a="http://schemas.openxmlformats.org/drawingml/2006/main" xmlns:r="http://schemas.openxmlformats.org/officeDocument/2006/relationships" xmlns:p="http://schemas.openxmlformats.org/presentationml/2006/main" preserve="1" userDrawn="1">
  <p:cSld name="Text + image">
    <p:spTree>
      <p:nvGrpSpPr>
        <p:cNvPr id="1" name=""/>
        <p:cNvGrpSpPr/>
        <p:nvPr/>
      </p:nvGrpSpPr>
      <p:grpSpPr>
        <a:xfrm>
          <a:off x="0" y="0"/>
          <a:ext cx="0" cy="0"/>
          <a:chOff x="0" y="0"/>
          <a:chExt cx="0" cy="0"/>
        </a:xfrm>
      </p:grpSpPr>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a:p>
        </p:txBody>
      </p:sp>
      <p:sp>
        <p:nvSpPr>
          <p:cNvPr id="100"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3D8B94D5-4E54-D541-9BF4-8857EC431461}" type="datetime3">
              <a:rPr lang="en-GB" smtClean="0"/>
              <a:t>20 February, 2019</a:t>
            </a:fld>
            <a:endParaRPr lang="en-GB" dirty="0"/>
          </a:p>
        </p:txBody>
      </p:sp>
      <p:sp>
        <p:nvSpPr>
          <p:cNvPr id="101"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1000" b="0" i="0" u="none">
                <a:solidFill>
                  <a:srgbClr val="FFFFFF"/>
                </a:solidFill>
                <a:latin typeface="Arial"/>
              </a:defRPr>
            </a:lvl1pPr>
          </a:lstStyle>
          <a:p>
            <a:endParaRPr lang="en-GB" b="1"/>
          </a:p>
        </p:txBody>
      </p:sp>
      <p:sp>
        <p:nvSpPr>
          <p:cNvPr id="103"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pPr/>
              <a:t>‹#›</a:t>
            </a:fld>
            <a:endParaRPr lang="en-GB" dirty="0"/>
          </a:p>
        </p:txBody>
      </p:sp>
      <p:sp>
        <p:nvSpPr>
          <p:cNvPr id="4" name="Text Placeholder 3"/>
          <p:cNvSpPr>
            <a:spLocks noGrp="1"/>
          </p:cNvSpPr>
          <p:nvPr>
            <p:ph type="body" sz="quarter" idx="15"/>
          </p:nvPr>
        </p:nvSpPr>
        <p:spPr>
          <a:xfrm>
            <a:off x="720725" y="2168525"/>
            <a:ext cx="3603625" cy="4302125"/>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endParaRPr lang="en-GB" dirty="0"/>
          </a:p>
        </p:txBody>
      </p:sp>
      <p:sp>
        <p:nvSpPr>
          <p:cNvPr id="10" name="Content Placeholder 9"/>
          <p:cNvSpPr>
            <a:spLocks noGrp="1"/>
          </p:cNvSpPr>
          <p:nvPr>
            <p:ph sz="quarter" idx="16"/>
          </p:nvPr>
        </p:nvSpPr>
        <p:spPr>
          <a:xfrm>
            <a:off x="4819650" y="2168525"/>
            <a:ext cx="3605213" cy="4302125"/>
          </a:xfrm>
          <a:prstGeom prst="round2SameRect">
            <a:avLst>
              <a:gd name="adj1" fmla="val 7860"/>
              <a:gd name="adj2" fmla="val 0"/>
            </a:avLst>
          </a:prstGeom>
        </p:spPr>
        <p:txBody>
          <a:bodyPr/>
          <a:lstStyle/>
          <a:p>
            <a:pPr lvl="0"/>
            <a:r>
              <a:rPr lang="en-US" dirty="0"/>
              <a:t>Click to edit Master text styles</a:t>
            </a:r>
          </a:p>
        </p:txBody>
      </p:sp>
    </p:spTree>
    <p:extLst>
      <p:ext uri="{BB962C8B-B14F-4D97-AF65-F5344CB8AC3E}">
        <p14:creationId xmlns:p14="http://schemas.microsoft.com/office/powerpoint/2010/main" val="126379459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hart + chart">
    <p:spTree>
      <p:nvGrpSpPr>
        <p:cNvPr id="1" name=""/>
        <p:cNvGrpSpPr/>
        <p:nvPr/>
      </p:nvGrpSpPr>
      <p:grpSpPr>
        <a:xfrm>
          <a:off x="0" y="0"/>
          <a:ext cx="0" cy="0"/>
          <a:chOff x="0" y="0"/>
          <a:chExt cx="0" cy="0"/>
        </a:xfrm>
      </p:grpSpPr>
      <p:sp>
        <p:nvSpPr>
          <p:cNvPr id="5" name="Round Same Side Corner Rectangle 4"/>
          <p:cNvSpPr/>
          <p:nvPr userDrawn="1"/>
        </p:nvSpPr>
        <p:spPr>
          <a:xfrm>
            <a:off x="720724" y="1803401"/>
            <a:ext cx="3598861" cy="4657724"/>
          </a:xfrm>
          <a:prstGeom prst="round2SameRect">
            <a:avLst>
              <a:gd name="adj1" fmla="val 2774"/>
              <a:gd name="adj2" fmla="val 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Aft>
                <a:spcPct val="50000"/>
              </a:spcAft>
              <a:defRPr/>
            </a:pPr>
            <a:endParaRPr lang="en-GB" dirty="0">
              <a:latin typeface="Franklin Gothic Book"/>
            </a:endParaRPr>
          </a:p>
        </p:txBody>
      </p:sp>
      <p:sp>
        <p:nvSpPr>
          <p:cNvPr id="104" name="Round Same Side Corner Rectangle 103"/>
          <p:cNvSpPr/>
          <p:nvPr userDrawn="1"/>
        </p:nvSpPr>
        <p:spPr>
          <a:xfrm>
            <a:off x="4819650" y="1793900"/>
            <a:ext cx="3605213" cy="4666337"/>
          </a:xfrm>
          <a:prstGeom prst="round2SameRect">
            <a:avLst>
              <a:gd name="adj1" fmla="val 2774"/>
              <a:gd name="adj2" fmla="val 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Aft>
                <a:spcPct val="50000"/>
              </a:spcAft>
              <a:defRPr/>
            </a:pPr>
            <a:endParaRPr lang="en-GB" dirty="0">
              <a:latin typeface="Franklin Gothic Book"/>
            </a:endParaRPr>
          </a:p>
        </p:txBody>
      </p:sp>
      <p:sp>
        <p:nvSpPr>
          <p:cNvPr id="4" name="Content Placeholder 3"/>
          <p:cNvSpPr>
            <a:spLocks noGrp="1"/>
          </p:cNvSpPr>
          <p:nvPr>
            <p:ph sz="quarter" idx="10" hasCustomPrompt="1"/>
          </p:nvPr>
        </p:nvSpPr>
        <p:spPr>
          <a:xfrm>
            <a:off x="719138" y="1803401"/>
            <a:ext cx="3600450" cy="4683125"/>
          </a:xfrm>
        </p:spPr>
        <p:txBody>
          <a:bodyPr/>
          <a:lstStyle>
            <a:lvl1pPr>
              <a:defRPr baseline="0"/>
            </a:lvl1pPr>
          </a:lstStyle>
          <a:p>
            <a:pPr lvl="0"/>
            <a:r>
              <a:rPr lang="en-US" dirty="0"/>
              <a:t>Click icon to insert object</a:t>
            </a:r>
          </a:p>
        </p:txBody>
      </p:sp>
      <p:sp>
        <p:nvSpPr>
          <p:cNvPr id="13" name="Content Placeholder 3"/>
          <p:cNvSpPr>
            <a:spLocks noGrp="1"/>
          </p:cNvSpPr>
          <p:nvPr>
            <p:ph sz="quarter" idx="11" hasCustomPrompt="1"/>
          </p:nvPr>
        </p:nvSpPr>
        <p:spPr>
          <a:xfrm>
            <a:off x="4819650" y="1803401"/>
            <a:ext cx="3600450" cy="4683125"/>
          </a:xfrm>
        </p:spPr>
        <p:txBody>
          <a:bodyPr/>
          <a:lstStyle>
            <a:lvl1pPr>
              <a:defRPr baseline="0"/>
            </a:lvl1pPr>
          </a:lstStyle>
          <a:p>
            <a:pPr lvl="0"/>
            <a:r>
              <a:rPr lang="en-US" dirty="0"/>
              <a:t>Click icon to insert object</a:t>
            </a:r>
          </a:p>
        </p:txBody>
      </p:sp>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a:p>
        </p:txBody>
      </p:sp>
      <p:sp>
        <p:nvSpPr>
          <p:cNvPr id="102"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C70A5BBD-BD63-F344-B625-7C085C238913}" type="datetime3">
              <a:rPr lang="en-GB" smtClean="0"/>
              <a:t>20 February, 2019</a:t>
            </a:fld>
            <a:endParaRPr lang="en-GB" dirty="0"/>
          </a:p>
        </p:txBody>
      </p:sp>
      <p:sp>
        <p:nvSpPr>
          <p:cNvPr id="103" name="Footer Placeholder 4"/>
          <p:cNvSpPr>
            <a:spLocks noGrp="1"/>
          </p:cNvSpPr>
          <p:nvPr>
            <p:ph type="ftr" sz="quarter" idx="3"/>
          </p:nvPr>
        </p:nvSpPr>
        <p:spPr>
          <a:xfrm>
            <a:off x="0" y="6480000"/>
            <a:ext cx="9144000" cy="378000"/>
          </a:xfrm>
          <a:prstGeom prst="rect">
            <a:avLst/>
          </a:prstGeom>
        </p:spPr>
        <p:txBody>
          <a:bodyPr lIns="0" tIns="0" rIns="0" bIns="0" anchor="ctr"/>
          <a:lstStyle>
            <a:lvl1pPr algn="ctr">
              <a:defRPr lang="en-GB"/>
            </a:lvl1pPr>
          </a:lstStyle>
          <a:p>
            <a:endParaRPr lang="en-GB"/>
          </a:p>
        </p:txBody>
      </p:sp>
      <p:sp>
        <p:nvSpPr>
          <p:cNvPr id="105"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pPr/>
              <a:t>‹#›</a:t>
            </a:fld>
            <a:endParaRPr lang="en-GB" dirty="0"/>
          </a:p>
        </p:txBody>
      </p:sp>
    </p:spTree>
    <p:extLst>
      <p:ext uri="{BB962C8B-B14F-4D97-AF65-F5344CB8AC3E}">
        <p14:creationId xmlns:p14="http://schemas.microsoft.com/office/powerpoint/2010/main" val="3606601768"/>
      </p:ext>
    </p:extLst>
  </p:cSld>
  <p:clrMapOvr>
    <a:masterClrMapping/>
  </p:clrMapOvr>
</p:sldLayout>
</file>

<file path=ppt/slideLayouts/slideLayout140.xml><?xml version="1.0" encoding="utf-8"?>
<p:sldLayout xmlns:a="http://schemas.openxmlformats.org/drawingml/2006/main" xmlns:r="http://schemas.openxmlformats.org/officeDocument/2006/relationships" xmlns:p="http://schemas.openxmlformats.org/presentationml/2006/main" preserve="1" userDrawn="1">
  <p:cSld name="13_Text + image">
    <p:spTree>
      <p:nvGrpSpPr>
        <p:cNvPr id="1" name=""/>
        <p:cNvGrpSpPr/>
        <p:nvPr/>
      </p:nvGrpSpPr>
      <p:grpSpPr>
        <a:xfrm>
          <a:off x="0" y="0"/>
          <a:ext cx="0" cy="0"/>
          <a:chOff x="0" y="0"/>
          <a:chExt cx="0" cy="0"/>
        </a:xfrm>
      </p:grpSpPr>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a:p>
        </p:txBody>
      </p:sp>
      <p:sp>
        <p:nvSpPr>
          <p:cNvPr id="9"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4"/>
          </p:nvPr>
        </p:nvSpPr>
        <p:spPr>
          <a:xfrm>
            <a:off x="6262688" y="2160587"/>
            <a:ext cx="2162175" cy="3963988"/>
          </a:xfrm>
          <a:prstGeom prst="roundRect">
            <a:avLst>
              <a:gd name="adj" fmla="val 10702"/>
            </a:avLst>
          </a:prstGeom>
        </p:spPr>
        <p:txBody>
          <a:bodyPr/>
          <a:lstStyle/>
          <a:p>
            <a:pPr lvl="0"/>
            <a:r>
              <a:rPr lang="en-US" noProof="0" dirty="0"/>
              <a:t>Click icon to add picture</a:t>
            </a:r>
            <a:endParaRPr lang="en-GB" noProof="0" dirty="0"/>
          </a:p>
        </p:txBody>
      </p:sp>
      <p:sp>
        <p:nvSpPr>
          <p:cNvPr id="100"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3D8B94D5-4E54-D541-9BF4-8857EC431461}" type="datetime3">
              <a:rPr lang="en-GB" smtClean="0"/>
              <a:t>20 February, 2019</a:t>
            </a:fld>
            <a:endParaRPr lang="en-GB" dirty="0"/>
          </a:p>
        </p:txBody>
      </p:sp>
      <p:sp>
        <p:nvSpPr>
          <p:cNvPr id="101"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1000" b="0" i="0" u="none">
                <a:solidFill>
                  <a:srgbClr val="FFFFFF"/>
                </a:solidFill>
                <a:latin typeface="Arial"/>
              </a:defRPr>
            </a:lvl1pPr>
          </a:lstStyle>
          <a:p>
            <a:endParaRPr lang="en-GB" b="1"/>
          </a:p>
        </p:txBody>
      </p:sp>
      <p:sp>
        <p:nvSpPr>
          <p:cNvPr id="103"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pPr/>
              <a:t>‹#›</a:t>
            </a:fld>
            <a:endParaRPr lang="en-GB" dirty="0"/>
          </a:p>
        </p:txBody>
      </p:sp>
      <p:sp>
        <p:nvSpPr>
          <p:cNvPr id="4" name="Text Placeholder 3"/>
          <p:cNvSpPr>
            <a:spLocks noGrp="1"/>
          </p:cNvSpPr>
          <p:nvPr>
            <p:ph type="body" sz="quarter" idx="15"/>
          </p:nvPr>
        </p:nvSpPr>
        <p:spPr>
          <a:xfrm>
            <a:off x="719138" y="2168525"/>
            <a:ext cx="5181600" cy="431165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endParaRPr lang="en-GB" dirty="0"/>
          </a:p>
        </p:txBody>
      </p:sp>
    </p:spTree>
    <p:extLst>
      <p:ext uri="{BB962C8B-B14F-4D97-AF65-F5344CB8AC3E}">
        <p14:creationId xmlns:p14="http://schemas.microsoft.com/office/powerpoint/2010/main" val="1103839808"/>
      </p:ext>
    </p:extLst>
  </p:cSld>
  <p:clrMapOvr>
    <a:masterClrMapping/>
  </p:clrMapOvr>
</p:sldLayout>
</file>

<file path=ppt/slideLayouts/slideLayout141.xml><?xml version="1.0" encoding="utf-8"?>
<p:sldLayout xmlns:a="http://schemas.openxmlformats.org/drawingml/2006/main" xmlns:r="http://schemas.openxmlformats.org/officeDocument/2006/relationships" xmlns:p="http://schemas.openxmlformats.org/presentationml/2006/main" preserve="1" userDrawn="1">
  <p:cSld name="10_Text + image">
    <p:spTree>
      <p:nvGrpSpPr>
        <p:cNvPr id="1" name=""/>
        <p:cNvGrpSpPr/>
        <p:nvPr/>
      </p:nvGrpSpPr>
      <p:grpSpPr>
        <a:xfrm>
          <a:off x="0" y="0"/>
          <a:ext cx="0" cy="0"/>
          <a:chOff x="0" y="0"/>
          <a:chExt cx="0" cy="0"/>
        </a:xfrm>
      </p:grpSpPr>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a:p>
        </p:txBody>
      </p:sp>
      <p:sp>
        <p:nvSpPr>
          <p:cNvPr id="9"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4"/>
          </p:nvPr>
        </p:nvSpPr>
        <p:spPr>
          <a:xfrm>
            <a:off x="4819651" y="2160587"/>
            <a:ext cx="3605212" cy="4310064"/>
          </a:xfrm>
          <a:prstGeom prst="round2SameRect">
            <a:avLst>
              <a:gd name="adj1" fmla="val 5389"/>
              <a:gd name="adj2" fmla="val 0"/>
            </a:avLst>
          </a:prstGeom>
        </p:spPr>
        <p:txBody>
          <a:bodyPr/>
          <a:lstStyle/>
          <a:p>
            <a:pPr lvl="0"/>
            <a:r>
              <a:rPr lang="en-US" noProof="0" dirty="0"/>
              <a:t>Click icon to add picture</a:t>
            </a:r>
            <a:endParaRPr lang="en-GB" noProof="0" dirty="0"/>
          </a:p>
        </p:txBody>
      </p:sp>
      <p:sp>
        <p:nvSpPr>
          <p:cNvPr id="100"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3D8B94D5-4E54-D541-9BF4-8857EC431461}" type="datetime3">
              <a:rPr lang="en-GB" smtClean="0"/>
              <a:t>20 February, 2019</a:t>
            </a:fld>
            <a:endParaRPr lang="en-GB" dirty="0"/>
          </a:p>
        </p:txBody>
      </p:sp>
      <p:sp>
        <p:nvSpPr>
          <p:cNvPr id="101"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1000" b="0" i="0" u="none">
                <a:solidFill>
                  <a:srgbClr val="FFFFFF"/>
                </a:solidFill>
                <a:latin typeface="Arial"/>
              </a:defRPr>
            </a:lvl1pPr>
          </a:lstStyle>
          <a:p>
            <a:endParaRPr lang="en-GB" b="1"/>
          </a:p>
        </p:txBody>
      </p:sp>
      <p:sp>
        <p:nvSpPr>
          <p:cNvPr id="103"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pPr/>
              <a:t>‹#›</a:t>
            </a:fld>
            <a:endParaRPr lang="en-GB" dirty="0"/>
          </a:p>
        </p:txBody>
      </p:sp>
      <p:sp>
        <p:nvSpPr>
          <p:cNvPr id="4" name="Text Placeholder 3"/>
          <p:cNvSpPr>
            <a:spLocks noGrp="1"/>
          </p:cNvSpPr>
          <p:nvPr>
            <p:ph type="body" sz="quarter" idx="15"/>
          </p:nvPr>
        </p:nvSpPr>
        <p:spPr>
          <a:xfrm>
            <a:off x="720725" y="2160588"/>
            <a:ext cx="3603625" cy="366712"/>
          </a:xfrm>
        </p:spPr>
        <p:txBody>
          <a:bodyPr>
            <a:normAutofit/>
          </a:bodyPr>
          <a:lstStyle>
            <a:lvl1pPr>
              <a:defRPr sz="1800">
                <a:latin typeface="Franklin Gothic Medium" panose="020B0603020102020204" pitchFamily="34" charset="0"/>
              </a:defRPr>
            </a:lvl1pPr>
          </a:lstStyle>
          <a:p>
            <a:pPr lvl="0"/>
            <a:r>
              <a:rPr lang="en-US" dirty="0"/>
              <a:t>Click to edit Master text styles</a:t>
            </a:r>
          </a:p>
        </p:txBody>
      </p:sp>
      <p:sp>
        <p:nvSpPr>
          <p:cNvPr id="6" name="Text Placeholder 5"/>
          <p:cNvSpPr>
            <a:spLocks noGrp="1"/>
          </p:cNvSpPr>
          <p:nvPr>
            <p:ph type="body" sz="quarter" idx="16"/>
          </p:nvPr>
        </p:nvSpPr>
        <p:spPr>
          <a:xfrm>
            <a:off x="719138" y="2886075"/>
            <a:ext cx="3605212" cy="3584575"/>
          </a:xfrm>
        </p:spPr>
        <p:txBody>
          <a:bodyPr>
            <a:normAutofit/>
          </a:bodyPr>
          <a:lstStyle>
            <a:lvl1pPr>
              <a:defRPr sz="1800"/>
            </a:lvl1pPr>
            <a:lvl2pPr>
              <a:defRPr sz="1800"/>
            </a:lvl2pPr>
            <a:lvl3pPr>
              <a:defRPr sz="1800"/>
            </a:lvl3pPr>
            <a:lvl4pPr>
              <a:defRPr sz="1800"/>
            </a:lvl4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Tree>
    <p:extLst>
      <p:ext uri="{BB962C8B-B14F-4D97-AF65-F5344CB8AC3E}">
        <p14:creationId xmlns:p14="http://schemas.microsoft.com/office/powerpoint/2010/main" val="3634968697"/>
      </p:ext>
    </p:extLst>
  </p:cSld>
  <p:clrMapOvr>
    <a:masterClrMapping/>
  </p:clrMapOvr>
</p:sldLayout>
</file>

<file path=ppt/slideLayouts/slideLayout142.xml><?xml version="1.0" encoding="utf-8"?>
<p:sldLayout xmlns:a="http://schemas.openxmlformats.org/drawingml/2006/main" xmlns:r="http://schemas.openxmlformats.org/officeDocument/2006/relationships" xmlns:p="http://schemas.openxmlformats.org/presentationml/2006/main" preserve="1" userDrawn="1">
  <p:cSld name="Image + text">
    <p:spTree>
      <p:nvGrpSpPr>
        <p:cNvPr id="1" name=""/>
        <p:cNvGrpSpPr/>
        <p:nvPr/>
      </p:nvGrpSpPr>
      <p:grpSpPr>
        <a:xfrm>
          <a:off x="0" y="0"/>
          <a:ext cx="0" cy="0"/>
          <a:chOff x="0" y="0"/>
          <a:chExt cx="0" cy="0"/>
        </a:xfrm>
      </p:grpSpPr>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dirty="0"/>
          </a:p>
        </p:txBody>
      </p:sp>
      <p:sp>
        <p:nvSpPr>
          <p:cNvPr id="7" name="Text Placeholder 6"/>
          <p:cNvSpPr>
            <a:spLocks noGrp="1"/>
          </p:cNvSpPr>
          <p:nvPr>
            <p:ph type="body" sz="quarter" idx="13"/>
          </p:nvPr>
        </p:nvSpPr>
        <p:spPr>
          <a:xfrm>
            <a:off x="5068887" y="2160587"/>
            <a:ext cx="3570681" cy="3779412"/>
          </a:xfrm>
          <a:prstGeom prst="rect">
            <a:avLst/>
          </a:prstGeom>
        </p:spPr>
        <p:txBody>
          <a:bodyPr>
            <a:normAutofit/>
          </a:bodyPr>
          <a:lstStyle>
            <a:lvl1pPr marL="0" marR="0" indent="0" algn="l" defTabSz="914400" rtl="0" eaLnBrk="0" fontAlgn="base" latinLnBrk="0" hangingPunct="0">
              <a:lnSpc>
                <a:spcPct val="100000"/>
              </a:lnSpc>
              <a:spcBef>
                <a:spcPts val="0"/>
              </a:spcBef>
              <a:spcAft>
                <a:spcPts val="12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ＭＳ Ｐゴシック" charset="0"/>
                <a:cs typeface="Arial" pitchFamily="34" charset="0"/>
              </a:rPr>
              <a:t>Click to edit Master text styles</a:t>
            </a:r>
          </a:p>
          <a:p>
            <a:pPr marL="179388" marR="0" lvl="1" indent="-179388" algn="l" defTabSz="914400" rtl="0" eaLnBrk="0" fontAlgn="base" latinLnBrk="0" hangingPunct="0">
              <a:lnSpc>
                <a:spcPct val="100000"/>
              </a:lnSpc>
              <a:spcBef>
                <a:spcPts val="0"/>
              </a:spcBef>
              <a:spcAft>
                <a:spcPts val="1200"/>
              </a:spcAft>
              <a:buClrTx/>
              <a:buSzTx/>
              <a:buFont typeface="Arial" charset="0"/>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Second level</a:t>
            </a:r>
          </a:p>
          <a:p>
            <a:pPr marL="360000" marR="0" lvl="2"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Third level</a:t>
            </a:r>
          </a:p>
          <a:p>
            <a:pPr marL="540000" marR="0" lvl="3"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Fourth level</a:t>
            </a:r>
          </a:p>
        </p:txBody>
      </p:sp>
      <p:sp>
        <p:nvSpPr>
          <p:cNvPr id="9"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4"/>
          </p:nvPr>
        </p:nvSpPr>
        <p:spPr>
          <a:xfrm>
            <a:off x="717549" y="2160587"/>
            <a:ext cx="3863975" cy="4310063"/>
          </a:xfrm>
          <a:prstGeom prst="round2SameRect">
            <a:avLst>
              <a:gd name="adj1" fmla="val 1674"/>
              <a:gd name="adj2" fmla="val 0"/>
            </a:avLst>
          </a:prstGeom>
        </p:spPr>
        <p:txBody>
          <a:bodyPr/>
          <a:lstStyle/>
          <a:p>
            <a:pPr lvl="0"/>
            <a:r>
              <a:rPr lang="en-US" noProof="0" dirty="0"/>
              <a:t>Click icon to add picture</a:t>
            </a:r>
            <a:endParaRPr lang="en-GB" noProof="0" dirty="0"/>
          </a:p>
        </p:txBody>
      </p:sp>
      <p:sp>
        <p:nvSpPr>
          <p:cNvPr id="100"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BA67E7FA-D7F1-764C-B0E1-8E31A2AA8DD1}" type="datetime3">
              <a:rPr lang="en-GB" smtClean="0"/>
              <a:t>20 February, 2019</a:t>
            </a:fld>
            <a:endParaRPr lang="en-GB" dirty="0"/>
          </a:p>
        </p:txBody>
      </p:sp>
      <p:sp>
        <p:nvSpPr>
          <p:cNvPr id="101"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1000" b="0" i="0" u="none">
                <a:solidFill>
                  <a:srgbClr val="FFFFFF"/>
                </a:solidFill>
                <a:latin typeface="Arial"/>
              </a:defRPr>
            </a:lvl1pPr>
          </a:lstStyle>
          <a:p>
            <a:endParaRPr lang="en-GB" b="1"/>
          </a:p>
        </p:txBody>
      </p:sp>
      <p:sp>
        <p:nvSpPr>
          <p:cNvPr id="103"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pPr/>
              <a:t>‹#›</a:t>
            </a:fld>
            <a:endParaRPr lang="en-GB" dirty="0"/>
          </a:p>
        </p:txBody>
      </p:sp>
    </p:spTree>
    <p:extLst>
      <p:ext uri="{BB962C8B-B14F-4D97-AF65-F5344CB8AC3E}">
        <p14:creationId xmlns:p14="http://schemas.microsoft.com/office/powerpoint/2010/main" val="3316388306"/>
      </p:ext>
    </p:extLst>
  </p:cSld>
  <p:clrMapOvr>
    <a:masterClrMapping/>
  </p:clrMapOvr>
</p:sldLayout>
</file>

<file path=ppt/slideLayouts/slideLayout143.xml><?xml version="1.0" encoding="utf-8"?>
<p:sldLayout xmlns:a="http://schemas.openxmlformats.org/drawingml/2006/main" xmlns:r="http://schemas.openxmlformats.org/officeDocument/2006/relationships" xmlns:p="http://schemas.openxmlformats.org/presentationml/2006/main" preserve="1" userDrawn="1">
  <p:cSld name="1_Image + text">
    <p:spTree>
      <p:nvGrpSpPr>
        <p:cNvPr id="1" name=""/>
        <p:cNvGrpSpPr/>
        <p:nvPr/>
      </p:nvGrpSpPr>
      <p:grpSpPr>
        <a:xfrm>
          <a:off x="0" y="0"/>
          <a:ext cx="0" cy="0"/>
          <a:chOff x="0" y="0"/>
          <a:chExt cx="0" cy="0"/>
        </a:xfrm>
      </p:grpSpPr>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dirty="0"/>
          </a:p>
        </p:txBody>
      </p:sp>
      <p:sp>
        <p:nvSpPr>
          <p:cNvPr id="7" name="Text Placeholder 6"/>
          <p:cNvSpPr>
            <a:spLocks noGrp="1"/>
          </p:cNvSpPr>
          <p:nvPr>
            <p:ph type="body" sz="quarter" idx="13"/>
          </p:nvPr>
        </p:nvSpPr>
        <p:spPr>
          <a:xfrm>
            <a:off x="5068887" y="2879725"/>
            <a:ext cx="3570681" cy="3060274"/>
          </a:xfrm>
          <a:prstGeom prst="rect">
            <a:avLst/>
          </a:prstGeom>
        </p:spPr>
        <p:txBody>
          <a:bodyPr>
            <a:normAutofit/>
          </a:bodyPr>
          <a:lstStyle>
            <a:lvl1pPr marL="0" marR="0" indent="0" algn="l" defTabSz="914400" rtl="0" eaLnBrk="0" fontAlgn="base" latinLnBrk="0" hangingPunct="0">
              <a:lnSpc>
                <a:spcPct val="100000"/>
              </a:lnSpc>
              <a:spcBef>
                <a:spcPts val="0"/>
              </a:spcBef>
              <a:spcAft>
                <a:spcPts val="12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ＭＳ Ｐゴシック" charset="0"/>
                <a:cs typeface="Arial" pitchFamily="34" charset="0"/>
              </a:rPr>
              <a:t>Click to edit Master text styles</a:t>
            </a:r>
          </a:p>
          <a:p>
            <a:pPr marL="179388" marR="0" lvl="1" indent="-179388" algn="l" defTabSz="914400" rtl="0" eaLnBrk="0" fontAlgn="base" latinLnBrk="0" hangingPunct="0">
              <a:lnSpc>
                <a:spcPct val="100000"/>
              </a:lnSpc>
              <a:spcBef>
                <a:spcPts val="0"/>
              </a:spcBef>
              <a:spcAft>
                <a:spcPts val="1200"/>
              </a:spcAft>
              <a:buClrTx/>
              <a:buSzTx/>
              <a:buFont typeface="Arial" charset="0"/>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Second level</a:t>
            </a:r>
          </a:p>
          <a:p>
            <a:pPr marL="360000" marR="0" lvl="2"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Third level</a:t>
            </a:r>
          </a:p>
          <a:p>
            <a:pPr marL="540000" marR="0" lvl="3"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Fourth level</a:t>
            </a:r>
          </a:p>
        </p:txBody>
      </p:sp>
      <p:sp>
        <p:nvSpPr>
          <p:cNvPr id="9"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4"/>
          </p:nvPr>
        </p:nvSpPr>
        <p:spPr>
          <a:xfrm>
            <a:off x="717549" y="2160587"/>
            <a:ext cx="3960812" cy="4310063"/>
          </a:xfrm>
          <a:prstGeom prst="round2SameRect">
            <a:avLst>
              <a:gd name="adj1" fmla="val 6315"/>
              <a:gd name="adj2" fmla="val 0"/>
            </a:avLst>
          </a:prstGeom>
        </p:spPr>
        <p:txBody>
          <a:bodyPr/>
          <a:lstStyle/>
          <a:p>
            <a:pPr lvl="0"/>
            <a:r>
              <a:rPr lang="en-US" noProof="0" dirty="0"/>
              <a:t>Click icon to add picture</a:t>
            </a:r>
            <a:endParaRPr lang="en-GB" noProof="0" dirty="0"/>
          </a:p>
        </p:txBody>
      </p:sp>
      <p:sp>
        <p:nvSpPr>
          <p:cNvPr id="100"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BA67E7FA-D7F1-764C-B0E1-8E31A2AA8DD1}" type="datetime3">
              <a:rPr lang="en-GB" smtClean="0"/>
              <a:t>20 February, 2019</a:t>
            </a:fld>
            <a:endParaRPr lang="en-GB" dirty="0"/>
          </a:p>
        </p:txBody>
      </p:sp>
      <p:sp>
        <p:nvSpPr>
          <p:cNvPr id="101"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1000" b="0" i="0" u="none">
                <a:solidFill>
                  <a:srgbClr val="FFFFFF"/>
                </a:solidFill>
                <a:latin typeface="Arial"/>
              </a:defRPr>
            </a:lvl1pPr>
          </a:lstStyle>
          <a:p>
            <a:endParaRPr lang="en-GB" b="1"/>
          </a:p>
        </p:txBody>
      </p:sp>
      <p:sp>
        <p:nvSpPr>
          <p:cNvPr id="103"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pPr/>
              <a:t>‹#›</a:t>
            </a:fld>
            <a:endParaRPr lang="en-GB" dirty="0"/>
          </a:p>
        </p:txBody>
      </p:sp>
      <p:sp>
        <p:nvSpPr>
          <p:cNvPr id="102" name="Text Placeholder 6" descr="First level - paragraph text&#10;Second level - bullet 1&#10;Third level - bullet 2&#10;&#10;No more than 100 words per slide" title="Main text copy"/>
          <p:cNvSpPr>
            <a:spLocks noGrp="1"/>
          </p:cNvSpPr>
          <p:nvPr>
            <p:ph type="body" sz="quarter" idx="15"/>
          </p:nvPr>
        </p:nvSpPr>
        <p:spPr>
          <a:xfrm>
            <a:off x="5068887" y="2160588"/>
            <a:ext cx="3570681" cy="360362"/>
          </a:xfrm>
          <a:prstGeom prst="rect">
            <a:avLst/>
          </a:prstGeom>
        </p:spPr>
        <p:txBody>
          <a:bodyPr>
            <a:normAutofit/>
          </a:bodyPr>
          <a:lstStyle>
            <a:lvl1pPr marL="0" marR="0" indent="0" algn="l" defTabSz="914400" rtl="0" eaLnBrk="0" fontAlgn="base" latinLnBrk="0" hangingPunct="0">
              <a:lnSpc>
                <a:spcPct val="100000"/>
              </a:lnSpc>
              <a:spcBef>
                <a:spcPts val="0"/>
              </a:spcBef>
              <a:spcAft>
                <a:spcPts val="12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ＭＳ Ｐゴシック" charset="0"/>
                <a:cs typeface="Arial" pitchFamily="34" charset="0"/>
              </a:rPr>
              <a:t>Click to edit Master text styles</a:t>
            </a:r>
          </a:p>
        </p:txBody>
      </p:sp>
    </p:spTree>
    <p:extLst>
      <p:ext uri="{BB962C8B-B14F-4D97-AF65-F5344CB8AC3E}">
        <p14:creationId xmlns:p14="http://schemas.microsoft.com/office/powerpoint/2010/main" val="2900669064"/>
      </p:ext>
    </p:extLst>
  </p:cSld>
  <p:clrMapOvr>
    <a:masterClrMapping/>
  </p:clrMapOvr>
</p:sldLayout>
</file>

<file path=ppt/slideLayouts/slideLayout144.xml><?xml version="1.0" encoding="utf-8"?>
<p:sldLayout xmlns:a="http://schemas.openxmlformats.org/drawingml/2006/main" xmlns:r="http://schemas.openxmlformats.org/officeDocument/2006/relationships" xmlns:p="http://schemas.openxmlformats.org/presentationml/2006/main" preserve="1" userDrawn="1">
  <p:cSld name="8_Text + image">
    <p:spTree>
      <p:nvGrpSpPr>
        <p:cNvPr id="1" name=""/>
        <p:cNvGrpSpPr/>
        <p:nvPr/>
      </p:nvGrpSpPr>
      <p:grpSpPr>
        <a:xfrm>
          <a:off x="0" y="0"/>
          <a:ext cx="0" cy="0"/>
          <a:chOff x="0" y="0"/>
          <a:chExt cx="0" cy="0"/>
        </a:xfrm>
      </p:grpSpPr>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a:p>
        </p:txBody>
      </p:sp>
      <p:sp>
        <p:nvSpPr>
          <p:cNvPr id="9"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4"/>
          </p:nvPr>
        </p:nvSpPr>
        <p:spPr>
          <a:xfrm>
            <a:off x="707514" y="3600451"/>
            <a:ext cx="7932054" cy="2870200"/>
          </a:xfrm>
          <a:prstGeom prst="round2SameRect">
            <a:avLst>
              <a:gd name="adj1" fmla="val 1788"/>
              <a:gd name="adj2" fmla="val 0"/>
            </a:avLst>
          </a:prstGeom>
        </p:spPr>
        <p:txBody>
          <a:bodyPr/>
          <a:lstStyle/>
          <a:p>
            <a:pPr lvl="0"/>
            <a:r>
              <a:rPr lang="en-US" noProof="0" dirty="0"/>
              <a:t>Click icon to add picture</a:t>
            </a:r>
            <a:endParaRPr lang="en-GB" noProof="0" dirty="0"/>
          </a:p>
        </p:txBody>
      </p:sp>
      <p:sp>
        <p:nvSpPr>
          <p:cNvPr id="98" name="Text Placeholder 6" descr="First level - paragraph text&#10;Second level - bullet 1&#10;Third level - bullet 2&#10;&#10;No more than 100 words per slide" title="Main text copy"/>
          <p:cNvSpPr>
            <a:spLocks noGrp="1"/>
          </p:cNvSpPr>
          <p:nvPr>
            <p:ph type="body" sz="quarter" idx="13"/>
          </p:nvPr>
        </p:nvSpPr>
        <p:spPr>
          <a:xfrm>
            <a:off x="720724" y="2160587"/>
            <a:ext cx="7918844" cy="1079501"/>
          </a:xfrm>
          <a:prstGeom prst="rect">
            <a:avLst/>
          </a:prstGeom>
        </p:spPr>
        <p:txBody>
          <a:bodyPr>
            <a:normAutofit/>
          </a:bodyPr>
          <a:lstStyle>
            <a:lvl1pPr marL="0" marR="0" indent="0" algn="l" defTabSz="914400" rtl="0" eaLnBrk="0" fontAlgn="base" latinLnBrk="0" hangingPunct="0">
              <a:lnSpc>
                <a:spcPct val="100000"/>
              </a:lnSpc>
              <a:spcBef>
                <a:spcPts val="0"/>
              </a:spcBef>
              <a:spcAft>
                <a:spcPts val="6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600"/>
              </a:spcAft>
              <a:buClrTx/>
              <a:buSzTx/>
              <a:buFont typeface="Arial" charset="0"/>
              <a:buChar char="•"/>
              <a:tabLst/>
              <a:defRPr>
                <a:solidFill>
                  <a:schemeClr val="tx1"/>
                </a:solidFill>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600"/>
              </a:spcAft>
              <a:buClrTx/>
              <a:buSzTx/>
              <a:buFont typeface="Arial"/>
              <a:buChar char="•"/>
              <a:tabLst/>
              <a:defRPr>
                <a:solidFill>
                  <a:schemeClr val="tx1"/>
                </a:solidFill>
                <a:latin typeface="Franklin Gothic Book"/>
                <a:ea typeface="Franklin Gothic Book"/>
                <a:cs typeface="Franklin Gothic Book"/>
              </a:defRPr>
            </a:lvl3pPr>
            <a:lvl4pPr marL="360000" marR="0" indent="0" algn="l" defTabSz="914400" rtl="0" eaLnBrk="0" fontAlgn="base" latinLnBrk="0" hangingPunct="0">
              <a:lnSpc>
                <a:spcPct val="100000"/>
              </a:lnSpc>
              <a:spcBef>
                <a:spcPts val="0"/>
              </a:spcBef>
              <a:spcAft>
                <a:spcPts val="600"/>
              </a:spcAft>
              <a:buClrTx/>
              <a:buSzTx/>
              <a:buFont typeface="Arial"/>
              <a:buNone/>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ＭＳ Ｐゴシック" charset="0"/>
                <a:cs typeface="Arial" pitchFamily="34" charset="0"/>
              </a:rPr>
              <a:t>Click to edit Master text styles</a:t>
            </a:r>
          </a:p>
          <a:p>
            <a:pPr marL="179388" marR="0" lvl="1" indent="-179388" algn="l" defTabSz="914400" rtl="0" eaLnBrk="0" fontAlgn="base" latinLnBrk="0" hangingPunct="0">
              <a:lnSpc>
                <a:spcPct val="100000"/>
              </a:lnSpc>
              <a:spcBef>
                <a:spcPts val="0"/>
              </a:spcBef>
              <a:spcAft>
                <a:spcPts val="1200"/>
              </a:spcAft>
              <a:buClrTx/>
              <a:buSzTx/>
              <a:buFont typeface="Arial" charset="0"/>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Second level</a:t>
            </a:r>
          </a:p>
          <a:p>
            <a:pPr marL="360000" marR="0" lvl="2"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Third level</a:t>
            </a:r>
          </a:p>
          <a:p>
            <a:pPr marL="540000" marR="0" lvl="3" indent="-180000" algn="l" defTabSz="914400" rtl="0" eaLnBrk="0" fontAlgn="base" latinLnBrk="0" hangingPunct="0">
              <a:lnSpc>
                <a:spcPct val="100000"/>
              </a:lnSpc>
              <a:spcBef>
                <a:spcPts val="0"/>
              </a:spcBef>
              <a:spcAft>
                <a:spcPts val="1200"/>
              </a:spcAft>
              <a:buClrTx/>
              <a:buSzTx/>
              <a:buFont typeface="Arial"/>
              <a:buChar char="•"/>
              <a:tabLst/>
              <a:defRPr/>
            </a:pPr>
            <a:endPar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endParaRPr>
          </a:p>
        </p:txBody>
      </p:sp>
      <p:sp>
        <p:nvSpPr>
          <p:cNvPr id="99"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58A08D2F-58AB-0E44-B578-C5D8D2B4BF3B}" type="datetime3">
              <a:rPr lang="en-GB" smtClean="0"/>
              <a:t>20 February, 2019</a:t>
            </a:fld>
            <a:endParaRPr lang="en-GB" dirty="0"/>
          </a:p>
        </p:txBody>
      </p:sp>
      <p:sp>
        <p:nvSpPr>
          <p:cNvPr id="100"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1000" b="0" i="0" u="none">
                <a:solidFill>
                  <a:srgbClr val="FFFFFF"/>
                </a:solidFill>
                <a:latin typeface="Arial"/>
              </a:defRPr>
            </a:lvl1pPr>
          </a:lstStyle>
          <a:p>
            <a:endParaRPr lang="en-GB" b="1"/>
          </a:p>
        </p:txBody>
      </p:sp>
      <p:sp>
        <p:nvSpPr>
          <p:cNvPr id="102"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pPr/>
              <a:t>‹#›</a:t>
            </a:fld>
            <a:endParaRPr lang="en-GB" dirty="0"/>
          </a:p>
        </p:txBody>
      </p:sp>
    </p:spTree>
    <p:extLst>
      <p:ext uri="{BB962C8B-B14F-4D97-AF65-F5344CB8AC3E}">
        <p14:creationId xmlns:p14="http://schemas.microsoft.com/office/powerpoint/2010/main" val="4217836830"/>
      </p:ext>
    </p:extLst>
  </p:cSld>
  <p:clrMapOvr>
    <a:masterClrMapping/>
  </p:clrMapOvr>
</p:sldLayout>
</file>

<file path=ppt/slideLayouts/slideLayout145.xml><?xml version="1.0" encoding="utf-8"?>
<p:sldLayout xmlns:a="http://schemas.openxmlformats.org/drawingml/2006/main" xmlns:r="http://schemas.openxmlformats.org/officeDocument/2006/relationships" xmlns:p="http://schemas.openxmlformats.org/presentationml/2006/main" preserve="1" userDrawn="1">
  <p:cSld name="11_Text + image">
    <p:spTree>
      <p:nvGrpSpPr>
        <p:cNvPr id="1" name=""/>
        <p:cNvGrpSpPr/>
        <p:nvPr/>
      </p:nvGrpSpPr>
      <p:grpSpPr>
        <a:xfrm>
          <a:off x="0" y="0"/>
          <a:ext cx="0" cy="0"/>
          <a:chOff x="0" y="0"/>
          <a:chExt cx="0" cy="0"/>
        </a:xfrm>
      </p:grpSpPr>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a:p>
        </p:txBody>
      </p:sp>
      <p:sp>
        <p:nvSpPr>
          <p:cNvPr id="9"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4"/>
          </p:nvPr>
        </p:nvSpPr>
        <p:spPr>
          <a:xfrm>
            <a:off x="707515" y="3600451"/>
            <a:ext cx="3612072" cy="2870200"/>
          </a:xfrm>
          <a:prstGeom prst="round2SameRect">
            <a:avLst>
              <a:gd name="adj1" fmla="val 1788"/>
              <a:gd name="adj2" fmla="val 0"/>
            </a:avLst>
          </a:prstGeom>
        </p:spPr>
        <p:txBody>
          <a:bodyPr/>
          <a:lstStyle/>
          <a:p>
            <a:pPr lvl="0"/>
            <a:r>
              <a:rPr lang="en-US" noProof="0" dirty="0"/>
              <a:t>Click icon to add picture</a:t>
            </a:r>
            <a:endParaRPr lang="en-GB" noProof="0" dirty="0"/>
          </a:p>
        </p:txBody>
      </p:sp>
      <p:sp>
        <p:nvSpPr>
          <p:cNvPr id="98" name="Text Placeholder 6" descr="First level - paragraph text&#10;Second level - bullet 1&#10;Third level - bullet 2&#10;&#10;No more than 100 words per slide" title="Main text copy"/>
          <p:cNvSpPr>
            <a:spLocks noGrp="1"/>
          </p:cNvSpPr>
          <p:nvPr>
            <p:ph type="body" sz="quarter" idx="13"/>
          </p:nvPr>
        </p:nvSpPr>
        <p:spPr>
          <a:xfrm>
            <a:off x="720724" y="2160587"/>
            <a:ext cx="7558843" cy="1079501"/>
          </a:xfrm>
          <a:prstGeom prst="rect">
            <a:avLst/>
          </a:prstGeom>
        </p:spPr>
        <p:txBody>
          <a:bodyPr>
            <a:normAutofit/>
          </a:bodyPr>
          <a:lstStyle>
            <a:lvl1pPr marL="0" marR="0" indent="0" algn="l" defTabSz="914400" rtl="0" eaLnBrk="0" fontAlgn="base" latinLnBrk="0" hangingPunct="0">
              <a:lnSpc>
                <a:spcPct val="100000"/>
              </a:lnSpc>
              <a:spcBef>
                <a:spcPts val="0"/>
              </a:spcBef>
              <a:spcAft>
                <a:spcPts val="6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600"/>
              </a:spcAft>
              <a:buClrTx/>
              <a:buSzTx/>
              <a:buFont typeface="Arial" charset="0"/>
              <a:buChar char="•"/>
              <a:tabLst/>
              <a:defRPr>
                <a:solidFill>
                  <a:schemeClr val="tx1"/>
                </a:solidFill>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600"/>
              </a:spcAft>
              <a:buClrTx/>
              <a:buSzTx/>
              <a:buFont typeface="Arial"/>
              <a:buChar char="•"/>
              <a:tabLst/>
              <a:defRPr>
                <a:solidFill>
                  <a:schemeClr val="tx1"/>
                </a:solidFill>
                <a:latin typeface="Franklin Gothic Book"/>
                <a:ea typeface="Franklin Gothic Book"/>
                <a:cs typeface="Franklin Gothic Book"/>
              </a:defRPr>
            </a:lvl3pPr>
            <a:lvl4pPr marL="360000" marR="0" indent="0" algn="l" defTabSz="914400" rtl="0" eaLnBrk="0" fontAlgn="base" latinLnBrk="0" hangingPunct="0">
              <a:lnSpc>
                <a:spcPct val="100000"/>
              </a:lnSpc>
              <a:spcBef>
                <a:spcPts val="0"/>
              </a:spcBef>
              <a:spcAft>
                <a:spcPts val="600"/>
              </a:spcAft>
              <a:buClrTx/>
              <a:buSzTx/>
              <a:buFont typeface="Arial"/>
              <a:buNone/>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ＭＳ Ｐゴシック" charset="0"/>
                <a:cs typeface="Arial" pitchFamily="34" charset="0"/>
              </a:rPr>
              <a:t>Click to edit Master text styles</a:t>
            </a:r>
          </a:p>
          <a:p>
            <a:pPr marL="179388" marR="0" lvl="1" indent="-179388" algn="l" defTabSz="914400" rtl="0" eaLnBrk="0" fontAlgn="base" latinLnBrk="0" hangingPunct="0">
              <a:lnSpc>
                <a:spcPct val="100000"/>
              </a:lnSpc>
              <a:spcBef>
                <a:spcPts val="0"/>
              </a:spcBef>
              <a:spcAft>
                <a:spcPts val="1200"/>
              </a:spcAft>
              <a:buClrTx/>
              <a:buSzTx/>
              <a:buFont typeface="Arial" charset="0"/>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Second level</a:t>
            </a:r>
          </a:p>
          <a:p>
            <a:pPr marL="360000" marR="0" lvl="2"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Third level</a:t>
            </a:r>
          </a:p>
          <a:p>
            <a:pPr marL="540000" marR="0" lvl="3" indent="-180000" algn="l" defTabSz="914400" rtl="0" eaLnBrk="0" fontAlgn="base" latinLnBrk="0" hangingPunct="0">
              <a:lnSpc>
                <a:spcPct val="100000"/>
              </a:lnSpc>
              <a:spcBef>
                <a:spcPts val="0"/>
              </a:spcBef>
              <a:spcAft>
                <a:spcPts val="1200"/>
              </a:spcAft>
              <a:buClrTx/>
              <a:buSzTx/>
              <a:buFont typeface="Arial"/>
              <a:buChar char="•"/>
              <a:tabLst/>
              <a:defRPr/>
            </a:pPr>
            <a:endPar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endParaRPr>
          </a:p>
        </p:txBody>
      </p:sp>
      <p:sp>
        <p:nvSpPr>
          <p:cNvPr id="99"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58A08D2F-58AB-0E44-B578-C5D8D2B4BF3B}" type="datetime3">
              <a:rPr lang="en-GB" smtClean="0"/>
              <a:t>20 February, 2019</a:t>
            </a:fld>
            <a:endParaRPr lang="en-GB" dirty="0"/>
          </a:p>
        </p:txBody>
      </p:sp>
      <p:sp>
        <p:nvSpPr>
          <p:cNvPr id="100"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1000" b="0" i="0" u="none">
                <a:solidFill>
                  <a:srgbClr val="FFFFFF"/>
                </a:solidFill>
                <a:latin typeface="Arial"/>
              </a:defRPr>
            </a:lvl1pPr>
          </a:lstStyle>
          <a:p>
            <a:endParaRPr lang="en-GB" b="1"/>
          </a:p>
        </p:txBody>
      </p:sp>
      <p:sp>
        <p:nvSpPr>
          <p:cNvPr id="102"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pPr/>
              <a:t>‹#›</a:t>
            </a:fld>
            <a:endParaRPr lang="en-GB" dirty="0"/>
          </a:p>
        </p:txBody>
      </p:sp>
      <p:sp>
        <p:nvSpPr>
          <p:cNvPr id="101"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5"/>
          </p:nvPr>
        </p:nvSpPr>
        <p:spPr>
          <a:xfrm>
            <a:off x="4678361" y="3600450"/>
            <a:ext cx="3601206" cy="2870200"/>
          </a:xfrm>
          <a:prstGeom prst="round2SameRect">
            <a:avLst>
              <a:gd name="adj1" fmla="val 1788"/>
              <a:gd name="adj2" fmla="val 0"/>
            </a:avLst>
          </a:prstGeom>
        </p:spPr>
        <p:txBody>
          <a:bodyPr/>
          <a:lstStyle/>
          <a:p>
            <a:pPr lvl="0"/>
            <a:r>
              <a:rPr lang="en-US" noProof="0" dirty="0"/>
              <a:t>Click icon to add picture</a:t>
            </a:r>
            <a:endParaRPr lang="en-GB" noProof="0" dirty="0"/>
          </a:p>
        </p:txBody>
      </p:sp>
    </p:spTree>
    <p:extLst>
      <p:ext uri="{BB962C8B-B14F-4D97-AF65-F5344CB8AC3E}">
        <p14:creationId xmlns:p14="http://schemas.microsoft.com/office/powerpoint/2010/main" val="2213737463"/>
      </p:ext>
    </p:extLst>
  </p:cSld>
  <p:clrMapOvr>
    <a:masterClrMapping/>
  </p:clrMapOvr>
</p:sldLayout>
</file>

<file path=ppt/slideLayouts/slideLayout146.xml><?xml version="1.0" encoding="utf-8"?>
<p:sldLayout xmlns:a="http://schemas.openxmlformats.org/drawingml/2006/main" xmlns:r="http://schemas.openxmlformats.org/officeDocument/2006/relationships" xmlns:p="http://schemas.openxmlformats.org/presentationml/2006/main" preserve="1" userDrawn="1">
  <p:cSld name="3_Text + image">
    <p:spTree>
      <p:nvGrpSpPr>
        <p:cNvPr id="1" name=""/>
        <p:cNvGrpSpPr/>
        <p:nvPr/>
      </p:nvGrpSpPr>
      <p:grpSpPr>
        <a:xfrm>
          <a:off x="0" y="0"/>
          <a:ext cx="0" cy="0"/>
          <a:chOff x="0" y="0"/>
          <a:chExt cx="0" cy="0"/>
        </a:xfrm>
      </p:grpSpPr>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a:p>
        </p:txBody>
      </p:sp>
      <p:sp>
        <p:nvSpPr>
          <p:cNvPr id="7" name="Text Placeholder 6" descr="First level - paragraph text&#10;Second level - bullet 1&#10;Third level - bullet 2&#10;&#10;No more than 100 words per slide" title="Main text copy"/>
          <p:cNvSpPr>
            <a:spLocks noGrp="1"/>
          </p:cNvSpPr>
          <p:nvPr>
            <p:ph type="body" sz="quarter" idx="13"/>
          </p:nvPr>
        </p:nvSpPr>
        <p:spPr>
          <a:xfrm>
            <a:off x="720724" y="2160587"/>
            <a:ext cx="2517775" cy="3779411"/>
          </a:xfrm>
          <a:prstGeom prst="rect">
            <a:avLst/>
          </a:prstGeom>
        </p:spPr>
        <p:txBody>
          <a:bodyPr>
            <a:normAutofit/>
          </a:bodyPr>
          <a:lstStyle>
            <a:lvl1pPr marL="0" marR="0" indent="0" algn="l" defTabSz="914400" rtl="0" eaLnBrk="0" fontAlgn="base" latinLnBrk="0" hangingPunct="0">
              <a:lnSpc>
                <a:spcPct val="100000"/>
              </a:lnSpc>
              <a:spcBef>
                <a:spcPts val="0"/>
              </a:spcBef>
              <a:spcAft>
                <a:spcPts val="12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ＭＳ Ｐゴシック" charset="0"/>
                <a:cs typeface="Arial" pitchFamily="34" charset="0"/>
              </a:rPr>
              <a:t>Click to edit Master text styles</a:t>
            </a:r>
          </a:p>
          <a:p>
            <a:pPr marL="179388" marR="0" lvl="1" indent="-179388" algn="l" defTabSz="914400" rtl="0" eaLnBrk="0" fontAlgn="base" latinLnBrk="0" hangingPunct="0">
              <a:lnSpc>
                <a:spcPct val="100000"/>
              </a:lnSpc>
              <a:spcBef>
                <a:spcPts val="0"/>
              </a:spcBef>
              <a:spcAft>
                <a:spcPts val="1200"/>
              </a:spcAft>
              <a:buClrTx/>
              <a:buSzTx/>
              <a:buFont typeface="Arial" charset="0"/>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Second level</a:t>
            </a:r>
          </a:p>
          <a:p>
            <a:pPr marL="360000" marR="0" lvl="2"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Third level</a:t>
            </a:r>
          </a:p>
          <a:p>
            <a:pPr marL="540000" marR="0" lvl="3"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Fourth level</a:t>
            </a:r>
          </a:p>
        </p:txBody>
      </p:sp>
      <p:sp>
        <p:nvSpPr>
          <p:cNvPr id="103"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7"/>
          </p:nvPr>
        </p:nvSpPr>
        <p:spPr>
          <a:xfrm>
            <a:off x="3598861" y="2160587"/>
            <a:ext cx="2159000" cy="3779411"/>
          </a:xfrm>
          <a:prstGeom prst="roundRect">
            <a:avLst>
              <a:gd name="adj" fmla="val 5286"/>
            </a:avLst>
          </a:prstGeom>
        </p:spPr>
        <p:txBody>
          <a:bodyPr/>
          <a:lstStyle/>
          <a:p>
            <a:pPr lvl="0"/>
            <a:r>
              <a:rPr lang="en-US" noProof="0" dirty="0"/>
              <a:t>Click icon to add picture</a:t>
            </a:r>
            <a:endParaRPr lang="en-GB" noProof="0" dirty="0"/>
          </a:p>
        </p:txBody>
      </p:sp>
      <p:sp>
        <p:nvSpPr>
          <p:cNvPr id="100"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8"/>
          </p:nvPr>
        </p:nvSpPr>
        <p:spPr>
          <a:xfrm>
            <a:off x="6118223" y="2180103"/>
            <a:ext cx="2159000" cy="3779411"/>
          </a:xfrm>
          <a:prstGeom prst="roundRect">
            <a:avLst>
              <a:gd name="adj" fmla="val 5286"/>
            </a:avLst>
          </a:prstGeom>
        </p:spPr>
        <p:txBody>
          <a:bodyPr/>
          <a:lstStyle/>
          <a:p>
            <a:pPr lvl="0"/>
            <a:r>
              <a:rPr lang="en-US" noProof="0" dirty="0"/>
              <a:t>Click icon to add picture</a:t>
            </a:r>
            <a:endParaRPr lang="en-GB" noProof="0" dirty="0"/>
          </a:p>
        </p:txBody>
      </p:sp>
      <p:sp>
        <p:nvSpPr>
          <p:cNvPr id="102"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EDCE6523-1D77-094B-8E5B-28D72BCF4B9A}" type="datetime3">
              <a:rPr lang="en-GB" smtClean="0"/>
              <a:t>20 February, 2019</a:t>
            </a:fld>
            <a:endParaRPr lang="en-GB" dirty="0"/>
          </a:p>
        </p:txBody>
      </p:sp>
      <p:sp>
        <p:nvSpPr>
          <p:cNvPr id="104"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1000" b="0" i="0" u="none">
                <a:solidFill>
                  <a:srgbClr val="FFFFFF"/>
                </a:solidFill>
                <a:latin typeface="Arial"/>
              </a:defRPr>
            </a:lvl1pPr>
          </a:lstStyle>
          <a:p>
            <a:endParaRPr lang="en-GB" b="1"/>
          </a:p>
        </p:txBody>
      </p:sp>
      <p:sp>
        <p:nvSpPr>
          <p:cNvPr id="101"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pPr/>
              <a:t>‹#›</a:t>
            </a:fld>
            <a:endParaRPr lang="en-GB" dirty="0"/>
          </a:p>
        </p:txBody>
      </p:sp>
    </p:spTree>
    <p:extLst>
      <p:ext uri="{BB962C8B-B14F-4D97-AF65-F5344CB8AC3E}">
        <p14:creationId xmlns:p14="http://schemas.microsoft.com/office/powerpoint/2010/main" val="3819144710"/>
      </p:ext>
    </p:extLst>
  </p:cSld>
  <p:clrMapOvr>
    <a:masterClrMapping/>
  </p:clrMapOvr>
</p:sldLayout>
</file>

<file path=ppt/slideLayouts/slideLayout147.xml><?xml version="1.0" encoding="utf-8"?>
<p:sldLayout xmlns:a="http://schemas.openxmlformats.org/drawingml/2006/main" xmlns:r="http://schemas.openxmlformats.org/officeDocument/2006/relationships" xmlns:p="http://schemas.openxmlformats.org/presentationml/2006/main" preserve="1" userDrawn="1">
  <p:cSld name="7_Text + image">
    <p:spTree>
      <p:nvGrpSpPr>
        <p:cNvPr id="1" name=""/>
        <p:cNvGrpSpPr/>
        <p:nvPr/>
      </p:nvGrpSpPr>
      <p:grpSpPr>
        <a:xfrm>
          <a:off x="0" y="0"/>
          <a:ext cx="0" cy="0"/>
          <a:chOff x="0" y="0"/>
          <a:chExt cx="0" cy="0"/>
        </a:xfrm>
      </p:grpSpPr>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a:p>
        </p:txBody>
      </p:sp>
      <p:sp>
        <p:nvSpPr>
          <p:cNvPr id="7" name="Text Placeholder 6" descr="First level - paragraph text&#10;Second level - bullet 1&#10;Third level - bullet 2&#10;&#10;No more than 100 words per slide" title="Main text copy"/>
          <p:cNvSpPr>
            <a:spLocks noGrp="1"/>
          </p:cNvSpPr>
          <p:nvPr>
            <p:ph type="body" sz="quarter" idx="13"/>
          </p:nvPr>
        </p:nvSpPr>
        <p:spPr>
          <a:xfrm>
            <a:off x="720724" y="2160587"/>
            <a:ext cx="2517775" cy="3779411"/>
          </a:xfrm>
          <a:prstGeom prst="rect">
            <a:avLst/>
          </a:prstGeom>
        </p:spPr>
        <p:txBody>
          <a:bodyPr>
            <a:normAutofit/>
          </a:bodyPr>
          <a:lstStyle>
            <a:lvl1pPr marL="0" marR="0" indent="0" algn="l" defTabSz="914400" rtl="0" eaLnBrk="0" fontAlgn="base" latinLnBrk="0" hangingPunct="0">
              <a:lnSpc>
                <a:spcPct val="100000"/>
              </a:lnSpc>
              <a:spcBef>
                <a:spcPts val="0"/>
              </a:spcBef>
              <a:spcAft>
                <a:spcPts val="12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ＭＳ Ｐゴシック" charset="0"/>
                <a:cs typeface="Arial" pitchFamily="34" charset="0"/>
              </a:rPr>
              <a:t>Click to edit Master text styles</a:t>
            </a:r>
          </a:p>
          <a:p>
            <a:pPr marL="179388" marR="0" lvl="1" indent="-179388" algn="l" defTabSz="914400" rtl="0" eaLnBrk="0" fontAlgn="base" latinLnBrk="0" hangingPunct="0">
              <a:lnSpc>
                <a:spcPct val="100000"/>
              </a:lnSpc>
              <a:spcBef>
                <a:spcPts val="0"/>
              </a:spcBef>
              <a:spcAft>
                <a:spcPts val="1200"/>
              </a:spcAft>
              <a:buClrTx/>
              <a:buSzTx/>
              <a:buFont typeface="Arial" charset="0"/>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Second level</a:t>
            </a:r>
          </a:p>
          <a:p>
            <a:pPr marL="360000" marR="0" lvl="2"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Third level</a:t>
            </a:r>
          </a:p>
          <a:p>
            <a:pPr marL="540000" marR="0" lvl="3"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Fourth level</a:t>
            </a:r>
          </a:p>
        </p:txBody>
      </p:sp>
      <p:sp>
        <p:nvSpPr>
          <p:cNvPr id="103"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7"/>
          </p:nvPr>
        </p:nvSpPr>
        <p:spPr>
          <a:xfrm>
            <a:off x="3598860" y="2160588"/>
            <a:ext cx="5043235" cy="1800226"/>
          </a:xfrm>
          <a:prstGeom prst="roundRect">
            <a:avLst>
              <a:gd name="adj" fmla="val 5286"/>
            </a:avLst>
          </a:prstGeom>
        </p:spPr>
        <p:txBody>
          <a:bodyPr/>
          <a:lstStyle/>
          <a:p>
            <a:pPr lvl="0"/>
            <a:r>
              <a:rPr lang="en-US" noProof="0" dirty="0"/>
              <a:t>Click icon to add picture</a:t>
            </a:r>
            <a:endParaRPr lang="en-GB" noProof="0" dirty="0"/>
          </a:p>
        </p:txBody>
      </p:sp>
      <p:sp>
        <p:nvSpPr>
          <p:cNvPr id="100"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8"/>
          </p:nvPr>
        </p:nvSpPr>
        <p:spPr>
          <a:xfrm>
            <a:off x="3598860" y="4319588"/>
            <a:ext cx="5040708" cy="1639926"/>
          </a:xfrm>
          <a:prstGeom prst="roundRect">
            <a:avLst>
              <a:gd name="adj" fmla="val 5286"/>
            </a:avLst>
          </a:prstGeom>
        </p:spPr>
        <p:txBody>
          <a:bodyPr/>
          <a:lstStyle/>
          <a:p>
            <a:pPr lvl="0"/>
            <a:r>
              <a:rPr lang="en-US" noProof="0" dirty="0"/>
              <a:t>Click icon to add picture</a:t>
            </a:r>
            <a:endParaRPr lang="en-GB" noProof="0" dirty="0"/>
          </a:p>
        </p:txBody>
      </p:sp>
      <p:sp>
        <p:nvSpPr>
          <p:cNvPr id="101"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DDB9F3E3-D95D-7744-B1A9-3A5E9661014B}" type="datetime3">
              <a:rPr lang="en-GB" smtClean="0"/>
              <a:t>20 February, 2019</a:t>
            </a:fld>
            <a:endParaRPr lang="en-GB" dirty="0"/>
          </a:p>
        </p:txBody>
      </p:sp>
      <p:sp>
        <p:nvSpPr>
          <p:cNvPr id="102"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1000" b="0" i="0" u="none">
                <a:solidFill>
                  <a:srgbClr val="FFFFFF"/>
                </a:solidFill>
                <a:latin typeface="Arial"/>
              </a:defRPr>
            </a:lvl1pPr>
          </a:lstStyle>
          <a:p>
            <a:endParaRPr lang="en-GB" b="1"/>
          </a:p>
        </p:txBody>
      </p:sp>
      <p:sp>
        <p:nvSpPr>
          <p:cNvPr id="105"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pPr/>
              <a:t>‹#›</a:t>
            </a:fld>
            <a:endParaRPr lang="en-GB" dirty="0"/>
          </a:p>
        </p:txBody>
      </p:sp>
    </p:spTree>
    <p:extLst>
      <p:ext uri="{BB962C8B-B14F-4D97-AF65-F5344CB8AC3E}">
        <p14:creationId xmlns:p14="http://schemas.microsoft.com/office/powerpoint/2010/main" val="1408738241"/>
      </p:ext>
    </p:extLst>
  </p:cSld>
  <p:clrMapOvr>
    <a:masterClrMapping/>
  </p:clrMapOvr>
</p:sldLayout>
</file>

<file path=ppt/slideLayouts/slideLayout148.xml><?xml version="1.0" encoding="utf-8"?>
<p:sldLayout xmlns:a="http://schemas.openxmlformats.org/drawingml/2006/main" xmlns:r="http://schemas.openxmlformats.org/officeDocument/2006/relationships" xmlns:p="http://schemas.openxmlformats.org/presentationml/2006/main" preserve="1" userDrawn="1">
  <p:cSld name="2_Text + image">
    <p:spTree>
      <p:nvGrpSpPr>
        <p:cNvPr id="1" name=""/>
        <p:cNvGrpSpPr/>
        <p:nvPr/>
      </p:nvGrpSpPr>
      <p:grpSpPr>
        <a:xfrm>
          <a:off x="0" y="0"/>
          <a:ext cx="0" cy="0"/>
          <a:chOff x="0" y="0"/>
          <a:chExt cx="0" cy="0"/>
        </a:xfrm>
      </p:grpSpPr>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a:p>
        </p:txBody>
      </p:sp>
      <p:sp>
        <p:nvSpPr>
          <p:cNvPr id="7" name="Text Placeholder 6" descr="First level - paragraph text&#10;Second level - bullet 1&#10;Third level - bullet 2&#10;&#10;No more than 100 words per slide" title="Main text copy"/>
          <p:cNvSpPr>
            <a:spLocks noGrp="1"/>
          </p:cNvSpPr>
          <p:nvPr>
            <p:ph type="body" sz="quarter" idx="13"/>
          </p:nvPr>
        </p:nvSpPr>
        <p:spPr>
          <a:xfrm>
            <a:off x="720724" y="2160587"/>
            <a:ext cx="3957635" cy="3779411"/>
          </a:xfrm>
          <a:prstGeom prst="rect">
            <a:avLst/>
          </a:prstGeom>
        </p:spPr>
        <p:txBody>
          <a:bodyPr>
            <a:normAutofit/>
          </a:bodyPr>
          <a:lstStyle>
            <a:lvl1pPr marL="0" marR="0" indent="0" algn="l" defTabSz="914400" rtl="0" eaLnBrk="0" fontAlgn="base" latinLnBrk="0" hangingPunct="0">
              <a:lnSpc>
                <a:spcPct val="100000"/>
              </a:lnSpc>
              <a:spcBef>
                <a:spcPts val="0"/>
              </a:spcBef>
              <a:spcAft>
                <a:spcPts val="12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ＭＳ Ｐゴシック" charset="0"/>
                <a:cs typeface="Arial" pitchFamily="34" charset="0"/>
              </a:rPr>
              <a:t>Click to edit Master text styles</a:t>
            </a:r>
          </a:p>
          <a:p>
            <a:pPr marL="179388" marR="0" lvl="1" indent="-179388" algn="l" defTabSz="914400" rtl="0" eaLnBrk="0" fontAlgn="base" latinLnBrk="0" hangingPunct="0">
              <a:lnSpc>
                <a:spcPct val="100000"/>
              </a:lnSpc>
              <a:spcBef>
                <a:spcPts val="0"/>
              </a:spcBef>
              <a:spcAft>
                <a:spcPts val="1200"/>
              </a:spcAft>
              <a:buClrTx/>
              <a:buSzTx/>
              <a:buFont typeface="Arial" charset="0"/>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Second level</a:t>
            </a:r>
          </a:p>
          <a:p>
            <a:pPr marL="360000" marR="0" lvl="2"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Third level</a:t>
            </a:r>
          </a:p>
          <a:p>
            <a:pPr marL="540000" marR="0" lvl="3"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Fourth level</a:t>
            </a:r>
          </a:p>
        </p:txBody>
      </p:sp>
      <p:sp>
        <p:nvSpPr>
          <p:cNvPr id="9"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4"/>
          </p:nvPr>
        </p:nvSpPr>
        <p:spPr>
          <a:xfrm>
            <a:off x="5038723" y="2160587"/>
            <a:ext cx="1800000" cy="1800226"/>
          </a:xfrm>
          <a:prstGeom prst="roundRect">
            <a:avLst>
              <a:gd name="adj" fmla="val 1665"/>
            </a:avLst>
          </a:prstGeom>
        </p:spPr>
        <p:txBody>
          <a:bodyPr/>
          <a:lstStyle/>
          <a:p>
            <a:pPr lvl="0"/>
            <a:r>
              <a:rPr lang="en-US" noProof="0" dirty="0"/>
              <a:t>Click icon to add picture</a:t>
            </a:r>
            <a:endParaRPr lang="en-GB" noProof="0" dirty="0"/>
          </a:p>
        </p:txBody>
      </p:sp>
      <p:sp>
        <p:nvSpPr>
          <p:cNvPr id="100"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5"/>
          </p:nvPr>
        </p:nvSpPr>
        <p:spPr>
          <a:xfrm>
            <a:off x="7020035" y="2160588"/>
            <a:ext cx="1619275" cy="1089346"/>
          </a:xfrm>
          <a:prstGeom prst="roundRect">
            <a:avLst>
              <a:gd name="adj" fmla="val 5742"/>
            </a:avLst>
          </a:prstGeom>
        </p:spPr>
        <p:txBody>
          <a:bodyPr/>
          <a:lstStyle/>
          <a:p>
            <a:pPr lvl="0"/>
            <a:r>
              <a:rPr lang="en-US" noProof="0" dirty="0"/>
              <a:t>Click icon to add picture</a:t>
            </a:r>
            <a:endParaRPr lang="en-GB" noProof="0" dirty="0"/>
          </a:p>
        </p:txBody>
      </p:sp>
      <p:sp>
        <p:nvSpPr>
          <p:cNvPr id="101"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6"/>
          </p:nvPr>
        </p:nvSpPr>
        <p:spPr>
          <a:xfrm>
            <a:off x="5038724" y="4140313"/>
            <a:ext cx="1440000" cy="1800000"/>
          </a:xfrm>
          <a:prstGeom prst="roundRect">
            <a:avLst>
              <a:gd name="adj" fmla="val 4466"/>
            </a:avLst>
          </a:prstGeom>
        </p:spPr>
        <p:txBody>
          <a:bodyPr/>
          <a:lstStyle/>
          <a:p>
            <a:pPr lvl="0"/>
            <a:r>
              <a:rPr lang="en-US" noProof="0" dirty="0"/>
              <a:t>Click icon to add picture</a:t>
            </a:r>
            <a:endParaRPr lang="en-GB" noProof="0" dirty="0"/>
          </a:p>
        </p:txBody>
      </p:sp>
      <p:sp>
        <p:nvSpPr>
          <p:cNvPr id="102"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7"/>
          </p:nvPr>
        </p:nvSpPr>
        <p:spPr>
          <a:xfrm>
            <a:off x="7199310" y="3419950"/>
            <a:ext cx="1440000" cy="1260000"/>
          </a:xfrm>
          <a:prstGeom prst="roundRect">
            <a:avLst>
              <a:gd name="adj" fmla="val 5336"/>
            </a:avLst>
          </a:prstGeom>
        </p:spPr>
        <p:txBody>
          <a:bodyPr/>
          <a:lstStyle/>
          <a:p>
            <a:pPr lvl="0"/>
            <a:r>
              <a:rPr lang="en-US" noProof="0" dirty="0"/>
              <a:t>Click icon to add picture</a:t>
            </a:r>
            <a:endParaRPr lang="en-GB" noProof="0" dirty="0"/>
          </a:p>
        </p:txBody>
      </p:sp>
      <p:sp>
        <p:nvSpPr>
          <p:cNvPr id="104"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8"/>
          </p:nvPr>
        </p:nvSpPr>
        <p:spPr>
          <a:xfrm>
            <a:off x="6663765" y="4863353"/>
            <a:ext cx="1975545" cy="1068054"/>
          </a:xfrm>
          <a:prstGeom prst="roundRect">
            <a:avLst>
              <a:gd name="adj" fmla="val 5591"/>
            </a:avLst>
          </a:prstGeom>
        </p:spPr>
        <p:txBody>
          <a:bodyPr/>
          <a:lstStyle/>
          <a:p>
            <a:pPr lvl="0"/>
            <a:r>
              <a:rPr lang="en-US" noProof="0" dirty="0"/>
              <a:t>Click icon to add picture</a:t>
            </a:r>
            <a:endParaRPr lang="en-GB" noProof="0" dirty="0"/>
          </a:p>
        </p:txBody>
      </p:sp>
      <p:sp>
        <p:nvSpPr>
          <p:cNvPr id="103"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D9A64614-7B90-2844-BF62-27C15202A4B6}" type="datetime3">
              <a:rPr lang="en-GB" smtClean="0"/>
              <a:t>20 February, 2019</a:t>
            </a:fld>
            <a:endParaRPr lang="en-GB" dirty="0"/>
          </a:p>
        </p:txBody>
      </p:sp>
      <p:sp>
        <p:nvSpPr>
          <p:cNvPr id="105"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1000" b="0" i="0" u="none">
                <a:solidFill>
                  <a:srgbClr val="FFFFFF"/>
                </a:solidFill>
                <a:latin typeface="Arial"/>
              </a:defRPr>
            </a:lvl1pPr>
          </a:lstStyle>
          <a:p>
            <a:endParaRPr lang="en-GB" b="1"/>
          </a:p>
        </p:txBody>
      </p:sp>
      <p:sp>
        <p:nvSpPr>
          <p:cNvPr id="107"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pPr/>
              <a:t>‹#›</a:t>
            </a:fld>
            <a:endParaRPr lang="en-GB" dirty="0"/>
          </a:p>
        </p:txBody>
      </p:sp>
    </p:spTree>
    <p:extLst>
      <p:ext uri="{BB962C8B-B14F-4D97-AF65-F5344CB8AC3E}">
        <p14:creationId xmlns:p14="http://schemas.microsoft.com/office/powerpoint/2010/main" val="693130809"/>
      </p:ext>
    </p:extLst>
  </p:cSld>
  <p:clrMapOvr>
    <a:masterClrMapping/>
  </p:clrMapOvr>
</p:sldLayout>
</file>

<file path=ppt/slideLayouts/slideLayout149.xml><?xml version="1.0" encoding="utf-8"?>
<p:sldLayout xmlns:a="http://schemas.openxmlformats.org/drawingml/2006/main" xmlns:r="http://schemas.openxmlformats.org/officeDocument/2006/relationships" xmlns:p="http://schemas.openxmlformats.org/presentationml/2006/main" preserve="1" userDrawn="1">
  <p:cSld name="4_Text + image">
    <p:spTree>
      <p:nvGrpSpPr>
        <p:cNvPr id="1" name=""/>
        <p:cNvGrpSpPr/>
        <p:nvPr/>
      </p:nvGrpSpPr>
      <p:grpSpPr>
        <a:xfrm>
          <a:off x="0" y="0"/>
          <a:ext cx="0" cy="0"/>
          <a:chOff x="0" y="0"/>
          <a:chExt cx="0" cy="0"/>
        </a:xfrm>
      </p:grpSpPr>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a:p>
        </p:txBody>
      </p:sp>
      <p:sp>
        <p:nvSpPr>
          <p:cNvPr id="9"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4"/>
          </p:nvPr>
        </p:nvSpPr>
        <p:spPr>
          <a:xfrm>
            <a:off x="720725" y="2160587"/>
            <a:ext cx="2881087" cy="1800226"/>
          </a:xfrm>
          <a:prstGeom prst="roundRect">
            <a:avLst>
              <a:gd name="adj" fmla="val 5400"/>
            </a:avLst>
          </a:prstGeom>
        </p:spPr>
        <p:txBody>
          <a:bodyPr/>
          <a:lstStyle/>
          <a:p>
            <a:pPr lvl="0"/>
            <a:r>
              <a:rPr lang="en-US" noProof="0" dirty="0"/>
              <a:t>Click icon to add picture</a:t>
            </a:r>
            <a:endParaRPr lang="en-GB" noProof="0" dirty="0"/>
          </a:p>
        </p:txBody>
      </p:sp>
      <p:sp>
        <p:nvSpPr>
          <p:cNvPr id="100"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5"/>
          </p:nvPr>
        </p:nvSpPr>
        <p:spPr>
          <a:xfrm>
            <a:off x="3956773" y="2160587"/>
            <a:ext cx="2521812" cy="1808483"/>
          </a:xfrm>
          <a:prstGeom prst="roundRect">
            <a:avLst>
              <a:gd name="adj" fmla="val 4197"/>
            </a:avLst>
          </a:prstGeom>
        </p:spPr>
        <p:txBody>
          <a:bodyPr/>
          <a:lstStyle/>
          <a:p>
            <a:pPr lvl="0"/>
            <a:r>
              <a:rPr lang="en-US" noProof="0" dirty="0"/>
              <a:t>Click icon to add picture</a:t>
            </a:r>
            <a:endParaRPr lang="en-GB" noProof="0" dirty="0"/>
          </a:p>
        </p:txBody>
      </p:sp>
      <p:sp>
        <p:nvSpPr>
          <p:cNvPr id="101"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6"/>
          </p:nvPr>
        </p:nvSpPr>
        <p:spPr>
          <a:xfrm>
            <a:off x="2878136" y="4319588"/>
            <a:ext cx="3600588" cy="1800411"/>
          </a:xfrm>
          <a:prstGeom prst="roundRect">
            <a:avLst>
              <a:gd name="adj" fmla="val 4986"/>
            </a:avLst>
          </a:prstGeom>
        </p:spPr>
        <p:txBody>
          <a:bodyPr/>
          <a:lstStyle/>
          <a:p>
            <a:pPr lvl="0"/>
            <a:r>
              <a:rPr lang="en-US" noProof="0" dirty="0"/>
              <a:t>Click icon to add picture</a:t>
            </a:r>
            <a:endParaRPr lang="en-GB" noProof="0" dirty="0"/>
          </a:p>
        </p:txBody>
      </p:sp>
      <p:sp>
        <p:nvSpPr>
          <p:cNvPr id="102"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7"/>
          </p:nvPr>
        </p:nvSpPr>
        <p:spPr>
          <a:xfrm>
            <a:off x="720725" y="4319588"/>
            <a:ext cx="1797048" cy="1800412"/>
          </a:xfrm>
          <a:prstGeom prst="roundRect">
            <a:avLst>
              <a:gd name="adj" fmla="val 6218"/>
            </a:avLst>
          </a:prstGeom>
        </p:spPr>
        <p:txBody>
          <a:bodyPr/>
          <a:lstStyle/>
          <a:p>
            <a:pPr lvl="0"/>
            <a:r>
              <a:rPr lang="en-US" noProof="0" dirty="0"/>
              <a:t>Click icon to add picture</a:t>
            </a:r>
            <a:endParaRPr lang="en-GB" noProof="0" dirty="0"/>
          </a:p>
        </p:txBody>
      </p:sp>
      <p:sp>
        <p:nvSpPr>
          <p:cNvPr id="104"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8"/>
          </p:nvPr>
        </p:nvSpPr>
        <p:spPr>
          <a:xfrm>
            <a:off x="6838948" y="2160588"/>
            <a:ext cx="1800620" cy="3959411"/>
          </a:xfrm>
          <a:prstGeom prst="roundRect">
            <a:avLst>
              <a:gd name="adj" fmla="val 3743"/>
            </a:avLst>
          </a:prstGeom>
        </p:spPr>
        <p:txBody>
          <a:bodyPr/>
          <a:lstStyle/>
          <a:p>
            <a:pPr lvl="0"/>
            <a:r>
              <a:rPr lang="en-US" noProof="0" dirty="0"/>
              <a:t>Click icon to add picture</a:t>
            </a:r>
            <a:endParaRPr lang="en-GB" noProof="0" dirty="0"/>
          </a:p>
        </p:txBody>
      </p:sp>
      <p:sp>
        <p:nvSpPr>
          <p:cNvPr id="103"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CD9326FB-DCCB-FC47-93A9-9DEA7DB23AC9}" type="datetime3">
              <a:rPr lang="en-GB" smtClean="0"/>
              <a:t>20 February, 2019</a:t>
            </a:fld>
            <a:endParaRPr lang="en-GB" dirty="0"/>
          </a:p>
        </p:txBody>
      </p:sp>
      <p:sp>
        <p:nvSpPr>
          <p:cNvPr id="105"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1000" b="0" i="0" u="none">
                <a:solidFill>
                  <a:srgbClr val="FFFFFF"/>
                </a:solidFill>
                <a:latin typeface="Arial"/>
              </a:defRPr>
            </a:lvl1pPr>
          </a:lstStyle>
          <a:p>
            <a:endParaRPr lang="en-GB" b="1"/>
          </a:p>
        </p:txBody>
      </p:sp>
      <p:sp>
        <p:nvSpPr>
          <p:cNvPr id="107"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pPr/>
              <a:t>‹#›</a:t>
            </a:fld>
            <a:endParaRPr lang="en-GB" dirty="0"/>
          </a:p>
        </p:txBody>
      </p:sp>
    </p:spTree>
    <p:extLst>
      <p:ext uri="{BB962C8B-B14F-4D97-AF65-F5344CB8AC3E}">
        <p14:creationId xmlns:p14="http://schemas.microsoft.com/office/powerpoint/2010/main" val="331855342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hart + chart - with titles">
    <p:spTree>
      <p:nvGrpSpPr>
        <p:cNvPr id="1" name=""/>
        <p:cNvGrpSpPr/>
        <p:nvPr/>
      </p:nvGrpSpPr>
      <p:grpSpPr>
        <a:xfrm>
          <a:off x="0" y="0"/>
          <a:ext cx="0" cy="0"/>
          <a:chOff x="0" y="0"/>
          <a:chExt cx="0" cy="0"/>
        </a:xfrm>
      </p:grpSpPr>
      <p:sp>
        <p:nvSpPr>
          <p:cNvPr id="5" name="Round Same Side Corner Rectangle 4"/>
          <p:cNvSpPr/>
          <p:nvPr userDrawn="1"/>
        </p:nvSpPr>
        <p:spPr>
          <a:xfrm>
            <a:off x="720725" y="2168445"/>
            <a:ext cx="3598861" cy="4292680"/>
          </a:xfrm>
          <a:prstGeom prst="round2SameRect">
            <a:avLst>
              <a:gd name="adj1" fmla="val 2774"/>
              <a:gd name="adj2" fmla="val 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Aft>
                <a:spcPct val="50000"/>
              </a:spcAft>
              <a:defRPr/>
            </a:pPr>
            <a:endParaRPr lang="en-GB" dirty="0">
              <a:latin typeface="Franklin Gothic Book"/>
            </a:endParaRPr>
          </a:p>
        </p:txBody>
      </p:sp>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a:p>
        </p:txBody>
      </p:sp>
      <p:sp>
        <p:nvSpPr>
          <p:cNvPr id="102"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C70A5BBD-BD63-F344-B625-7C085C238913}" type="datetime3">
              <a:rPr lang="en-GB" smtClean="0"/>
              <a:t>20 February, 2019</a:t>
            </a:fld>
            <a:endParaRPr lang="en-GB" dirty="0"/>
          </a:p>
        </p:txBody>
      </p:sp>
      <p:sp>
        <p:nvSpPr>
          <p:cNvPr id="103" name="Footer Placeholder 4"/>
          <p:cNvSpPr>
            <a:spLocks noGrp="1"/>
          </p:cNvSpPr>
          <p:nvPr>
            <p:ph type="ftr" sz="quarter" idx="3"/>
          </p:nvPr>
        </p:nvSpPr>
        <p:spPr>
          <a:xfrm>
            <a:off x="0" y="6480000"/>
            <a:ext cx="9144000" cy="378000"/>
          </a:xfrm>
          <a:prstGeom prst="rect">
            <a:avLst/>
          </a:prstGeom>
        </p:spPr>
        <p:txBody>
          <a:bodyPr lIns="0" tIns="0" rIns="0" bIns="0" anchor="ctr"/>
          <a:lstStyle>
            <a:lvl1pPr algn="ctr">
              <a:defRPr lang="en-GB"/>
            </a:lvl1pPr>
          </a:lstStyle>
          <a:p>
            <a:endParaRPr lang="en-GB"/>
          </a:p>
        </p:txBody>
      </p:sp>
      <p:sp>
        <p:nvSpPr>
          <p:cNvPr id="105"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pPr/>
              <a:t>‹#›</a:t>
            </a:fld>
            <a:endParaRPr lang="en-GB" dirty="0"/>
          </a:p>
        </p:txBody>
      </p:sp>
      <p:sp>
        <p:nvSpPr>
          <p:cNvPr id="104" name="Round Same Side Corner Rectangle 103"/>
          <p:cNvSpPr/>
          <p:nvPr userDrawn="1"/>
        </p:nvSpPr>
        <p:spPr>
          <a:xfrm>
            <a:off x="4819650" y="2168525"/>
            <a:ext cx="3605213" cy="4291712"/>
          </a:xfrm>
          <a:prstGeom prst="round2SameRect">
            <a:avLst>
              <a:gd name="adj1" fmla="val 2774"/>
              <a:gd name="adj2" fmla="val 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Aft>
                <a:spcPct val="50000"/>
              </a:spcAft>
              <a:defRPr/>
            </a:pPr>
            <a:endParaRPr lang="en-GB" dirty="0">
              <a:latin typeface="Franklin Gothic Book"/>
            </a:endParaRPr>
          </a:p>
        </p:txBody>
      </p:sp>
      <p:sp>
        <p:nvSpPr>
          <p:cNvPr id="4" name="Text Placeholder 3"/>
          <p:cNvSpPr>
            <a:spLocks noGrp="1"/>
          </p:cNvSpPr>
          <p:nvPr>
            <p:ph type="body" sz="quarter" idx="20" hasCustomPrompt="1"/>
          </p:nvPr>
        </p:nvSpPr>
        <p:spPr>
          <a:xfrm>
            <a:off x="708025" y="1446213"/>
            <a:ext cx="7716838" cy="723900"/>
          </a:xfrm>
        </p:spPr>
        <p:txBody>
          <a:bodyPr/>
          <a:lstStyle>
            <a:lvl1pPr>
              <a:defRPr/>
            </a:lvl1pPr>
          </a:lstStyle>
          <a:p>
            <a:pPr lvl="0"/>
            <a:r>
              <a:rPr lang="en-US" dirty="0"/>
              <a:t>Short intro text</a:t>
            </a:r>
          </a:p>
        </p:txBody>
      </p:sp>
      <p:sp>
        <p:nvSpPr>
          <p:cNvPr id="7" name="Text Placeholder 6"/>
          <p:cNvSpPr>
            <a:spLocks noGrp="1"/>
          </p:cNvSpPr>
          <p:nvPr>
            <p:ph type="body" sz="quarter" idx="21" hasCustomPrompt="1"/>
          </p:nvPr>
        </p:nvSpPr>
        <p:spPr>
          <a:xfrm>
            <a:off x="850900" y="2271939"/>
            <a:ext cx="3111500" cy="244475"/>
          </a:xfrm>
        </p:spPr>
        <p:txBody>
          <a:bodyPr/>
          <a:lstStyle>
            <a:lvl1pPr>
              <a:defRPr sz="1600" baseline="0">
                <a:latin typeface="Franklin Gothic Medium" panose="020B0603020102020204" pitchFamily="34" charset="0"/>
              </a:defRPr>
            </a:lvl1pPr>
          </a:lstStyle>
          <a:p>
            <a:pPr lvl="0"/>
            <a:r>
              <a:rPr lang="en-US" dirty="0"/>
              <a:t>Chart title</a:t>
            </a:r>
          </a:p>
        </p:txBody>
      </p:sp>
      <p:sp>
        <p:nvSpPr>
          <p:cNvPr id="18" name="Text Placeholder 6"/>
          <p:cNvSpPr>
            <a:spLocks noGrp="1"/>
          </p:cNvSpPr>
          <p:nvPr>
            <p:ph type="body" sz="quarter" idx="22" hasCustomPrompt="1"/>
          </p:nvPr>
        </p:nvSpPr>
        <p:spPr>
          <a:xfrm>
            <a:off x="5073649" y="2246539"/>
            <a:ext cx="3111500" cy="269875"/>
          </a:xfrm>
        </p:spPr>
        <p:txBody>
          <a:bodyPr/>
          <a:lstStyle>
            <a:lvl1pPr>
              <a:defRPr sz="1600" baseline="0">
                <a:latin typeface="Franklin Gothic Medium" panose="020B0603020102020204" pitchFamily="34" charset="0"/>
              </a:defRPr>
            </a:lvl1pPr>
          </a:lstStyle>
          <a:p>
            <a:pPr lvl="0"/>
            <a:r>
              <a:rPr lang="en-US" dirty="0"/>
              <a:t>Chart title</a:t>
            </a:r>
          </a:p>
        </p:txBody>
      </p:sp>
      <p:sp>
        <p:nvSpPr>
          <p:cNvPr id="9" name="Content Placeholder 8"/>
          <p:cNvSpPr>
            <a:spLocks noGrp="1"/>
          </p:cNvSpPr>
          <p:nvPr>
            <p:ph sz="quarter" idx="23"/>
          </p:nvPr>
        </p:nvSpPr>
        <p:spPr>
          <a:xfrm>
            <a:off x="720725" y="2642488"/>
            <a:ext cx="3603625" cy="3818637"/>
          </a:xfrm>
        </p:spPr>
        <p:txBody>
          <a:bodyPr/>
          <a:lstStyle>
            <a:lvl1pPr>
              <a:defRPr sz="1600"/>
            </a:lvl1pPr>
          </a:lstStyle>
          <a:p>
            <a:pPr lvl="0"/>
            <a:r>
              <a:rPr lang="en-US"/>
              <a:t>Click to edit Master text styles</a:t>
            </a:r>
          </a:p>
        </p:txBody>
      </p:sp>
      <p:sp>
        <p:nvSpPr>
          <p:cNvPr id="21" name="Content Placeholder 8"/>
          <p:cNvSpPr>
            <a:spLocks noGrp="1"/>
          </p:cNvSpPr>
          <p:nvPr>
            <p:ph sz="quarter" idx="24"/>
          </p:nvPr>
        </p:nvSpPr>
        <p:spPr>
          <a:xfrm>
            <a:off x="4822825" y="2641600"/>
            <a:ext cx="3603625" cy="3818637"/>
          </a:xfrm>
        </p:spPr>
        <p:txBody>
          <a:bodyPr/>
          <a:lstStyle>
            <a:lvl1pPr>
              <a:defRPr sz="1600"/>
            </a:lvl1pPr>
          </a:lstStyle>
          <a:p>
            <a:pPr lvl="0"/>
            <a:r>
              <a:rPr lang="en-US"/>
              <a:t>Click to edit Master text styles</a:t>
            </a:r>
          </a:p>
        </p:txBody>
      </p:sp>
    </p:spTree>
    <p:extLst>
      <p:ext uri="{BB962C8B-B14F-4D97-AF65-F5344CB8AC3E}">
        <p14:creationId xmlns:p14="http://schemas.microsoft.com/office/powerpoint/2010/main" val="2627946920"/>
      </p:ext>
    </p:extLst>
  </p:cSld>
  <p:clrMapOvr>
    <a:masterClrMapping/>
  </p:clrMapOvr>
</p:sldLayout>
</file>

<file path=ppt/slideLayouts/slideLayout150.xml><?xml version="1.0" encoding="utf-8"?>
<p:sldLayout xmlns:a="http://schemas.openxmlformats.org/drawingml/2006/main" xmlns:r="http://schemas.openxmlformats.org/officeDocument/2006/relationships" xmlns:p="http://schemas.openxmlformats.org/presentationml/2006/main" preserve="1" userDrawn="1">
  <p:cSld name="6_Text + image">
    <p:spTree>
      <p:nvGrpSpPr>
        <p:cNvPr id="1" name=""/>
        <p:cNvGrpSpPr/>
        <p:nvPr/>
      </p:nvGrpSpPr>
      <p:grpSpPr>
        <a:xfrm>
          <a:off x="0" y="0"/>
          <a:ext cx="0" cy="0"/>
          <a:chOff x="0" y="0"/>
          <a:chExt cx="0" cy="0"/>
        </a:xfrm>
      </p:grpSpPr>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a:p>
        </p:txBody>
      </p:sp>
      <p:sp>
        <p:nvSpPr>
          <p:cNvPr id="9"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4"/>
          </p:nvPr>
        </p:nvSpPr>
        <p:spPr>
          <a:xfrm>
            <a:off x="718634" y="2159588"/>
            <a:ext cx="1800000" cy="1800000"/>
          </a:xfrm>
          <a:prstGeom prst="roundRect">
            <a:avLst>
              <a:gd name="adj" fmla="val 5400"/>
            </a:avLst>
          </a:prstGeom>
        </p:spPr>
        <p:txBody>
          <a:bodyPr>
            <a:normAutofit/>
          </a:bodyPr>
          <a:lstStyle>
            <a:lvl1pPr>
              <a:defRPr sz="1200"/>
            </a:lvl1pPr>
          </a:lstStyle>
          <a:p>
            <a:pPr lvl="0"/>
            <a:r>
              <a:rPr lang="en-US" noProof="0" dirty="0"/>
              <a:t>Click icon to add picture</a:t>
            </a:r>
            <a:endParaRPr lang="en-GB" noProof="0" dirty="0"/>
          </a:p>
        </p:txBody>
      </p:sp>
      <p:sp>
        <p:nvSpPr>
          <p:cNvPr id="103"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5"/>
          </p:nvPr>
        </p:nvSpPr>
        <p:spPr>
          <a:xfrm>
            <a:off x="717773" y="4319588"/>
            <a:ext cx="1800000" cy="1800000"/>
          </a:xfrm>
          <a:prstGeom prst="roundRect">
            <a:avLst>
              <a:gd name="adj" fmla="val 5400"/>
            </a:avLst>
          </a:prstGeom>
        </p:spPr>
        <p:txBody>
          <a:bodyPr>
            <a:normAutofit/>
          </a:bodyPr>
          <a:lstStyle>
            <a:lvl1pPr>
              <a:defRPr sz="1200"/>
            </a:lvl1pPr>
          </a:lstStyle>
          <a:p>
            <a:pPr lvl="0"/>
            <a:r>
              <a:rPr lang="en-US" noProof="0" dirty="0"/>
              <a:t>Click icon to add picture</a:t>
            </a:r>
            <a:endParaRPr lang="en-GB" noProof="0" dirty="0"/>
          </a:p>
        </p:txBody>
      </p:sp>
      <p:sp>
        <p:nvSpPr>
          <p:cNvPr id="105"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6"/>
          </p:nvPr>
        </p:nvSpPr>
        <p:spPr>
          <a:xfrm>
            <a:off x="2879724" y="2159588"/>
            <a:ext cx="1800000" cy="1800000"/>
          </a:xfrm>
          <a:prstGeom prst="roundRect">
            <a:avLst>
              <a:gd name="adj" fmla="val 5400"/>
            </a:avLst>
          </a:prstGeom>
        </p:spPr>
        <p:txBody>
          <a:bodyPr>
            <a:normAutofit/>
          </a:bodyPr>
          <a:lstStyle>
            <a:lvl1pPr>
              <a:defRPr sz="1200"/>
            </a:lvl1pPr>
          </a:lstStyle>
          <a:p>
            <a:pPr lvl="0"/>
            <a:r>
              <a:rPr lang="en-US" noProof="0" dirty="0"/>
              <a:t>Click icon to add picture</a:t>
            </a:r>
            <a:endParaRPr lang="en-GB" noProof="0" dirty="0"/>
          </a:p>
        </p:txBody>
      </p:sp>
      <p:sp>
        <p:nvSpPr>
          <p:cNvPr id="106"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7"/>
          </p:nvPr>
        </p:nvSpPr>
        <p:spPr>
          <a:xfrm>
            <a:off x="2878135" y="4319588"/>
            <a:ext cx="1800000" cy="1800000"/>
          </a:xfrm>
          <a:prstGeom prst="roundRect">
            <a:avLst>
              <a:gd name="adj" fmla="val 5400"/>
            </a:avLst>
          </a:prstGeom>
        </p:spPr>
        <p:txBody>
          <a:bodyPr>
            <a:normAutofit/>
          </a:bodyPr>
          <a:lstStyle>
            <a:lvl1pPr>
              <a:defRPr sz="1200"/>
            </a:lvl1pPr>
          </a:lstStyle>
          <a:p>
            <a:pPr lvl="0"/>
            <a:r>
              <a:rPr lang="en-US" noProof="0" dirty="0"/>
              <a:t>Click icon to add picture</a:t>
            </a:r>
            <a:endParaRPr lang="en-GB" noProof="0" dirty="0"/>
          </a:p>
        </p:txBody>
      </p:sp>
      <p:sp>
        <p:nvSpPr>
          <p:cNvPr id="110"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20"/>
          </p:nvPr>
        </p:nvSpPr>
        <p:spPr>
          <a:xfrm>
            <a:off x="5036738" y="2159588"/>
            <a:ext cx="1800000" cy="1800000"/>
          </a:xfrm>
          <a:prstGeom prst="roundRect">
            <a:avLst>
              <a:gd name="adj" fmla="val 5400"/>
            </a:avLst>
          </a:prstGeom>
        </p:spPr>
        <p:txBody>
          <a:bodyPr>
            <a:normAutofit/>
          </a:bodyPr>
          <a:lstStyle>
            <a:lvl1pPr>
              <a:defRPr sz="1200"/>
            </a:lvl1pPr>
          </a:lstStyle>
          <a:p>
            <a:pPr lvl="0"/>
            <a:r>
              <a:rPr lang="en-US" noProof="0" dirty="0"/>
              <a:t>Click icon to add picture</a:t>
            </a:r>
            <a:endParaRPr lang="en-GB" noProof="0" dirty="0"/>
          </a:p>
        </p:txBody>
      </p:sp>
      <p:sp>
        <p:nvSpPr>
          <p:cNvPr id="111"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21"/>
          </p:nvPr>
        </p:nvSpPr>
        <p:spPr>
          <a:xfrm>
            <a:off x="5038723" y="4319588"/>
            <a:ext cx="1800000" cy="1800000"/>
          </a:xfrm>
          <a:prstGeom prst="roundRect">
            <a:avLst>
              <a:gd name="adj" fmla="val 5400"/>
            </a:avLst>
          </a:prstGeom>
        </p:spPr>
        <p:txBody>
          <a:bodyPr>
            <a:normAutofit/>
          </a:bodyPr>
          <a:lstStyle>
            <a:lvl1pPr>
              <a:defRPr sz="1200"/>
            </a:lvl1pPr>
          </a:lstStyle>
          <a:p>
            <a:pPr lvl="0"/>
            <a:r>
              <a:rPr lang="en-US" noProof="0" dirty="0"/>
              <a:t>Click icon to add picture</a:t>
            </a:r>
            <a:endParaRPr lang="en-GB" noProof="0" dirty="0"/>
          </a:p>
        </p:txBody>
      </p:sp>
      <p:sp>
        <p:nvSpPr>
          <p:cNvPr id="102"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04E479E0-1E06-DE4C-83BA-C65FC6EB3C8D}" type="datetime3">
              <a:rPr lang="en-GB" smtClean="0"/>
              <a:t>20 February, 2019</a:t>
            </a:fld>
            <a:endParaRPr lang="en-GB" dirty="0"/>
          </a:p>
        </p:txBody>
      </p:sp>
      <p:sp>
        <p:nvSpPr>
          <p:cNvPr id="104"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1000" b="0" i="0" u="none">
                <a:solidFill>
                  <a:srgbClr val="FFFFFF"/>
                </a:solidFill>
                <a:latin typeface="Arial"/>
              </a:defRPr>
            </a:lvl1pPr>
          </a:lstStyle>
          <a:p>
            <a:endParaRPr lang="en-GB" b="1"/>
          </a:p>
        </p:txBody>
      </p:sp>
      <p:sp>
        <p:nvSpPr>
          <p:cNvPr id="100"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pPr/>
              <a:t>‹#›</a:t>
            </a:fld>
            <a:endParaRPr lang="en-GB" dirty="0"/>
          </a:p>
        </p:txBody>
      </p:sp>
    </p:spTree>
    <p:extLst>
      <p:ext uri="{BB962C8B-B14F-4D97-AF65-F5344CB8AC3E}">
        <p14:creationId xmlns:p14="http://schemas.microsoft.com/office/powerpoint/2010/main" val="160376203"/>
      </p:ext>
    </p:extLst>
  </p:cSld>
  <p:clrMapOvr>
    <a:masterClrMapping/>
  </p:clrMapOvr>
</p:sldLayout>
</file>

<file path=ppt/slideLayouts/slideLayout151.xml><?xml version="1.0" encoding="utf-8"?>
<p:sldLayout xmlns:a="http://schemas.openxmlformats.org/drawingml/2006/main" xmlns:r="http://schemas.openxmlformats.org/officeDocument/2006/relationships" xmlns:p="http://schemas.openxmlformats.org/presentationml/2006/main" preserve="1" userDrawn="1">
  <p:cSld name="5_Text + image">
    <p:spTree>
      <p:nvGrpSpPr>
        <p:cNvPr id="1" name=""/>
        <p:cNvGrpSpPr/>
        <p:nvPr/>
      </p:nvGrpSpPr>
      <p:grpSpPr>
        <a:xfrm>
          <a:off x="0" y="0"/>
          <a:ext cx="0" cy="0"/>
          <a:chOff x="0" y="0"/>
          <a:chExt cx="0" cy="0"/>
        </a:xfrm>
      </p:grpSpPr>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a:p>
        </p:txBody>
      </p:sp>
      <p:sp>
        <p:nvSpPr>
          <p:cNvPr id="9"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4"/>
          </p:nvPr>
        </p:nvSpPr>
        <p:spPr>
          <a:xfrm>
            <a:off x="720724" y="2160587"/>
            <a:ext cx="1080000" cy="1079501"/>
          </a:xfrm>
          <a:prstGeom prst="roundRect">
            <a:avLst>
              <a:gd name="adj" fmla="val 5400"/>
            </a:avLst>
          </a:prstGeom>
        </p:spPr>
        <p:txBody>
          <a:bodyPr>
            <a:normAutofit/>
          </a:bodyPr>
          <a:lstStyle>
            <a:lvl1pPr>
              <a:defRPr sz="1200"/>
            </a:lvl1pPr>
          </a:lstStyle>
          <a:p>
            <a:pPr lvl="0"/>
            <a:r>
              <a:rPr lang="en-US" noProof="0" dirty="0"/>
              <a:t>Click icon to add picture</a:t>
            </a:r>
            <a:endParaRPr lang="en-GB" noProof="0" dirty="0"/>
          </a:p>
        </p:txBody>
      </p:sp>
      <p:sp>
        <p:nvSpPr>
          <p:cNvPr id="103"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5"/>
          </p:nvPr>
        </p:nvSpPr>
        <p:spPr>
          <a:xfrm>
            <a:off x="718635" y="3600449"/>
            <a:ext cx="1080000" cy="1079501"/>
          </a:xfrm>
          <a:prstGeom prst="roundRect">
            <a:avLst>
              <a:gd name="adj" fmla="val 5400"/>
            </a:avLst>
          </a:prstGeom>
        </p:spPr>
        <p:txBody>
          <a:bodyPr>
            <a:normAutofit/>
          </a:bodyPr>
          <a:lstStyle>
            <a:lvl1pPr>
              <a:defRPr sz="1200"/>
            </a:lvl1pPr>
          </a:lstStyle>
          <a:p>
            <a:pPr lvl="0"/>
            <a:r>
              <a:rPr lang="en-US" noProof="0" dirty="0"/>
              <a:t>Click icon to add picture</a:t>
            </a:r>
            <a:endParaRPr lang="en-GB" noProof="0" dirty="0"/>
          </a:p>
        </p:txBody>
      </p:sp>
      <p:sp>
        <p:nvSpPr>
          <p:cNvPr id="105"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6"/>
          </p:nvPr>
        </p:nvSpPr>
        <p:spPr>
          <a:xfrm>
            <a:off x="2158498" y="2160588"/>
            <a:ext cx="1080000" cy="1079501"/>
          </a:xfrm>
          <a:prstGeom prst="roundRect">
            <a:avLst>
              <a:gd name="adj" fmla="val 5400"/>
            </a:avLst>
          </a:prstGeom>
        </p:spPr>
        <p:txBody>
          <a:bodyPr>
            <a:normAutofit/>
          </a:bodyPr>
          <a:lstStyle>
            <a:lvl1pPr>
              <a:defRPr sz="1200"/>
            </a:lvl1pPr>
          </a:lstStyle>
          <a:p>
            <a:pPr lvl="0"/>
            <a:r>
              <a:rPr lang="en-US" noProof="0" dirty="0"/>
              <a:t>Click icon to add picture</a:t>
            </a:r>
            <a:endParaRPr lang="en-GB" noProof="0" dirty="0"/>
          </a:p>
        </p:txBody>
      </p:sp>
      <p:sp>
        <p:nvSpPr>
          <p:cNvPr id="106"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7"/>
          </p:nvPr>
        </p:nvSpPr>
        <p:spPr>
          <a:xfrm>
            <a:off x="2146857" y="3600450"/>
            <a:ext cx="1080000" cy="1079501"/>
          </a:xfrm>
          <a:prstGeom prst="roundRect">
            <a:avLst>
              <a:gd name="adj" fmla="val 5400"/>
            </a:avLst>
          </a:prstGeom>
        </p:spPr>
        <p:txBody>
          <a:bodyPr>
            <a:normAutofit/>
          </a:bodyPr>
          <a:lstStyle>
            <a:lvl1pPr>
              <a:defRPr sz="1200"/>
            </a:lvl1pPr>
          </a:lstStyle>
          <a:p>
            <a:pPr lvl="0"/>
            <a:r>
              <a:rPr lang="en-US" noProof="0" dirty="0"/>
              <a:t>Click icon to add picture</a:t>
            </a:r>
            <a:endParaRPr lang="en-GB" noProof="0" dirty="0"/>
          </a:p>
        </p:txBody>
      </p:sp>
      <p:sp>
        <p:nvSpPr>
          <p:cNvPr id="107"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8"/>
          </p:nvPr>
        </p:nvSpPr>
        <p:spPr>
          <a:xfrm>
            <a:off x="718635" y="5040499"/>
            <a:ext cx="1080000" cy="1079501"/>
          </a:xfrm>
          <a:prstGeom prst="roundRect">
            <a:avLst>
              <a:gd name="adj" fmla="val 5400"/>
            </a:avLst>
          </a:prstGeom>
        </p:spPr>
        <p:txBody>
          <a:bodyPr>
            <a:normAutofit/>
          </a:bodyPr>
          <a:lstStyle>
            <a:lvl1pPr>
              <a:defRPr sz="1200"/>
            </a:lvl1pPr>
          </a:lstStyle>
          <a:p>
            <a:pPr lvl="0"/>
            <a:r>
              <a:rPr lang="en-US" noProof="0" dirty="0"/>
              <a:t>Click icon to add picture</a:t>
            </a:r>
            <a:endParaRPr lang="en-GB" noProof="0" dirty="0"/>
          </a:p>
        </p:txBody>
      </p:sp>
      <p:sp>
        <p:nvSpPr>
          <p:cNvPr id="108"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9"/>
          </p:nvPr>
        </p:nvSpPr>
        <p:spPr>
          <a:xfrm>
            <a:off x="2146857" y="5040313"/>
            <a:ext cx="1080000" cy="1079501"/>
          </a:xfrm>
          <a:prstGeom prst="roundRect">
            <a:avLst>
              <a:gd name="adj" fmla="val 5400"/>
            </a:avLst>
          </a:prstGeom>
        </p:spPr>
        <p:txBody>
          <a:bodyPr>
            <a:normAutofit/>
          </a:bodyPr>
          <a:lstStyle>
            <a:lvl1pPr>
              <a:defRPr sz="1200"/>
            </a:lvl1pPr>
          </a:lstStyle>
          <a:p>
            <a:pPr lvl="0"/>
            <a:r>
              <a:rPr lang="en-US" noProof="0" dirty="0"/>
              <a:t>Click icon to add picture</a:t>
            </a:r>
            <a:endParaRPr lang="en-GB" noProof="0" dirty="0"/>
          </a:p>
        </p:txBody>
      </p:sp>
      <p:sp>
        <p:nvSpPr>
          <p:cNvPr id="110"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20"/>
          </p:nvPr>
        </p:nvSpPr>
        <p:spPr>
          <a:xfrm>
            <a:off x="3600950" y="2160588"/>
            <a:ext cx="1080000" cy="1079501"/>
          </a:xfrm>
          <a:prstGeom prst="roundRect">
            <a:avLst>
              <a:gd name="adj" fmla="val 5400"/>
            </a:avLst>
          </a:prstGeom>
        </p:spPr>
        <p:txBody>
          <a:bodyPr>
            <a:normAutofit/>
          </a:bodyPr>
          <a:lstStyle>
            <a:lvl1pPr>
              <a:defRPr sz="1200"/>
            </a:lvl1pPr>
          </a:lstStyle>
          <a:p>
            <a:pPr lvl="0"/>
            <a:r>
              <a:rPr lang="en-US" noProof="0" dirty="0"/>
              <a:t>Click icon to add picture</a:t>
            </a:r>
            <a:endParaRPr lang="en-GB" noProof="0" dirty="0"/>
          </a:p>
        </p:txBody>
      </p:sp>
      <p:sp>
        <p:nvSpPr>
          <p:cNvPr id="111"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21"/>
          </p:nvPr>
        </p:nvSpPr>
        <p:spPr>
          <a:xfrm>
            <a:off x="3598861" y="3600450"/>
            <a:ext cx="1080000" cy="1079501"/>
          </a:xfrm>
          <a:prstGeom prst="roundRect">
            <a:avLst>
              <a:gd name="adj" fmla="val 5400"/>
            </a:avLst>
          </a:prstGeom>
        </p:spPr>
        <p:txBody>
          <a:bodyPr>
            <a:normAutofit/>
          </a:bodyPr>
          <a:lstStyle>
            <a:lvl1pPr>
              <a:defRPr sz="1200"/>
            </a:lvl1pPr>
          </a:lstStyle>
          <a:p>
            <a:pPr lvl="0"/>
            <a:r>
              <a:rPr lang="en-US" noProof="0" dirty="0"/>
              <a:t>Click icon to add picture</a:t>
            </a:r>
            <a:endParaRPr lang="en-GB" noProof="0" dirty="0"/>
          </a:p>
        </p:txBody>
      </p:sp>
      <p:sp>
        <p:nvSpPr>
          <p:cNvPr id="112"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22"/>
          </p:nvPr>
        </p:nvSpPr>
        <p:spPr>
          <a:xfrm>
            <a:off x="5038724" y="2160589"/>
            <a:ext cx="1080000" cy="1079501"/>
          </a:xfrm>
          <a:prstGeom prst="roundRect">
            <a:avLst>
              <a:gd name="adj" fmla="val 5400"/>
            </a:avLst>
          </a:prstGeom>
        </p:spPr>
        <p:txBody>
          <a:bodyPr>
            <a:normAutofit/>
          </a:bodyPr>
          <a:lstStyle>
            <a:lvl1pPr>
              <a:defRPr sz="1200"/>
            </a:lvl1pPr>
          </a:lstStyle>
          <a:p>
            <a:pPr lvl="0"/>
            <a:r>
              <a:rPr lang="en-US" noProof="0" dirty="0"/>
              <a:t>Click icon to add picture</a:t>
            </a:r>
            <a:endParaRPr lang="en-GB" noProof="0" dirty="0"/>
          </a:p>
        </p:txBody>
      </p:sp>
      <p:sp>
        <p:nvSpPr>
          <p:cNvPr id="113"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23"/>
          </p:nvPr>
        </p:nvSpPr>
        <p:spPr>
          <a:xfrm>
            <a:off x="5027083" y="3600451"/>
            <a:ext cx="1080000" cy="1079501"/>
          </a:xfrm>
          <a:prstGeom prst="roundRect">
            <a:avLst>
              <a:gd name="adj" fmla="val 5400"/>
            </a:avLst>
          </a:prstGeom>
        </p:spPr>
        <p:txBody>
          <a:bodyPr>
            <a:normAutofit/>
          </a:bodyPr>
          <a:lstStyle>
            <a:lvl1pPr>
              <a:defRPr sz="1200"/>
            </a:lvl1pPr>
          </a:lstStyle>
          <a:p>
            <a:pPr lvl="0"/>
            <a:r>
              <a:rPr lang="en-US" noProof="0" dirty="0"/>
              <a:t>Click icon to add picture</a:t>
            </a:r>
            <a:endParaRPr lang="en-GB" noProof="0" dirty="0"/>
          </a:p>
        </p:txBody>
      </p:sp>
      <p:sp>
        <p:nvSpPr>
          <p:cNvPr id="114"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24"/>
          </p:nvPr>
        </p:nvSpPr>
        <p:spPr>
          <a:xfrm>
            <a:off x="3598861" y="5040500"/>
            <a:ext cx="1080000" cy="1079501"/>
          </a:xfrm>
          <a:prstGeom prst="roundRect">
            <a:avLst>
              <a:gd name="adj" fmla="val 5400"/>
            </a:avLst>
          </a:prstGeom>
        </p:spPr>
        <p:txBody>
          <a:bodyPr>
            <a:normAutofit/>
          </a:bodyPr>
          <a:lstStyle>
            <a:lvl1pPr>
              <a:defRPr sz="1200"/>
            </a:lvl1pPr>
          </a:lstStyle>
          <a:p>
            <a:pPr lvl="0"/>
            <a:r>
              <a:rPr lang="en-US" noProof="0" dirty="0"/>
              <a:t>Click icon to add picture</a:t>
            </a:r>
            <a:endParaRPr lang="en-GB" noProof="0" dirty="0"/>
          </a:p>
        </p:txBody>
      </p:sp>
      <p:sp>
        <p:nvSpPr>
          <p:cNvPr id="115"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25"/>
          </p:nvPr>
        </p:nvSpPr>
        <p:spPr>
          <a:xfrm>
            <a:off x="5027083" y="5040314"/>
            <a:ext cx="1080000" cy="1079501"/>
          </a:xfrm>
          <a:prstGeom prst="roundRect">
            <a:avLst>
              <a:gd name="adj" fmla="val 5400"/>
            </a:avLst>
          </a:prstGeom>
        </p:spPr>
        <p:txBody>
          <a:bodyPr>
            <a:normAutofit/>
          </a:bodyPr>
          <a:lstStyle>
            <a:lvl1pPr>
              <a:defRPr sz="1200"/>
            </a:lvl1pPr>
          </a:lstStyle>
          <a:p>
            <a:pPr lvl="0"/>
            <a:r>
              <a:rPr lang="en-US" noProof="0" dirty="0"/>
              <a:t>Click icon to add picture</a:t>
            </a:r>
            <a:endParaRPr lang="en-GB" noProof="0" dirty="0"/>
          </a:p>
        </p:txBody>
      </p:sp>
      <p:sp>
        <p:nvSpPr>
          <p:cNvPr id="116"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26"/>
          </p:nvPr>
        </p:nvSpPr>
        <p:spPr>
          <a:xfrm>
            <a:off x="6482262" y="2160586"/>
            <a:ext cx="1080000" cy="1079501"/>
          </a:xfrm>
          <a:prstGeom prst="roundRect">
            <a:avLst>
              <a:gd name="adj" fmla="val 5400"/>
            </a:avLst>
          </a:prstGeom>
        </p:spPr>
        <p:txBody>
          <a:bodyPr>
            <a:normAutofit/>
          </a:bodyPr>
          <a:lstStyle>
            <a:lvl1pPr>
              <a:defRPr sz="1200"/>
            </a:lvl1pPr>
          </a:lstStyle>
          <a:p>
            <a:pPr lvl="0"/>
            <a:r>
              <a:rPr lang="en-US" noProof="0" dirty="0"/>
              <a:t>Click icon to add picture</a:t>
            </a:r>
            <a:endParaRPr lang="en-GB" noProof="0" dirty="0"/>
          </a:p>
        </p:txBody>
      </p:sp>
      <p:sp>
        <p:nvSpPr>
          <p:cNvPr id="117"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27"/>
          </p:nvPr>
        </p:nvSpPr>
        <p:spPr>
          <a:xfrm>
            <a:off x="6480173" y="3600448"/>
            <a:ext cx="1080000" cy="1079501"/>
          </a:xfrm>
          <a:prstGeom prst="roundRect">
            <a:avLst>
              <a:gd name="adj" fmla="val 5400"/>
            </a:avLst>
          </a:prstGeom>
        </p:spPr>
        <p:txBody>
          <a:bodyPr>
            <a:normAutofit/>
          </a:bodyPr>
          <a:lstStyle>
            <a:lvl1pPr>
              <a:defRPr sz="1200"/>
            </a:lvl1pPr>
          </a:lstStyle>
          <a:p>
            <a:pPr lvl="0"/>
            <a:r>
              <a:rPr lang="en-US" noProof="0" dirty="0"/>
              <a:t>Click icon to add picture</a:t>
            </a:r>
            <a:endParaRPr lang="en-GB" noProof="0" dirty="0"/>
          </a:p>
        </p:txBody>
      </p:sp>
      <p:sp>
        <p:nvSpPr>
          <p:cNvPr id="120"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30"/>
          </p:nvPr>
        </p:nvSpPr>
        <p:spPr>
          <a:xfrm>
            <a:off x="6480173" y="5040498"/>
            <a:ext cx="1080000" cy="1079501"/>
          </a:xfrm>
          <a:prstGeom prst="roundRect">
            <a:avLst>
              <a:gd name="adj" fmla="val 5400"/>
            </a:avLst>
          </a:prstGeom>
        </p:spPr>
        <p:txBody>
          <a:bodyPr>
            <a:normAutofit/>
          </a:bodyPr>
          <a:lstStyle>
            <a:lvl1pPr>
              <a:defRPr sz="1200"/>
            </a:lvl1pPr>
          </a:lstStyle>
          <a:p>
            <a:pPr lvl="0"/>
            <a:r>
              <a:rPr lang="en-US" noProof="0" dirty="0"/>
              <a:t>Click icon to add picture</a:t>
            </a:r>
            <a:endParaRPr lang="en-GB" noProof="0" dirty="0"/>
          </a:p>
        </p:txBody>
      </p:sp>
      <p:sp>
        <p:nvSpPr>
          <p:cNvPr id="122"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2B7358CC-5F0F-DE45-B162-F1F79492E334}" type="datetime3">
              <a:rPr lang="en-GB" smtClean="0"/>
              <a:t>20 February, 2019</a:t>
            </a:fld>
            <a:endParaRPr lang="en-GB" dirty="0"/>
          </a:p>
        </p:txBody>
      </p:sp>
      <p:sp>
        <p:nvSpPr>
          <p:cNvPr id="123"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1000" b="0" i="0" u="none">
                <a:solidFill>
                  <a:srgbClr val="FFFFFF"/>
                </a:solidFill>
                <a:latin typeface="Arial"/>
              </a:defRPr>
            </a:lvl1pPr>
          </a:lstStyle>
          <a:p>
            <a:endParaRPr lang="en-GB" b="1"/>
          </a:p>
        </p:txBody>
      </p:sp>
      <p:sp>
        <p:nvSpPr>
          <p:cNvPr id="100"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pPr/>
              <a:t>‹#›</a:t>
            </a:fld>
            <a:endParaRPr lang="en-GB" dirty="0"/>
          </a:p>
        </p:txBody>
      </p:sp>
    </p:spTree>
    <p:extLst>
      <p:ext uri="{BB962C8B-B14F-4D97-AF65-F5344CB8AC3E}">
        <p14:creationId xmlns:p14="http://schemas.microsoft.com/office/powerpoint/2010/main" val="1559767123"/>
      </p:ext>
    </p:extLst>
  </p:cSld>
  <p:clrMapOvr>
    <a:masterClrMapping/>
  </p:clrMapOvr>
</p:sldLayout>
</file>

<file path=ppt/slideLayouts/slideLayout152.xml><?xml version="1.0" encoding="utf-8"?>
<p:sldLayout xmlns:a="http://schemas.openxmlformats.org/drawingml/2006/main" xmlns:r="http://schemas.openxmlformats.org/officeDocument/2006/relationships" xmlns:p="http://schemas.openxmlformats.org/presentationml/2006/main" preserve="1" userDrawn="1">
  <p:cSld name="9_Text + image">
    <p:spTree>
      <p:nvGrpSpPr>
        <p:cNvPr id="1" name=""/>
        <p:cNvGrpSpPr/>
        <p:nvPr/>
      </p:nvGrpSpPr>
      <p:grpSpPr>
        <a:xfrm>
          <a:off x="0" y="0"/>
          <a:ext cx="0" cy="0"/>
          <a:chOff x="0" y="0"/>
          <a:chExt cx="0" cy="0"/>
        </a:xfrm>
      </p:grpSpPr>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a:p>
        </p:txBody>
      </p:sp>
      <p:sp>
        <p:nvSpPr>
          <p:cNvPr id="9"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4"/>
          </p:nvPr>
        </p:nvSpPr>
        <p:spPr>
          <a:xfrm>
            <a:off x="720724" y="2160587"/>
            <a:ext cx="2517774" cy="1079501"/>
          </a:xfrm>
          <a:prstGeom prst="roundRect">
            <a:avLst>
              <a:gd name="adj" fmla="val 5400"/>
            </a:avLst>
          </a:prstGeom>
        </p:spPr>
        <p:txBody>
          <a:bodyPr>
            <a:normAutofit/>
          </a:bodyPr>
          <a:lstStyle>
            <a:lvl1pPr>
              <a:defRPr sz="1200"/>
            </a:lvl1pPr>
          </a:lstStyle>
          <a:p>
            <a:pPr lvl="0"/>
            <a:r>
              <a:rPr lang="en-US" noProof="0" dirty="0"/>
              <a:t>Click icon to add picture</a:t>
            </a:r>
            <a:endParaRPr lang="en-GB" noProof="0" dirty="0"/>
          </a:p>
        </p:txBody>
      </p:sp>
      <p:sp>
        <p:nvSpPr>
          <p:cNvPr id="103"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5"/>
          </p:nvPr>
        </p:nvSpPr>
        <p:spPr>
          <a:xfrm>
            <a:off x="718634" y="3600449"/>
            <a:ext cx="2520531" cy="2519366"/>
          </a:xfrm>
          <a:prstGeom prst="roundRect">
            <a:avLst>
              <a:gd name="adj" fmla="val 5400"/>
            </a:avLst>
          </a:prstGeom>
        </p:spPr>
        <p:txBody>
          <a:bodyPr>
            <a:normAutofit/>
          </a:bodyPr>
          <a:lstStyle>
            <a:lvl1pPr>
              <a:defRPr sz="1200"/>
            </a:lvl1pPr>
          </a:lstStyle>
          <a:p>
            <a:pPr lvl="0"/>
            <a:r>
              <a:rPr lang="en-US" noProof="0" dirty="0"/>
              <a:t>Click icon to add picture</a:t>
            </a:r>
            <a:endParaRPr lang="en-GB" noProof="0" dirty="0"/>
          </a:p>
        </p:txBody>
      </p:sp>
      <p:sp>
        <p:nvSpPr>
          <p:cNvPr id="110"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20"/>
          </p:nvPr>
        </p:nvSpPr>
        <p:spPr>
          <a:xfrm>
            <a:off x="3600949" y="2160588"/>
            <a:ext cx="2520527" cy="2519362"/>
          </a:xfrm>
          <a:prstGeom prst="roundRect">
            <a:avLst>
              <a:gd name="adj" fmla="val 5400"/>
            </a:avLst>
          </a:prstGeom>
        </p:spPr>
        <p:txBody>
          <a:bodyPr>
            <a:normAutofit/>
          </a:bodyPr>
          <a:lstStyle>
            <a:lvl1pPr>
              <a:defRPr sz="1200"/>
            </a:lvl1pPr>
          </a:lstStyle>
          <a:p>
            <a:pPr lvl="0"/>
            <a:r>
              <a:rPr lang="en-US" noProof="0" dirty="0"/>
              <a:t>Click icon to add picture</a:t>
            </a:r>
            <a:endParaRPr lang="en-GB" noProof="0" dirty="0"/>
          </a:p>
        </p:txBody>
      </p:sp>
      <p:sp>
        <p:nvSpPr>
          <p:cNvPr id="114"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24"/>
          </p:nvPr>
        </p:nvSpPr>
        <p:spPr>
          <a:xfrm>
            <a:off x="3598860" y="5040500"/>
            <a:ext cx="2519363" cy="1079501"/>
          </a:xfrm>
          <a:prstGeom prst="roundRect">
            <a:avLst>
              <a:gd name="adj" fmla="val 5400"/>
            </a:avLst>
          </a:prstGeom>
        </p:spPr>
        <p:txBody>
          <a:bodyPr>
            <a:normAutofit/>
          </a:bodyPr>
          <a:lstStyle>
            <a:lvl1pPr>
              <a:defRPr sz="1200"/>
            </a:lvl1pPr>
          </a:lstStyle>
          <a:p>
            <a:pPr lvl="0"/>
            <a:r>
              <a:rPr lang="en-US" noProof="0" dirty="0"/>
              <a:t>Click icon to add picture</a:t>
            </a:r>
            <a:endParaRPr lang="en-GB" noProof="0" dirty="0"/>
          </a:p>
        </p:txBody>
      </p:sp>
      <p:sp>
        <p:nvSpPr>
          <p:cNvPr id="116"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26"/>
          </p:nvPr>
        </p:nvSpPr>
        <p:spPr>
          <a:xfrm>
            <a:off x="6482262" y="2160586"/>
            <a:ext cx="2157306" cy="3959415"/>
          </a:xfrm>
          <a:prstGeom prst="roundRect">
            <a:avLst>
              <a:gd name="adj" fmla="val 5400"/>
            </a:avLst>
          </a:prstGeom>
        </p:spPr>
        <p:txBody>
          <a:bodyPr>
            <a:normAutofit/>
          </a:bodyPr>
          <a:lstStyle>
            <a:lvl1pPr>
              <a:defRPr sz="1200"/>
            </a:lvl1pPr>
          </a:lstStyle>
          <a:p>
            <a:pPr lvl="0"/>
            <a:r>
              <a:rPr lang="en-US" noProof="0" dirty="0"/>
              <a:t>Click icon to add picture</a:t>
            </a:r>
            <a:endParaRPr lang="en-GB" noProof="0" dirty="0"/>
          </a:p>
        </p:txBody>
      </p:sp>
      <p:sp>
        <p:nvSpPr>
          <p:cNvPr id="122"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2B7358CC-5F0F-DE45-B162-F1F79492E334}" type="datetime3">
              <a:rPr lang="en-GB" smtClean="0"/>
              <a:t>20 February, 2019</a:t>
            </a:fld>
            <a:endParaRPr lang="en-GB" dirty="0"/>
          </a:p>
        </p:txBody>
      </p:sp>
      <p:sp>
        <p:nvSpPr>
          <p:cNvPr id="123"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1000" b="0" i="0" u="none">
                <a:solidFill>
                  <a:srgbClr val="FFFFFF"/>
                </a:solidFill>
                <a:latin typeface="Arial"/>
              </a:defRPr>
            </a:lvl1pPr>
          </a:lstStyle>
          <a:p>
            <a:endParaRPr lang="en-GB" b="1"/>
          </a:p>
        </p:txBody>
      </p:sp>
      <p:sp>
        <p:nvSpPr>
          <p:cNvPr id="100"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pPr/>
              <a:t>‹#›</a:t>
            </a:fld>
            <a:endParaRPr lang="en-GB" dirty="0"/>
          </a:p>
        </p:txBody>
      </p:sp>
    </p:spTree>
    <p:extLst>
      <p:ext uri="{BB962C8B-B14F-4D97-AF65-F5344CB8AC3E}">
        <p14:creationId xmlns:p14="http://schemas.microsoft.com/office/powerpoint/2010/main" val="523664267"/>
      </p:ext>
    </p:extLst>
  </p:cSld>
  <p:clrMapOvr>
    <a:masterClrMapping/>
  </p:clrMapOvr>
</p:sldLayout>
</file>

<file path=ppt/slideLayouts/slideLayout153.xml><?xml version="1.0" encoding="utf-8"?>
<p:sldLayout xmlns:a="http://schemas.openxmlformats.org/drawingml/2006/main" xmlns:r="http://schemas.openxmlformats.org/officeDocument/2006/relationships" xmlns:p="http://schemas.openxmlformats.org/presentationml/2006/main" preserve="1" userDrawn="1">
  <p:cSld name="1_Single column layout">
    <p:spTree>
      <p:nvGrpSpPr>
        <p:cNvPr id="1" name=""/>
        <p:cNvGrpSpPr/>
        <p:nvPr/>
      </p:nvGrpSpPr>
      <p:grpSpPr>
        <a:xfrm>
          <a:off x="0" y="0"/>
          <a:ext cx="0" cy="0"/>
          <a:chOff x="0" y="0"/>
          <a:chExt cx="0" cy="0"/>
        </a:xfrm>
      </p:grpSpPr>
      <p:sp>
        <p:nvSpPr>
          <p:cNvPr id="2" name="Title 1" descr="Ideally your title should fit on one line." title="Slide title"/>
          <p:cNvSpPr>
            <a:spLocks noGrp="1"/>
          </p:cNvSpPr>
          <p:nvPr>
            <p:ph type="title"/>
          </p:nvPr>
        </p:nvSpPr>
        <p:spPr/>
        <p:txBody>
          <a:bodyPr/>
          <a:lstStyle/>
          <a:p>
            <a:r>
              <a:rPr lang="en-GB"/>
              <a:t>Click to edit Master title style</a:t>
            </a:r>
            <a:endParaRPr lang="en-GB" dirty="0"/>
          </a:p>
        </p:txBody>
      </p:sp>
      <p:sp>
        <p:nvSpPr>
          <p:cNvPr id="16" name="Text Placeholder 6" descr="First level - paragraph text&#10;Second level - bullet 1&#10;Third level - bullet 2&#10;&#10;No more than 100 words per slide" title="Main text copy"/>
          <p:cNvSpPr>
            <a:spLocks noGrp="1"/>
          </p:cNvSpPr>
          <p:nvPr>
            <p:ph type="body" sz="quarter" idx="13"/>
          </p:nvPr>
        </p:nvSpPr>
        <p:spPr>
          <a:xfrm>
            <a:off x="2517773" y="2160588"/>
            <a:ext cx="5761796" cy="3239412"/>
          </a:xfrm>
        </p:spPr>
        <p:txBody>
          <a:bodyPr/>
          <a:lstStyle>
            <a:lvl1pPr marL="0" marR="0" indent="0" algn="l" defTabSz="914400" rtl="0" eaLnBrk="0" fontAlgn="base" latinLnBrk="0" hangingPunct="0">
              <a:lnSpc>
                <a:spcPct val="100000"/>
              </a:lnSpc>
              <a:spcBef>
                <a:spcPts val="0"/>
              </a:spcBef>
              <a:spcAft>
                <a:spcPts val="6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600"/>
              </a:spcAft>
              <a:buClrTx/>
              <a:buSzTx/>
              <a:buFont typeface="Arial" charset="0"/>
              <a:buChar char="•"/>
              <a:tabLst/>
              <a:defRPr>
                <a:solidFill>
                  <a:schemeClr val="tx1"/>
                </a:solidFill>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600"/>
              </a:spcAft>
              <a:buClrTx/>
              <a:buSzTx/>
              <a:buFont typeface="Arial"/>
              <a:buChar char="•"/>
              <a:tabLst/>
              <a:defRPr>
                <a:solidFill>
                  <a:schemeClr val="tx1"/>
                </a:solidFill>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6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ＭＳ Ｐゴシック" charset="0"/>
                <a:cs typeface="Arial" pitchFamily="34" charset="0"/>
              </a:rPr>
              <a:t>Click to edit Master text styles</a:t>
            </a:r>
          </a:p>
          <a:p>
            <a:pPr marL="179388" marR="0" lvl="1" indent="-179388" algn="l" defTabSz="914400" rtl="0" eaLnBrk="0" fontAlgn="base" latinLnBrk="0" hangingPunct="0">
              <a:lnSpc>
                <a:spcPct val="100000"/>
              </a:lnSpc>
              <a:spcBef>
                <a:spcPts val="0"/>
              </a:spcBef>
              <a:spcAft>
                <a:spcPts val="1200"/>
              </a:spcAft>
              <a:buClrTx/>
              <a:buSzTx/>
              <a:buFont typeface="Arial" charset="0"/>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Second level</a:t>
            </a:r>
          </a:p>
          <a:p>
            <a:pPr marL="360000" marR="0" lvl="2"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Third level</a:t>
            </a:r>
          </a:p>
          <a:p>
            <a:pPr marL="540000" marR="0" lvl="3"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Fourth level</a:t>
            </a:r>
          </a:p>
        </p:txBody>
      </p:sp>
      <p:sp>
        <p:nvSpPr>
          <p:cNvPr id="56"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4AC23DB2-FB1A-4E43-8F6F-8E1E5CEC6EBA}" type="datetime3">
              <a:rPr lang="en-GB" smtClean="0"/>
              <a:t>20 February, 2019</a:t>
            </a:fld>
            <a:endParaRPr lang="en-GB" dirty="0"/>
          </a:p>
        </p:txBody>
      </p:sp>
      <p:sp>
        <p:nvSpPr>
          <p:cNvPr id="57"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1000" b="0" i="0" u="none">
                <a:solidFill>
                  <a:srgbClr val="FFFFFF"/>
                </a:solidFill>
                <a:latin typeface="Arial"/>
              </a:defRPr>
            </a:lvl1pPr>
          </a:lstStyle>
          <a:p>
            <a:endParaRPr lang="en-GB" b="1"/>
          </a:p>
        </p:txBody>
      </p:sp>
      <p:sp>
        <p:nvSpPr>
          <p:cNvPr id="59"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4"/>
          </p:nvPr>
        </p:nvSpPr>
        <p:spPr>
          <a:xfrm>
            <a:off x="719135" y="2160586"/>
            <a:ext cx="1439864" cy="3779411"/>
          </a:xfrm>
          <a:prstGeom prst="roundRect">
            <a:avLst>
              <a:gd name="adj" fmla="val 10455"/>
            </a:avLst>
          </a:prstGeom>
        </p:spPr>
        <p:txBody>
          <a:bodyPr>
            <a:normAutofit/>
          </a:bodyPr>
          <a:lstStyle>
            <a:lvl1pPr>
              <a:defRPr sz="1200"/>
            </a:lvl1pPr>
          </a:lstStyle>
          <a:p>
            <a:pPr lvl="0"/>
            <a:r>
              <a:rPr lang="en-US" noProof="0" dirty="0"/>
              <a:t>Click icon to add picture</a:t>
            </a:r>
            <a:endParaRPr lang="en-GB" noProof="0" dirty="0"/>
          </a:p>
        </p:txBody>
      </p:sp>
      <p:sp>
        <p:nvSpPr>
          <p:cNvPr id="60" name="Text Placeholder 6" descr="First level - paragraph text&#10;Second level - bullet 1&#10;Third level - bullet 2&#10;&#10;No more than 100 words per slide" title="Main text copy"/>
          <p:cNvSpPr>
            <a:spLocks noGrp="1"/>
          </p:cNvSpPr>
          <p:nvPr>
            <p:ph type="body" sz="quarter" idx="15"/>
          </p:nvPr>
        </p:nvSpPr>
        <p:spPr>
          <a:xfrm>
            <a:off x="2517772" y="5399999"/>
            <a:ext cx="5761796" cy="530821"/>
          </a:xfrm>
        </p:spPr>
        <p:txBody>
          <a:bodyPr anchor="b">
            <a:normAutofit/>
          </a:bodyPr>
          <a:lstStyle>
            <a:lvl1pPr marL="0" marR="0" indent="0" algn="l" defTabSz="914400" rtl="0" eaLnBrk="0" fontAlgn="base" latinLnBrk="0" hangingPunct="0">
              <a:lnSpc>
                <a:spcPct val="100000"/>
              </a:lnSpc>
              <a:spcBef>
                <a:spcPts val="0"/>
              </a:spcBef>
              <a:spcAft>
                <a:spcPts val="1200"/>
              </a:spcAft>
              <a:buClrTx/>
              <a:buSzTx/>
              <a:buFontTx/>
              <a:buNone/>
              <a:tabLst/>
              <a:defRPr sz="1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ＭＳ Ｐゴシック" charset="0"/>
                <a:cs typeface="Arial" pitchFamily="34" charset="0"/>
              </a:rPr>
              <a:t>Click to edit Master text styles</a:t>
            </a:r>
          </a:p>
        </p:txBody>
      </p:sp>
      <p:sp>
        <p:nvSpPr>
          <p:cNvPr id="61"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pPr/>
              <a:t>‹#›</a:t>
            </a:fld>
            <a:endParaRPr lang="en-GB" dirty="0"/>
          </a:p>
        </p:txBody>
      </p:sp>
    </p:spTree>
    <p:extLst>
      <p:ext uri="{BB962C8B-B14F-4D97-AF65-F5344CB8AC3E}">
        <p14:creationId xmlns:p14="http://schemas.microsoft.com/office/powerpoint/2010/main" val="3694956076"/>
      </p:ext>
    </p:extLst>
  </p:cSld>
  <p:clrMapOvr>
    <a:masterClrMapping/>
  </p:clrMapOvr>
</p:sldLayout>
</file>

<file path=ppt/slideLayouts/slideLayout154.xml><?xml version="1.0" encoding="utf-8"?>
<p:sldLayout xmlns:a="http://schemas.openxmlformats.org/drawingml/2006/main" xmlns:r="http://schemas.openxmlformats.org/officeDocument/2006/relationships" xmlns:p="http://schemas.openxmlformats.org/presentationml/2006/main" preserve="1" userDrawn="1">
  <p:cSld name="2_Single column layout">
    <p:spTree>
      <p:nvGrpSpPr>
        <p:cNvPr id="1" name=""/>
        <p:cNvGrpSpPr/>
        <p:nvPr/>
      </p:nvGrpSpPr>
      <p:grpSpPr>
        <a:xfrm>
          <a:off x="0" y="0"/>
          <a:ext cx="0" cy="0"/>
          <a:chOff x="0" y="0"/>
          <a:chExt cx="0" cy="0"/>
        </a:xfrm>
      </p:grpSpPr>
      <p:sp>
        <p:nvSpPr>
          <p:cNvPr id="2" name="Title 1" descr="Ideally your title should fit on one line." title="Slide title"/>
          <p:cNvSpPr>
            <a:spLocks noGrp="1"/>
          </p:cNvSpPr>
          <p:nvPr>
            <p:ph type="title"/>
          </p:nvPr>
        </p:nvSpPr>
        <p:spPr/>
        <p:txBody>
          <a:bodyPr/>
          <a:lstStyle/>
          <a:p>
            <a:r>
              <a:rPr lang="en-GB"/>
              <a:t>Click to edit Master title style</a:t>
            </a:r>
            <a:endParaRPr lang="en-GB" dirty="0"/>
          </a:p>
        </p:txBody>
      </p:sp>
      <p:sp>
        <p:nvSpPr>
          <p:cNvPr id="16" name="Text Placeholder 6" descr="First level - paragraph text&#10;Second level - bullet 1&#10;Third level - bullet 2&#10;&#10;No more than 100 words per slide" title="Main text copy"/>
          <p:cNvSpPr>
            <a:spLocks noGrp="1"/>
          </p:cNvSpPr>
          <p:nvPr>
            <p:ph type="body" sz="quarter" idx="13"/>
          </p:nvPr>
        </p:nvSpPr>
        <p:spPr>
          <a:xfrm>
            <a:off x="719135" y="2160588"/>
            <a:ext cx="6119814" cy="3239412"/>
          </a:xfrm>
        </p:spPr>
        <p:txBody>
          <a:bodyPr/>
          <a:lstStyle>
            <a:lvl1pPr marL="0" marR="0" indent="0" algn="l" defTabSz="914400" rtl="0" eaLnBrk="0" fontAlgn="base" latinLnBrk="0" hangingPunct="0">
              <a:lnSpc>
                <a:spcPct val="100000"/>
              </a:lnSpc>
              <a:spcBef>
                <a:spcPts val="0"/>
              </a:spcBef>
              <a:spcAft>
                <a:spcPts val="12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ＭＳ Ｐゴシック" charset="0"/>
                <a:cs typeface="Arial" pitchFamily="34" charset="0"/>
              </a:rPr>
              <a:t>Click to edit Master text styles</a:t>
            </a:r>
          </a:p>
          <a:p>
            <a:pPr marL="179388" marR="0" lvl="1" indent="-179388" algn="l" defTabSz="914400" rtl="0" eaLnBrk="0" fontAlgn="base" latinLnBrk="0" hangingPunct="0">
              <a:lnSpc>
                <a:spcPct val="100000"/>
              </a:lnSpc>
              <a:spcBef>
                <a:spcPts val="0"/>
              </a:spcBef>
              <a:spcAft>
                <a:spcPts val="1200"/>
              </a:spcAft>
              <a:buClrTx/>
              <a:buSzTx/>
              <a:buFont typeface="Arial" charset="0"/>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Second level</a:t>
            </a:r>
          </a:p>
          <a:p>
            <a:pPr marL="360000" marR="0" lvl="2"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Third level</a:t>
            </a:r>
          </a:p>
          <a:p>
            <a:pPr marL="540000" marR="0" lvl="3"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Fourth level</a:t>
            </a:r>
          </a:p>
        </p:txBody>
      </p:sp>
      <p:sp>
        <p:nvSpPr>
          <p:cNvPr id="56"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4AC23DB2-FB1A-4E43-8F6F-8E1E5CEC6EBA}" type="datetime3">
              <a:rPr lang="en-GB" smtClean="0"/>
              <a:t>20 February, 2019</a:t>
            </a:fld>
            <a:endParaRPr lang="en-GB" dirty="0"/>
          </a:p>
        </p:txBody>
      </p:sp>
      <p:sp>
        <p:nvSpPr>
          <p:cNvPr id="57"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1000" b="0" i="0" u="none">
                <a:solidFill>
                  <a:srgbClr val="FFFFFF"/>
                </a:solidFill>
                <a:latin typeface="Arial"/>
              </a:defRPr>
            </a:lvl1pPr>
          </a:lstStyle>
          <a:p>
            <a:endParaRPr lang="en-GB" b="1"/>
          </a:p>
        </p:txBody>
      </p:sp>
      <p:sp>
        <p:nvSpPr>
          <p:cNvPr id="59"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4"/>
          </p:nvPr>
        </p:nvSpPr>
        <p:spPr>
          <a:xfrm>
            <a:off x="7200104" y="2160588"/>
            <a:ext cx="1439864" cy="3779411"/>
          </a:xfrm>
          <a:prstGeom prst="roundRect">
            <a:avLst>
              <a:gd name="adj" fmla="val 10455"/>
            </a:avLst>
          </a:prstGeom>
        </p:spPr>
        <p:txBody>
          <a:bodyPr>
            <a:normAutofit/>
          </a:bodyPr>
          <a:lstStyle>
            <a:lvl1pPr>
              <a:defRPr sz="1200"/>
            </a:lvl1pPr>
          </a:lstStyle>
          <a:p>
            <a:pPr lvl="0"/>
            <a:r>
              <a:rPr lang="en-US" noProof="0" dirty="0"/>
              <a:t>Click icon to add picture</a:t>
            </a:r>
            <a:endParaRPr lang="en-GB" noProof="0" dirty="0"/>
          </a:p>
        </p:txBody>
      </p:sp>
      <p:sp>
        <p:nvSpPr>
          <p:cNvPr id="60" name="Text Placeholder 6" descr="First level - paragraph text&#10;Second level - bullet 1&#10;Third level - bullet 2&#10;&#10;No more than 100 words per slide" title="Main text copy"/>
          <p:cNvSpPr>
            <a:spLocks noGrp="1"/>
          </p:cNvSpPr>
          <p:nvPr>
            <p:ph type="body" sz="quarter" idx="15"/>
          </p:nvPr>
        </p:nvSpPr>
        <p:spPr>
          <a:xfrm>
            <a:off x="720724" y="5409178"/>
            <a:ext cx="6118223" cy="530821"/>
          </a:xfrm>
        </p:spPr>
        <p:txBody>
          <a:bodyPr anchor="b">
            <a:normAutofit/>
          </a:bodyPr>
          <a:lstStyle>
            <a:lvl1pPr marL="0" marR="0" indent="0" algn="l" defTabSz="914400" rtl="0" eaLnBrk="0" fontAlgn="base" latinLnBrk="0" hangingPunct="0">
              <a:lnSpc>
                <a:spcPct val="100000"/>
              </a:lnSpc>
              <a:spcBef>
                <a:spcPts val="0"/>
              </a:spcBef>
              <a:spcAft>
                <a:spcPts val="1200"/>
              </a:spcAft>
              <a:buClrTx/>
              <a:buSzTx/>
              <a:buFontTx/>
              <a:buNone/>
              <a:tabLst/>
              <a:defRPr sz="1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ＭＳ Ｐゴシック" charset="0"/>
                <a:cs typeface="Arial" pitchFamily="34" charset="0"/>
              </a:rPr>
              <a:t>Click to edit Master text styles</a:t>
            </a:r>
          </a:p>
        </p:txBody>
      </p:sp>
      <p:sp>
        <p:nvSpPr>
          <p:cNvPr id="61"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pPr/>
              <a:t>‹#›</a:t>
            </a:fld>
            <a:endParaRPr lang="en-GB" dirty="0"/>
          </a:p>
        </p:txBody>
      </p:sp>
    </p:spTree>
    <p:extLst>
      <p:ext uri="{BB962C8B-B14F-4D97-AF65-F5344CB8AC3E}">
        <p14:creationId xmlns:p14="http://schemas.microsoft.com/office/powerpoint/2010/main" val="1085829712"/>
      </p:ext>
    </p:extLst>
  </p:cSld>
  <p:clrMapOvr>
    <a:masterClrMapping/>
  </p:clrMapOvr>
</p:sldLayout>
</file>

<file path=ppt/slideLayouts/slideLayout155.xml><?xml version="1.0" encoding="utf-8"?>
<p:sldLayout xmlns:a="http://schemas.openxmlformats.org/drawingml/2006/main" xmlns:r="http://schemas.openxmlformats.org/officeDocument/2006/relationships" xmlns:p="http://schemas.openxmlformats.org/presentationml/2006/main" preserve="1" userDrawn="1">
  <p:cSld name="2_Title, Content and Text">
    <p:spTree>
      <p:nvGrpSpPr>
        <p:cNvPr id="1" name=""/>
        <p:cNvGrpSpPr/>
        <p:nvPr/>
      </p:nvGrpSpPr>
      <p:grpSpPr>
        <a:xfrm>
          <a:off x="0" y="0"/>
          <a:ext cx="0" cy="0"/>
          <a:chOff x="0" y="0"/>
          <a:chExt cx="0" cy="0"/>
        </a:xfrm>
      </p:grpSpPr>
      <p:sp>
        <p:nvSpPr>
          <p:cNvPr id="2" name="Title 1"/>
          <p:cNvSpPr>
            <a:spLocks noGrp="1"/>
          </p:cNvSpPr>
          <p:nvPr>
            <p:ph type="title"/>
          </p:nvPr>
        </p:nvSpPr>
        <p:spPr>
          <a:xfrm>
            <a:off x="719134" y="0"/>
            <a:ext cx="6291266" cy="1079499"/>
          </a:xfrm>
        </p:spPr>
        <p:txBody>
          <a:bodyPr/>
          <a:lstStyle/>
          <a:p>
            <a:r>
              <a:rPr lang="en-GB" dirty="0"/>
              <a:t>Click to edit Master title style</a:t>
            </a:r>
            <a:endParaRPr lang="en-US" dirty="0"/>
          </a:p>
        </p:txBody>
      </p:sp>
      <p:sp>
        <p:nvSpPr>
          <p:cNvPr id="4" name="Text Placeholder 3"/>
          <p:cNvSpPr>
            <a:spLocks noGrp="1"/>
          </p:cNvSpPr>
          <p:nvPr>
            <p:ph type="body" sz="half" idx="2"/>
          </p:nvPr>
        </p:nvSpPr>
        <p:spPr>
          <a:xfrm>
            <a:off x="5038724" y="2160588"/>
            <a:ext cx="3600844" cy="3959412"/>
          </a:xfrm>
          <a:prstGeom prst="rect">
            <a:avLst/>
          </a:prstGeom>
        </p:spPr>
        <p:txBody>
          <a:bodyPr>
            <a:normAutofit/>
          </a:bodyPr>
          <a:lstStyle>
            <a:lvl1pPr marL="0" marR="0" indent="0" algn="l" defTabSz="914400" rtl="0" eaLnBrk="0" fontAlgn="base" latinLnBrk="0" hangingPunct="0">
              <a:lnSpc>
                <a:spcPct val="100000"/>
              </a:lnSpc>
              <a:spcBef>
                <a:spcPts val="0"/>
              </a:spcBef>
              <a:spcAft>
                <a:spcPts val="600"/>
              </a:spcAft>
              <a:buClrTx/>
              <a:buSzTx/>
              <a:buFontTx/>
              <a:buNone/>
              <a:tabLst/>
              <a:defRPr>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600"/>
              </a:spcAft>
              <a:buClrTx/>
              <a:buSzTx/>
              <a:buFont typeface="Arial" charset="0"/>
              <a:buChar char="•"/>
              <a:tabLst/>
              <a:defRPr>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600"/>
              </a:spcAft>
              <a:buClrTx/>
              <a:buSzTx/>
              <a:buFont typeface="Arial"/>
              <a:buChar char="•"/>
              <a:tabLst/>
              <a:defRPr>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6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ＭＳ Ｐゴシック" charset="0"/>
                <a:cs typeface="Arial" pitchFamily="34" charset="0"/>
              </a:rPr>
              <a:t>Click to edit Master text styles</a:t>
            </a:r>
          </a:p>
          <a:p>
            <a:pPr marL="179388" marR="0" lvl="1" indent="-179388" algn="l" defTabSz="914400" rtl="0" eaLnBrk="0" fontAlgn="base" latinLnBrk="0" hangingPunct="0">
              <a:lnSpc>
                <a:spcPct val="100000"/>
              </a:lnSpc>
              <a:spcBef>
                <a:spcPts val="0"/>
              </a:spcBef>
              <a:spcAft>
                <a:spcPts val="1200"/>
              </a:spcAft>
              <a:buClrTx/>
              <a:buSzTx/>
              <a:buFont typeface="Arial" charset="0"/>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Second level</a:t>
            </a:r>
          </a:p>
          <a:p>
            <a:pPr marL="360000" marR="0" lvl="2"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Third level</a:t>
            </a:r>
          </a:p>
          <a:p>
            <a:pPr marL="540000" marR="0" lvl="3"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Fourth level</a:t>
            </a:r>
          </a:p>
        </p:txBody>
      </p:sp>
      <p:sp>
        <p:nvSpPr>
          <p:cNvPr id="54" name="Date Placeholder 3"/>
          <p:cNvSpPr>
            <a:spLocks noGrp="1"/>
          </p:cNvSpPr>
          <p:nvPr>
            <p:ph type="dt" sz="half" idx="10"/>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64815ECD-0D2A-4942-A2BB-9C0FFC9E6DD9}" type="datetime3">
              <a:rPr lang="en-GB" smtClean="0"/>
              <a:t>20 February, 2019</a:t>
            </a:fld>
            <a:endParaRPr lang="en-GB" dirty="0"/>
          </a:p>
        </p:txBody>
      </p:sp>
      <p:sp>
        <p:nvSpPr>
          <p:cNvPr id="55"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1000" b="0" i="0" u="none">
                <a:solidFill>
                  <a:srgbClr val="FFFFFF"/>
                </a:solidFill>
                <a:latin typeface="Arial"/>
              </a:defRPr>
            </a:lvl1pPr>
          </a:lstStyle>
          <a:p>
            <a:endParaRPr lang="en-GB" b="1"/>
          </a:p>
        </p:txBody>
      </p:sp>
      <p:sp>
        <p:nvSpPr>
          <p:cNvPr id="58"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7"/>
          </p:nvPr>
        </p:nvSpPr>
        <p:spPr>
          <a:xfrm>
            <a:off x="719136" y="2160588"/>
            <a:ext cx="3959225" cy="3240274"/>
          </a:xfrm>
          <a:prstGeom prst="roundRect">
            <a:avLst>
              <a:gd name="adj" fmla="val 3484"/>
            </a:avLst>
          </a:prstGeom>
        </p:spPr>
        <p:txBody>
          <a:bodyPr/>
          <a:lstStyle/>
          <a:p>
            <a:pPr lvl="0"/>
            <a:r>
              <a:rPr lang="en-US" noProof="0" dirty="0"/>
              <a:t>Click icon to add picture</a:t>
            </a:r>
            <a:endParaRPr lang="en-GB" noProof="0" dirty="0"/>
          </a:p>
        </p:txBody>
      </p:sp>
      <p:sp>
        <p:nvSpPr>
          <p:cNvPr id="62" name="Text Placeholder 6"/>
          <p:cNvSpPr>
            <a:spLocks noGrp="1"/>
          </p:cNvSpPr>
          <p:nvPr>
            <p:ph type="body" sz="quarter" idx="13"/>
          </p:nvPr>
        </p:nvSpPr>
        <p:spPr>
          <a:xfrm>
            <a:off x="719136" y="5760000"/>
            <a:ext cx="3959224" cy="360363"/>
          </a:xfrm>
          <a:prstGeom prst="rect">
            <a:avLst/>
          </a:prstGeom>
        </p:spPr>
        <p:txBody>
          <a:bodyPr>
            <a:normAutofit/>
          </a:bodyPr>
          <a:lstStyle>
            <a:lvl1pPr marL="0" marR="0" indent="0" algn="l" defTabSz="914400" rtl="0" eaLnBrk="0" fontAlgn="base" latinLnBrk="0" hangingPunct="0">
              <a:lnSpc>
                <a:spcPct val="100000"/>
              </a:lnSpc>
              <a:spcBef>
                <a:spcPts val="0"/>
              </a:spcBef>
              <a:spcAft>
                <a:spcPts val="12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ＭＳ Ｐゴシック" charset="0"/>
                <a:cs typeface="Arial" pitchFamily="34" charset="0"/>
              </a:rPr>
              <a:t>Click to edit Master text styles</a:t>
            </a:r>
          </a:p>
        </p:txBody>
      </p:sp>
      <p:sp>
        <p:nvSpPr>
          <p:cNvPr id="57"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pPr/>
              <a:t>‹#›</a:t>
            </a:fld>
            <a:endParaRPr lang="en-GB" dirty="0"/>
          </a:p>
        </p:txBody>
      </p:sp>
    </p:spTree>
    <p:extLst>
      <p:ext uri="{BB962C8B-B14F-4D97-AF65-F5344CB8AC3E}">
        <p14:creationId xmlns:p14="http://schemas.microsoft.com/office/powerpoint/2010/main" val="227781685"/>
      </p:ext>
    </p:extLst>
  </p:cSld>
  <p:clrMapOvr>
    <a:masterClrMapping/>
  </p:clrMapOvr>
</p:sldLayout>
</file>

<file path=ppt/slideLayouts/slideLayout156.xml><?xml version="1.0" encoding="utf-8"?>
<p:sldLayout xmlns:a="http://schemas.openxmlformats.org/drawingml/2006/main" xmlns:r="http://schemas.openxmlformats.org/officeDocument/2006/relationships" xmlns:p="http://schemas.openxmlformats.org/presentationml/2006/main" preserve="1" userDrawn="1">
  <p:cSld name="3_Title, Content and Text">
    <p:spTree>
      <p:nvGrpSpPr>
        <p:cNvPr id="1" name=""/>
        <p:cNvGrpSpPr/>
        <p:nvPr/>
      </p:nvGrpSpPr>
      <p:grpSpPr>
        <a:xfrm>
          <a:off x="0" y="0"/>
          <a:ext cx="0" cy="0"/>
          <a:chOff x="0" y="0"/>
          <a:chExt cx="0" cy="0"/>
        </a:xfrm>
      </p:grpSpPr>
      <p:sp>
        <p:nvSpPr>
          <p:cNvPr id="2" name="Title 1"/>
          <p:cNvSpPr>
            <a:spLocks noGrp="1"/>
          </p:cNvSpPr>
          <p:nvPr>
            <p:ph type="title"/>
          </p:nvPr>
        </p:nvSpPr>
        <p:spPr>
          <a:xfrm>
            <a:off x="719134" y="0"/>
            <a:ext cx="6291266" cy="1079499"/>
          </a:xfrm>
        </p:spPr>
        <p:txBody>
          <a:bodyPr/>
          <a:lstStyle/>
          <a:p>
            <a:r>
              <a:rPr lang="en-GB" dirty="0"/>
              <a:t>Click to edit Master title style</a:t>
            </a:r>
            <a:endParaRPr lang="en-US" dirty="0"/>
          </a:p>
        </p:txBody>
      </p:sp>
      <p:sp>
        <p:nvSpPr>
          <p:cNvPr id="4" name="Text Placeholder 3"/>
          <p:cNvSpPr>
            <a:spLocks noGrp="1"/>
          </p:cNvSpPr>
          <p:nvPr>
            <p:ph type="body" sz="half" idx="2"/>
          </p:nvPr>
        </p:nvSpPr>
        <p:spPr>
          <a:xfrm>
            <a:off x="5038724" y="2160588"/>
            <a:ext cx="3600844" cy="3959775"/>
          </a:xfrm>
          <a:prstGeom prst="rect">
            <a:avLst/>
          </a:prstGeom>
        </p:spPr>
        <p:txBody>
          <a:bodyPr>
            <a:normAutofit/>
          </a:bodyPr>
          <a:lstStyle>
            <a:lvl1pPr marL="0" marR="0" indent="0" algn="l" defTabSz="914400" rtl="0" eaLnBrk="0" fontAlgn="base" latinLnBrk="0" hangingPunct="0">
              <a:lnSpc>
                <a:spcPct val="100000"/>
              </a:lnSpc>
              <a:spcBef>
                <a:spcPts val="0"/>
              </a:spcBef>
              <a:spcAft>
                <a:spcPts val="1200"/>
              </a:spcAft>
              <a:buClrTx/>
              <a:buSzTx/>
              <a:buFontTx/>
              <a:buNone/>
              <a:tabLst/>
              <a:defRPr>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ＭＳ Ｐゴシック" charset="0"/>
                <a:cs typeface="Arial" pitchFamily="34" charset="0"/>
              </a:rPr>
              <a:t>Click to edit Master text styles</a:t>
            </a:r>
          </a:p>
          <a:p>
            <a:pPr marL="179388" marR="0" lvl="1" indent="-179388" algn="l" defTabSz="914400" rtl="0" eaLnBrk="0" fontAlgn="base" latinLnBrk="0" hangingPunct="0">
              <a:lnSpc>
                <a:spcPct val="100000"/>
              </a:lnSpc>
              <a:spcBef>
                <a:spcPts val="0"/>
              </a:spcBef>
              <a:spcAft>
                <a:spcPts val="1200"/>
              </a:spcAft>
              <a:buClrTx/>
              <a:buSzTx/>
              <a:buFont typeface="Arial" charset="0"/>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Second level</a:t>
            </a:r>
          </a:p>
          <a:p>
            <a:pPr marL="360000" marR="0" lvl="2"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Third level</a:t>
            </a:r>
          </a:p>
          <a:p>
            <a:pPr marL="540000" marR="0" lvl="3"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Fourth level</a:t>
            </a:r>
          </a:p>
        </p:txBody>
      </p:sp>
      <p:sp>
        <p:nvSpPr>
          <p:cNvPr id="54" name="Date Placeholder 3"/>
          <p:cNvSpPr>
            <a:spLocks noGrp="1"/>
          </p:cNvSpPr>
          <p:nvPr>
            <p:ph type="dt" sz="half" idx="10"/>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64815ECD-0D2A-4942-A2BB-9C0FFC9E6DD9}" type="datetime3">
              <a:rPr lang="en-GB" smtClean="0"/>
              <a:t>20 February, 2019</a:t>
            </a:fld>
            <a:endParaRPr lang="en-GB" dirty="0"/>
          </a:p>
        </p:txBody>
      </p:sp>
      <p:sp>
        <p:nvSpPr>
          <p:cNvPr id="55"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1000" b="0" i="0" u="none">
                <a:solidFill>
                  <a:srgbClr val="FFFFFF"/>
                </a:solidFill>
                <a:latin typeface="Arial"/>
              </a:defRPr>
            </a:lvl1pPr>
          </a:lstStyle>
          <a:p>
            <a:endParaRPr lang="en-GB" b="1"/>
          </a:p>
        </p:txBody>
      </p:sp>
      <p:sp>
        <p:nvSpPr>
          <p:cNvPr id="58"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7"/>
          </p:nvPr>
        </p:nvSpPr>
        <p:spPr>
          <a:xfrm>
            <a:off x="719927" y="2160588"/>
            <a:ext cx="3958434" cy="1439862"/>
          </a:xfrm>
          <a:prstGeom prst="roundRect">
            <a:avLst>
              <a:gd name="adj" fmla="val 5286"/>
            </a:avLst>
          </a:prstGeom>
        </p:spPr>
        <p:txBody>
          <a:bodyPr/>
          <a:lstStyle/>
          <a:p>
            <a:pPr lvl="0"/>
            <a:r>
              <a:rPr lang="en-US" noProof="0" dirty="0"/>
              <a:t>Click icon to add picture</a:t>
            </a:r>
            <a:endParaRPr lang="en-GB" noProof="0" dirty="0"/>
          </a:p>
        </p:txBody>
      </p:sp>
      <p:sp>
        <p:nvSpPr>
          <p:cNvPr id="59"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8"/>
          </p:nvPr>
        </p:nvSpPr>
        <p:spPr>
          <a:xfrm>
            <a:off x="719926" y="3960813"/>
            <a:ext cx="3958433" cy="1440050"/>
          </a:xfrm>
          <a:prstGeom prst="roundRect">
            <a:avLst>
              <a:gd name="adj" fmla="val 5286"/>
            </a:avLst>
          </a:prstGeom>
        </p:spPr>
        <p:txBody>
          <a:bodyPr/>
          <a:lstStyle/>
          <a:p>
            <a:pPr lvl="0"/>
            <a:r>
              <a:rPr lang="en-US" noProof="0" dirty="0"/>
              <a:t>Click icon to add picture</a:t>
            </a:r>
            <a:endParaRPr lang="en-GB" noProof="0" dirty="0"/>
          </a:p>
        </p:txBody>
      </p:sp>
      <p:sp>
        <p:nvSpPr>
          <p:cNvPr id="61" name="Text Placeholder 6"/>
          <p:cNvSpPr>
            <a:spLocks noGrp="1"/>
          </p:cNvSpPr>
          <p:nvPr>
            <p:ph type="body" sz="quarter" idx="13"/>
          </p:nvPr>
        </p:nvSpPr>
        <p:spPr>
          <a:xfrm>
            <a:off x="719136" y="5760000"/>
            <a:ext cx="3959225" cy="360363"/>
          </a:xfrm>
          <a:prstGeom prst="rect">
            <a:avLst/>
          </a:prstGeom>
        </p:spPr>
        <p:txBody>
          <a:bodyPr>
            <a:normAutofit/>
          </a:bodyPr>
          <a:lstStyle>
            <a:lvl1pPr marL="0" marR="0" indent="0" algn="l" defTabSz="914400" rtl="0" eaLnBrk="0" fontAlgn="base" latinLnBrk="0" hangingPunct="0">
              <a:lnSpc>
                <a:spcPct val="100000"/>
              </a:lnSpc>
              <a:spcBef>
                <a:spcPts val="0"/>
              </a:spcBef>
              <a:spcAft>
                <a:spcPts val="12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ＭＳ Ｐゴシック" charset="0"/>
                <a:cs typeface="Arial" pitchFamily="34" charset="0"/>
              </a:rPr>
              <a:t>Click to edit Master text styles</a:t>
            </a:r>
          </a:p>
        </p:txBody>
      </p:sp>
      <p:sp>
        <p:nvSpPr>
          <p:cNvPr id="60"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pPr/>
              <a:t>‹#›</a:t>
            </a:fld>
            <a:endParaRPr lang="en-GB" dirty="0"/>
          </a:p>
        </p:txBody>
      </p:sp>
    </p:spTree>
    <p:extLst>
      <p:ext uri="{BB962C8B-B14F-4D97-AF65-F5344CB8AC3E}">
        <p14:creationId xmlns:p14="http://schemas.microsoft.com/office/powerpoint/2010/main" val="3430770233"/>
      </p:ext>
    </p:extLst>
  </p:cSld>
  <p:clrMapOvr>
    <a:masterClrMapping/>
  </p:clrMapOvr>
</p:sldLayout>
</file>

<file path=ppt/slideLayouts/slideLayout157.xml><?xml version="1.0" encoding="utf-8"?>
<p:sldLayout xmlns:a="http://schemas.openxmlformats.org/drawingml/2006/main" xmlns:r="http://schemas.openxmlformats.org/officeDocument/2006/relationships" xmlns:p="http://schemas.openxmlformats.org/presentationml/2006/main" preserve="1" userDrawn="1">
  <p:cSld name="1_Title, Content and Text">
    <p:spTree>
      <p:nvGrpSpPr>
        <p:cNvPr id="1" name=""/>
        <p:cNvGrpSpPr/>
        <p:nvPr/>
      </p:nvGrpSpPr>
      <p:grpSpPr>
        <a:xfrm>
          <a:off x="0" y="0"/>
          <a:ext cx="0" cy="0"/>
          <a:chOff x="0" y="0"/>
          <a:chExt cx="0" cy="0"/>
        </a:xfrm>
      </p:grpSpPr>
      <p:sp>
        <p:nvSpPr>
          <p:cNvPr id="2" name="Title 1"/>
          <p:cNvSpPr>
            <a:spLocks noGrp="1"/>
          </p:cNvSpPr>
          <p:nvPr>
            <p:ph type="title"/>
          </p:nvPr>
        </p:nvSpPr>
        <p:spPr>
          <a:xfrm>
            <a:off x="719134" y="0"/>
            <a:ext cx="6291266" cy="1079499"/>
          </a:xfrm>
        </p:spPr>
        <p:txBody>
          <a:bodyPr/>
          <a:lstStyle/>
          <a:p>
            <a:r>
              <a:rPr lang="en-GB" dirty="0"/>
              <a:t>Click to edit Master title style</a:t>
            </a:r>
            <a:endParaRPr lang="en-US" dirty="0"/>
          </a:p>
        </p:txBody>
      </p:sp>
      <p:sp>
        <p:nvSpPr>
          <p:cNvPr id="4" name="Text Placeholder 3"/>
          <p:cNvSpPr>
            <a:spLocks noGrp="1"/>
          </p:cNvSpPr>
          <p:nvPr>
            <p:ph type="body" sz="half" idx="2"/>
          </p:nvPr>
        </p:nvSpPr>
        <p:spPr>
          <a:xfrm>
            <a:off x="5038722" y="2160588"/>
            <a:ext cx="3600845" cy="3959775"/>
          </a:xfrm>
          <a:prstGeom prst="rect">
            <a:avLst/>
          </a:prstGeom>
        </p:spPr>
        <p:txBody>
          <a:bodyPr>
            <a:normAutofit/>
          </a:bodyPr>
          <a:lstStyle>
            <a:lvl1pPr marL="0" marR="0" indent="0" algn="l" defTabSz="914400" rtl="0" eaLnBrk="0" fontAlgn="base" latinLnBrk="0" hangingPunct="0">
              <a:lnSpc>
                <a:spcPct val="100000"/>
              </a:lnSpc>
              <a:spcBef>
                <a:spcPts val="0"/>
              </a:spcBef>
              <a:spcAft>
                <a:spcPts val="1200"/>
              </a:spcAft>
              <a:buClrTx/>
              <a:buSzTx/>
              <a:buFontTx/>
              <a:buNone/>
              <a:tabLst/>
              <a:defRPr>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ＭＳ Ｐゴシック" charset="0"/>
                <a:cs typeface="Arial" pitchFamily="34" charset="0"/>
              </a:rPr>
              <a:t>Click to edit Master text styles</a:t>
            </a:r>
          </a:p>
          <a:p>
            <a:pPr marL="179388" marR="0" lvl="1" indent="-179388" algn="l" defTabSz="914400" rtl="0" eaLnBrk="0" fontAlgn="base" latinLnBrk="0" hangingPunct="0">
              <a:lnSpc>
                <a:spcPct val="100000"/>
              </a:lnSpc>
              <a:spcBef>
                <a:spcPts val="0"/>
              </a:spcBef>
              <a:spcAft>
                <a:spcPts val="1200"/>
              </a:spcAft>
              <a:buClrTx/>
              <a:buSzTx/>
              <a:buFont typeface="Arial" charset="0"/>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Second level</a:t>
            </a:r>
          </a:p>
          <a:p>
            <a:pPr marL="360000" marR="0" lvl="2"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Third level</a:t>
            </a:r>
          </a:p>
          <a:p>
            <a:pPr marL="540000" marR="0" lvl="3"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Fourth level</a:t>
            </a:r>
          </a:p>
        </p:txBody>
      </p:sp>
      <p:sp>
        <p:nvSpPr>
          <p:cNvPr id="54" name="Date Placeholder 3"/>
          <p:cNvSpPr>
            <a:spLocks noGrp="1"/>
          </p:cNvSpPr>
          <p:nvPr>
            <p:ph type="dt" sz="half" idx="10"/>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64815ECD-0D2A-4942-A2BB-9C0FFC9E6DD9}" type="datetime3">
              <a:rPr lang="en-GB" smtClean="0"/>
              <a:t>20 February, 2019</a:t>
            </a:fld>
            <a:endParaRPr lang="en-GB" dirty="0"/>
          </a:p>
        </p:txBody>
      </p:sp>
      <p:sp>
        <p:nvSpPr>
          <p:cNvPr id="55"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1000" b="0" i="0" u="none">
                <a:solidFill>
                  <a:srgbClr val="FFFFFF"/>
                </a:solidFill>
                <a:latin typeface="Arial"/>
              </a:defRPr>
            </a:lvl1pPr>
          </a:lstStyle>
          <a:p>
            <a:endParaRPr lang="en-GB" b="1"/>
          </a:p>
        </p:txBody>
      </p:sp>
      <p:sp>
        <p:nvSpPr>
          <p:cNvPr id="58"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7"/>
          </p:nvPr>
        </p:nvSpPr>
        <p:spPr>
          <a:xfrm>
            <a:off x="719927" y="2160588"/>
            <a:ext cx="3956054" cy="719137"/>
          </a:xfrm>
          <a:prstGeom prst="roundRect">
            <a:avLst>
              <a:gd name="adj" fmla="val 5286"/>
            </a:avLst>
          </a:prstGeom>
        </p:spPr>
        <p:txBody>
          <a:bodyPr/>
          <a:lstStyle/>
          <a:p>
            <a:pPr lvl="0"/>
            <a:r>
              <a:rPr lang="en-US" noProof="0" dirty="0"/>
              <a:t>Click icon to add picture</a:t>
            </a:r>
            <a:endParaRPr lang="en-GB" noProof="0" dirty="0"/>
          </a:p>
        </p:txBody>
      </p:sp>
      <p:sp>
        <p:nvSpPr>
          <p:cNvPr id="59"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8"/>
          </p:nvPr>
        </p:nvSpPr>
        <p:spPr>
          <a:xfrm>
            <a:off x="719927" y="3240788"/>
            <a:ext cx="1797847" cy="2159212"/>
          </a:xfrm>
          <a:prstGeom prst="roundRect">
            <a:avLst>
              <a:gd name="adj" fmla="val 5286"/>
            </a:avLst>
          </a:prstGeom>
        </p:spPr>
        <p:txBody>
          <a:bodyPr/>
          <a:lstStyle/>
          <a:p>
            <a:pPr lvl="0"/>
            <a:r>
              <a:rPr lang="en-US" noProof="0" dirty="0"/>
              <a:t>Click icon to add picture</a:t>
            </a:r>
            <a:endParaRPr lang="en-GB" noProof="0" dirty="0"/>
          </a:p>
        </p:txBody>
      </p:sp>
      <p:sp>
        <p:nvSpPr>
          <p:cNvPr id="61" name="Text Placeholder 6"/>
          <p:cNvSpPr>
            <a:spLocks noGrp="1"/>
          </p:cNvSpPr>
          <p:nvPr>
            <p:ph type="body" sz="quarter" idx="13"/>
          </p:nvPr>
        </p:nvSpPr>
        <p:spPr>
          <a:xfrm>
            <a:off x="719136" y="5760000"/>
            <a:ext cx="3956845" cy="360363"/>
          </a:xfrm>
          <a:prstGeom prst="rect">
            <a:avLst/>
          </a:prstGeom>
        </p:spPr>
        <p:txBody>
          <a:bodyPr>
            <a:normAutofit/>
          </a:bodyPr>
          <a:lstStyle>
            <a:lvl1pPr marL="0" marR="0" indent="0" algn="l" defTabSz="914400" rtl="0" eaLnBrk="0" fontAlgn="base" latinLnBrk="0" hangingPunct="0">
              <a:lnSpc>
                <a:spcPct val="100000"/>
              </a:lnSpc>
              <a:spcBef>
                <a:spcPts val="0"/>
              </a:spcBef>
              <a:spcAft>
                <a:spcPts val="12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ＭＳ Ｐゴシック" charset="0"/>
                <a:cs typeface="Arial" pitchFamily="34" charset="0"/>
              </a:rPr>
              <a:t>Click to edit Master text styles</a:t>
            </a:r>
          </a:p>
        </p:txBody>
      </p:sp>
      <p:sp>
        <p:nvSpPr>
          <p:cNvPr id="62"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9"/>
          </p:nvPr>
        </p:nvSpPr>
        <p:spPr>
          <a:xfrm>
            <a:off x="2878135" y="3240788"/>
            <a:ext cx="1797846" cy="2159212"/>
          </a:xfrm>
          <a:prstGeom prst="roundRect">
            <a:avLst>
              <a:gd name="adj" fmla="val 5286"/>
            </a:avLst>
          </a:prstGeom>
        </p:spPr>
        <p:txBody>
          <a:bodyPr/>
          <a:lstStyle/>
          <a:p>
            <a:pPr lvl="0"/>
            <a:r>
              <a:rPr lang="en-US" noProof="0" dirty="0"/>
              <a:t>Click icon to add picture</a:t>
            </a:r>
            <a:endParaRPr lang="en-GB" noProof="0" dirty="0"/>
          </a:p>
        </p:txBody>
      </p:sp>
      <p:sp>
        <p:nvSpPr>
          <p:cNvPr id="60"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pPr/>
              <a:t>‹#›</a:t>
            </a:fld>
            <a:endParaRPr lang="en-GB" dirty="0"/>
          </a:p>
        </p:txBody>
      </p:sp>
    </p:spTree>
    <p:extLst>
      <p:ext uri="{BB962C8B-B14F-4D97-AF65-F5344CB8AC3E}">
        <p14:creationId xmlns:p14="http://schemas.microsoft.com/office/powerpoint/2010/main" val="3756872607"/>
      </p:ext>
    </p:extLst>
  </p:cSld>
  <p:clrMapOvr>
    <a:masterClrMapping/>
  </p:clrMapOvr>
</p:sldLayout>
</file>

<file path=ppt/slideLayouts/slideLayout158.xml><?xml version="1.0" encoding="utf-8"?>
<p:sldLayout xmlns:a="http://schemas.openxmlformats.org/drawingml/2006/main" xmlns:r="http://schemas.openxmlformats.org/officeDocument/2006/relationships" xmlns:p="http://schemas.openxmlformats.org/presentationml/2006/main" preserve="1" userDrawn="1">
  <p:cSld name="5_Title, Content and Text">
    <p:spTree>
      <p:nvGrpSpPr>
        <p:cNvPr id="1" name=""/>
        <p:cNvGrpSpPr/>
        <p:nvPr/>
      </p:nvGrpSpPr>
      <p:grpSpPr>
        <a:xfrm>
          <a:off x="0" y="0"/>
          <a:ext cx="0" cy="0"/>
          <a:chOff x="0" y="0"/>
          <a:chExt cx="0" cy="0"/>
        </a:xfrm>
      </p:grpSpPr>
      <p:sp>
        <p:nvSpPr>
          <p:cNvPr id="2" name="Title 1"/>
          <p:cNvSpPr>
            <a:spLocks noGrp="1"/>
          </p:cNvSpPr>
          <p:nvPr>
            <p:ph type="title"/>
          </p:nvPr>
        </p:nvSpPr>
        <p:spPr>
          <a:xfrm>
            <a:off x="719134" y="0"/>
            <a:ext cx="6291266" cy="1079499"/>
          </a:xfrm>
        </p:spPr>
        <p:txBody>
          <a:bodyPr/>
          <a:lstStyle/>
          <a:p>
            <a:r>
              <a:rPr lang="en-GB" dirty="0"/>
              <a:t>Click to edit Master title style</a:t>
            </a:r>
            <a:endParaRPr lang="en-US" dirty="0"/>
          </a:p>
        </p:txBody>
      </p:sp>
      <p:sp>
        <p:nvSpPr>
          <p:cNvPr id="4" name="Text Placeholder 3"/>
          <p:cNvSpPr>
            <a:spLocks noGrp="1"/>
          </p:cNvSpPr>
          <p:nvPr>
            <p:ph type="body" sz="half" idx="2"/>
          </p:nvPr>
        </p:nvSpPr>
        <p:spPr>
          <a:xfrm>
            <a:off x="5038722" y="2160588"/>
            <a:ext cx="3600845" cy="3959775"/>
          </a:xfrm>
          <a:prstGeom prst="rect">
            <a:avLst/>
          </a:prstGeom>
        </p:spPr>
        <p:txBody>
          <a:bodyPr>
            <a:normAutofit/>
          </a:bodyPr>
          <a:lstStyle>
            <a:lvl1pPr marL="0" marR="0" indent="0" algn="l" defTabSz="914400" rtl="0" eaLnBrk="0" fontAlgn="base" latinLnBrk="0" hangingPunct="0">
              <a:lnSpc>
                <a:spcPct val="100000"/>
              </a:lnSpc>
              <a:spcBef>
                <a:spcPts val="0"/>
              </a:spcBef>
              <a:spcAft>
                <a:spcPts val="1200"/>
              </a:spcAft>
              <a:buClrTx/>
              <a:buSzTx/>
              <a:buFontTx/>
              <a:buNone/>
              <a:tabLst/>
              <a:defRPr>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ＭＳ Ｐゴシック" charset="0"/>
                <a:cs typeface="Arial" pitchFamily="34" charset="0"/>
              </a:rPr>
              <a:t>Click to edit Master text styles</a:t>
            </a:r>
          </a:p>
          <a:p>
            <a:pPr marL="179388" marR="0" lvl="1" indent="-179388" algn="l" defTabSz="914400" rtl="0" eaLnBrk="0" fontAlgn="base" latinLnBrk="0" hangingPunct="0">
              <a:lnSpc>
                <a:spcPct val="100000"/>
              </a:lnSpc>
              <a:spcBef>
                <a:spcPts val="0"/>
              </a:spcBef>
              <a:spcAft>
                <a:spcPts val="1200"/>
              </a:spcAft>
              <a:buClrTx/>
              <a:buSzTx/>
              <a:buFont typeface="Arial" charset="0"/>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Second level</a:t>
            </a:r>
          </a:p>
          <a:p>
            <a:pPr marL="360000" marR="0" lvl="2"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Third level</a:t>
            </a:r>
          </a:p>
          <a:p>
            <a:pPr marL="540000" marR="0" lvl="3"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Fourth level</a:t>
            </a:r>
          </a:p>
        </p:txBody>
      </p:sp>
      <p:sp>
        <p:nvSpPr>
          <p:cNvPr id="54" name="Date Placeholder 3"/>
          <p:cNvSpPr>
            <a:spLocks noGrp="1"/>
          </p:cNvSpPr>
          <p:nvPr>
            <p:ph type="dt" sz="half" idx="10"/>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64815ECD-0D2A-4942-A2BB-9C0FFC9E6DD9}" type="datetime3">
              <a:rPr lang="en-GB" smtClean="0"/>
              <a:t>20 February, 2019</a:t>
            </a:fld>
            <a:endParaRPr lang="en-GB" dirty="0"/>
          </a:p>
        </p:txBody>
      </p:sp>
      <p:sp>
        <p:nvSpPr>
          <p:cNvPr id="55"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1000" b="0" i="0" u="none">
                <a:solidFill>
                  <a:srgbClr val="FFFFFF"/>
                </a:solidFill>
                <a:latin typeface="Arial"/>
              </a:defRPr>
            </a:lvl1pPr>
          </a:lstStyle>
          <a:p>
            <a:endParaRPr lang="en-GB" b="1"/>
          </a:p>
        </p:txBody>
      </p:sp>
      <p:sp>
        <p:nvSpPr>
          <p:cNvPr id="58"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7"/>
          </p:nvPr>
        </p:nvSpPr>
        <p:spPr>
          <a:xfrm>
            <a:off x="719927" y="2160588"/>
            <a:ext cx="3956054" cy="719137"/>
          </a:xfrm>
          <a:prstGeom prst="roundRect">
            <a:avLst>
              <a:gd name="adj" fmla="val 15436"/>
            </a:avLst>
          </a:prstGeom>
        </p:spPr>
        <p:txBody>
          <a:bodyPr/>
          <a:lstStyle/>
          <a:p>
            <a:pPr lvl="0"/>
            <a:r>
              <a:rPr lang="en-US" noProof="0" dirty="0"/>
              <a:t>Click icon to add picture</a:t>
            </a:r>
            <a:endParaRPr lang="en-GB" noProof="0" dirty="0"/>
          </a:p>
        </p:txBody>
      </p:sp>
      <p:sp>
        <p:nvSpPr>
          <p:cNvPr id="59"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8"/>
          </p:nvPr>
        </p:nvSpPr>
        <p:spPr>
          <a:xfrm>
            <a:off x="719927" y="3240788"/>
            <a:ext cx="3956054" cy="2159212"/>
          </a:xfrm>
          <a:prstGeom prst="roundRect">
            <a:avLst>
              <a:gd name="adj" fmla="val 5286"/>
            </a:avLst>
          </a:prstGeom>
        </p:spPr>
        <p:txBody>
          <a:bodyPr/>
          <a:lstStyle/>
          <a:p>
            <a:pPr lvl="0"/>
            <a:r>
              <a:rPr lang="en-US" noProof="0" dirty="0"/>
              <a:t>Click icon to add picture</a:t>
            </a:r>
            <a:endParaRPr lang="en-GB" noProof="0" dirty="0"/>
          </a:p>
        </p:txBody>
      </p:sp>
      <p:sp>
        <p:nvSpPr>
          <p:cNvPr id="61" name="Text Placeholder 6"/>
          <p:cNvSpPr>
            <a:spLocks noGrp="1"/>
          </p:cNvSpPr>
          <p:nvPr>
            <p:ph type="body" sz="quarter" idx="13"/>
          </p:nvPr>
        </p:nvSpPr>
        <p:spPr>
          <a:xfrm>
            <a:off x="719136" y="5760000"/>
            <a:ext cx="3956845" cy="360363"/>
          </a:xfrm>
          <a:prstGeom prst="rect">
            <a:avLst/>
          </a:prstGeom>
        </p:spPr>
        <p:txBody>
          <a:bodyPr>
            <a:normAutofit/>
          </a:bodyPr>
          <a:lstStyle>
            <a:lvl1pPr marL="0" marR="0" indent="0" algn="l" defTabSz="914400" rtl="0" eaLnBrk="0" fontAlgn="base" latinLnBrk="0" hangingPunct="0">
              <a:lnSpc>
                <a:spcPct val="100000"/>
              </a:lnSpc>
              <a:spcBef>
                <a:spcPts val="0"/>
              </a:spcBef>
              <a:spcAft>
                <a:spcPts val="12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ＭＳ Ｐゴシック" charset="0"/>
                <a:cs typeface="Arial" pitchFamily="34" charset="0"/>
              </a:rPr>
              <a:t>Click to edit Master text styles</a:t>
            </a:r>
          </a:p>
        </p:txBody>
      </p:sp>
      <p:sp>
        <p:nvSpPr>
          <p:cNvPr id="60"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pPr/>
              <a:t>‹#›</a:t>
            </a:fld>
            <a:endParaRPr lang="en-GB" dirty="0"/>
          </a:p>
        </p:txBody>
      </p:sp>
    </p:spTree>
    <p:extLst>
      <p:ext uri="{BB962C8B-B14F-4D97-AF65-F5344CB8AC3E}">
        <p14:creationId xmlns:p14="http://schemas.microsoft.com/office/powerpoint/2010/main" val="2574599299"/>
      </p:ext>
    </p:extLst>
  </p:cSld>
  <p:clrMapOvr>
    <a:masterClrMapping/>
  </p:clrMapOvr>
</p:sldLayout>
</file>

<file path=ppt/slideLayouts/slideLayout159.xml><?xml version="1.0" encoding="utf-8"?>
<p:sldLayout xmlns:a="http://schemas.openxmlformats.org/drawingml/2006/main" xmlns:r="http://schemas.openxmlformats.org/officeDocument/2006/relationships" xmlns:p="http://schemas.openxmlformats.org/presentationml/2006/main" preserve="1" userDrawn="1">
  <p:cSld name="4_Title, Content and Text">
    <p:spTree>
      <p:nvGrpSpPr>
        <p:cNvPr id="1" name=""/>
        <p:cNvGrpSpPr/>
        <p:nvPr/>
      </p:nvGrpSpPr>
      <p:grpSpPr>
        <a:xfrm>
          <a:off x="0" y="0"/>
          <a:ext cx="0" cy="0"/>
          <a:chOff x="0" y="0"/>
          <a:chExt cx="0" cy="0"/>
        </a:xfrm>
      </p:grpSpPr>
      <p:sp>
        <p:nvSpPr>
          <p:cNvPr id="2" name="Title 1"/>
          <p:cNvSpPr>
            <a:spLocks noGrp="1"/>
          </p:cNvSpPr>
          <p:nvPr>
            <p:ph type="title"/>
          </p:nvPr>
        </p:nvSpPr>
        <p:spPr>
          <a:xfrm>
            <a:off x="719134" y="0"/>
            <a:ext cx="6291266" cy="1079499"/>
          </a:xfrm>
        </p:spPr>
        <p:txBody>
          <a:bodyPr/>
          <a:lstStyle/>
          <a:p>
            <a:r>
              <a:rPr lang="en-GB" dirty="0"/>
              <a:t>Click to edit Master title style</a:t>
            </a:r>
            <a:endParaRPr lang="en-US" dirty="0"/>
          </a:p>
        </p:txBody>
      </p:sp>
      <p:sp>
        <p:nvSpPr>
          <p:cNvPr id="4" name="Text Placeholder 3"/>
          <p:cNvSpPr>
            <a:spLocks noGrp="1"/>
          </p:cNvSpPr>
          <p:nvPr>
            <p:ph type="body" sz="half" idx="2"/>
          </p:nvPr>
        </p:nvSpPr>
        <p:spPr>
          <a:xfrm>
            <a:off x="5038722" y="2160588"/>
            <a:ext cx="3600845" cy="3959775"/>
          </a:xfrm>
          <a:prstGeom prst="rect">
            <a:avLst/>
          </a:prstGeom>
        </p:spPr>
        <p:txBody>
          <a:bodyPr>
            <a:normAutofit/>
          </a:bodyPr>
          <a:lstStyle>
            <a:lvl1pPr marL="0" marR="0" indent="0" algn="l" defTabSz="914400" rtl="0" eaLnBrk="0" fontAlgn="base" latinLnBrk="0" hangingPunct="0">
              <a:lnSpc>
                <a:spcPct val="100000"/>
              </a:lnSpc>
              <a:spcBef>
                <a:spcPts val="0"/>
              </a:spcBef>
              <a:spcAft>
                <a:spcPts val="1200"/>
              </a:spcAft>
              <a:buClrTx/>
              <a:buSzTx/>
              <a:buFontTx/>
              <a:buNone/>
              <a:tabLst/>
              <a:defRPr>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ＭＳ Ｐゴシック" charset="0"/>
                <a:cs typeface="Arial" pitchFamily="34" charset="0"/>
              </a:rPr>
              <a:t>Click to edit Master text styles</a:t>
            </a:r>
          </a:p>
          <a:p>
            <a:pPr marL="179388" marR="0" lvl="1" indent="-179388" algn="l" defTabSz="914400" rtl="0" eaLnBrk="0" fontAlgn="base" latinLnBrk="0" hangingPunct="0">
              <a:lnSpc>
                <a:spcPct val="100000"/>
              </a:lnSpc>
              <a:spcBef>
                <a:spcPts val="0"/>
              </a:spcBef>
              <a:spcAft>
                <a:spcPts val="1200"/>
              </a:spcAft>
              <a:buClrTx/>
              <a:buSzTx/>
              <a:buFont typeface="Arial" charset="0"/>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Second level</a:t>
            </a:r>
          </a:p>
          <a:p>
            <a:pPr marL="360000" marR="0" lvl="2"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Third level</a:t>
            </a:r>
          </a:p>
          <a:p>
            <a:pPr marL="540000" marR="0" lvl="3"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Fourth level</a:t>
            </a:r>
          </a:p>
        </p:txBody>
      </p:sp>
      <p:sp>
        <p:nvSpPr>
          <p:cNvPr id="54" name="Date Placeholder 3"/>
          <p:cNvSpPr>
            <a:spLocks noGrp="1"/>
          </p:cNvSpPr>
          <p:nvPr>
            <p:ph type="dt" sz="half" idx="10"/>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64815ECD-0D2A-4942-A2BB-9C0FFC9E6DD9}" type="datetime3">
              <a:rPr lang="en-GB" smtClean="0"/>
              <a:t>20 February, 2019</a:t>
            </a:fld>
            <a:endParaRPr lang="en-GB" dirty="0"/>
          </a:p>
        </p:txBody>
      </p:sp>
      <p:sp>
        <p:nvSpPr>
          <p:cNvPr id="55"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1000" b="0" i="0" u="none">
                <a:solidFill>
                  <a:srgbClr val="FFFFFF"/>
                </a:solidFill>
                <a:latin typeface="Arial"/>
              </a:defRPr>
            </a:lvl1pPr>
          </a:lstStyle>
          <a:p>
            <a:endParaRPr lang="en-GB" b="1"/>
          </a:p>
        </p:txBody>
      </p:sp>
      <p:sp>
        <p:nvSpPr>
          <p:cNvPr id="58"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7"/>
          </p:nvPr>
        </p:nvSpPr>
        <p:spPr>
          <a:xfrm>
            <a:off x="719927" y="2160588"/>
            <a:ext cx="3958433" cy="719137"/>
          </a:xfrm>
          <a:prstGeom prst="roundRect">
            <a:avLst>
              <a:gd name="adj" fmla="val 10361"/>
            </a:avLst>
          </a:prstGeom>
        </p:spPr>
        <p:txBody>
          <a:bodyPr>
            <a:normAutofit/>
          </a:bodyPr>
          <a:lstStyle>
            <a:lvl1pPr>
              <a:defRPr sz="1200"/>
            </a:lvl1pPr>
          </a:lstStyle>
          <a:p>
            <a:pPr lvl="0"/>
            <a:r>
              <a:rPr lang="en-US" noProof="0" dirty="0"/>
              <a:t>Click icon to add picture</a:t>
            </a:r>
            <a:endParaRPr lang="en-GB" noProof="0" dirty="0"/>
          </a:p>
        </p:txBody>
      </p:sp>
      <p:sp>
        <p:nvSpPr>
          <p:cNvPr id="59"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8"/>
          </p:nvPr>
        </p:nvSpPr>
        <p:spPr>
          <a:xfrm>
            <a:off x="719927" y="3240788"/>
            <a:ext cx="1797847" cy="1078800"/>
          </a:xfrm>
          <a:prstGeom prst="roundRect">
            <a:avLst>
              <a:gd name="adj" fmla="val 5286"/>
            </a:avLst>
          </a:prstGeom>
        </p:spPr>
        <p:txBody>
          <a:bodyPr>
            <a:normAutofit/>
          </a:bodyPr>
          <a:lstStyle>
            <a:lvl1pPr>
              <a:defRPr sz="1200"/>
            </a:lvl1pPr>
          </a:lstStyle>
          <a:p>
            <a:pPr lvl="0"/>
            <a:r>
              <a:rPr lang="en-US" noProof="0" dirty="0"/>
              <a:t>Click icon to add picture</a:t>
            </a:r>
            <a:endParaRPr lang="en-GB" noProof="0" dirty="0"/>
          </a:p>
        </p:txBody>
      </p:sp>
      <p:sp>
        <p:nvSpPr>
          <p:cNvPr id="61" name="Text Placeholder 6"/>
          <p:cNvSpPr>
            <a:spLocks noGrp="1"/>
          </p:cNvSpPr>
          <p:nvPr>
            <p:ph type="body" sz="quarter" idx="13"/>
          </p:nvPr>
        </p:nvSpPr>
        <p:spPr>
          <a:xfrm>
            <a:off x="719136" y="5760000"/>
            <a:ext cx="3959224" cy="360363"/>
          </a:xfrm>
          <a:prstGeom prst="rect">
            <a:avLst/>
          </a:prstGeom>
        </p:spPr>
        <p:txBody>
          <a:bodyPr>
            <a:normAutofit/>
          </a:bodyPr>
          <a:lstStyle>
            <a:lvl1pPr marL="0" marR="0" indent="0" algn="l" defTabSz="914400" rtl="0" eaLnBrk="0" fontAlgn="base" latinLnBrk="0" hangingPunct="0">
              <a:lnSpc>
                <a:spcPct val="100000"/>
              </a:lnSpc>
              <a:spcBef>
                <a:spcPts val="0"/>
              </a:spcBef>
              <a:spcAft>
                <a:spcPts val="12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ＭＳ Ｐゴシック" charset="0"/>
                <a:cs typeface="Arial" pitchFamily="34" charset="0"/>
              </a:rPr>
              <a:t>Click to edit Master text styles</a:t>
            </a:r>
          </a:p>
        </p:txBody>
      </p:sp>
      <p:sp>
        <p:nvSpPr>
          <p:cNvPr id="62"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9"/>
          </p:nvPr>
        </p:nvSpPr>
        <p:spPr>
          <a:xfrm>
            <a:off x="2878136" y="3240788"/>
            <a:ext cx="1800224" cy="1078800"/>
          </a:xfrm>
          <a:prstGeom prst="roundRect">
            <a:avLst>
              <a:gd name="adj" fmla="val 5286"/>
            </a:avLst>
          </a:prstGeom>
        </p:spPr>
        <p:txBody>
          <a:bodyPr>
            <a:normAutofit/>
          </a:bodyPr>
          <a:lstStyle>
            <a:lvl1pPr>
              <a:defRPr sz="1200"/>
            </a:lvl1pPr>
          </a:lstStyle>
          <a:p>
            <a:pPr lvl="0"/>
            <a:r>
              <a:rPr lang="en-US" noProof="0" dirty="0"/>
              <a:t>Click icon to add picture</a:t>
            </a:r>
            <a:endParaRPr lang="en-GB" noProof="0" dirty="0"/>
          </a:p>
        </p:txBody>
      </p:sp>
      <p:sp>
        <p:nvSpPr>
          <p:cNvPr id="60"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20"/>
          </p:nvPr>
        </p:nvSpPr>
        <p:spPr>
          <a:xfrm>
            <a:off x="719927" y="4680838"/>
            <a:ext cx="3958433" cy="719162"/>
          </a:xfrm>
          <a:prstGeom prst="roundRect">
            <a:avLst>
              <a:gd name="adj" fmla="val 5286"/>
            </a:avLst>
          </a:prstGeom>
        </p:spPr>
        <p:txBody>
          <a:bodyPr>
            <a:normAutofit/>
          </a:bodyPr>
          <a:lstStyle>
            <a:lvl1pPr>
              <a:defRPr sz="1200"/>
            </a:lvl1pPr>
          </a:lstStyle>
          <a:p>
            <a:pPr lvl="0"/>
            <a:r>
              <a:rPr lang="en-US" noProof="0" dirty="0"/>
              <a:t>Click icon to add picture</a:t>
            </a:r>
            <a:endParaRPr lang="en-GB" noProof="0" dirty="0"/>
          </a:p>
        </p:txBody>
      </p:sp>
      <p:sp>
        <p:nvSpPr>
          <p:cNvPr id="63"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pPr/>
              <a:t>‹#›</a:t>
            </a:fld>
            <a:endParaRPr lang="en-GB" dirty="0"/>
          </a:p>
        </p:txBody>
      </p:sp>
    </p:spTree>
    <p:extLst>
      <p:ext uri="{BB962C8B-B14F-4D97-AF65-F5344CB8AC3E}">
        <p14:creationId xmlns:p14="http://schemas.microsoft.com/office/powerpoint/2010/main" val="428396601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2_Single chart">
    <p:spTree>
      <p:nvGrpSpPr>
        <p:cNvPr id="1" name=""/>
        <p:cNvGrpSpPr/>
        <p:nvPr/>
      </p:nvGrpSpPr>
      <p:grpSpPr>
        <a:xfrm>
          <a:off x="0" y="0"/>
          <a:ext cx="0" cy="0"/>
          <a:chOff x="0" y="0"/>
          <a:chExt cx="0" cy="0"/>
        </a:xfrm>
      </p:grpSpPr>
      <p:sp>
        <p:nvSpPr>
          <p:cNvPr id="4" name="Round Same Side Corner Rectangle 3"/>
          <p:cNvSpPr/>
          <p:nvPr userDrawn="1"/>
        </p:nvSpPr>
        <p:spPr>
          <a:xfrm>
            <a:off x="376238" y="1803401"/>
            <a:ext cx="8407400" cy="4657724"/>
          </a:xfrm>
          <a:prstGeom prst="round2SameRect">
            <a:avLst>
              <a:gd name="adj1" fmla="val 2789"/>
              <a:gd name="adj2" fmla="val 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Aft>
                <a:spcPct val="50000"/>
              </a:spcAft>
              <a:defRPr/>
            </a:pPr>
            <a:endParaRPr lang="en-GB" dirty="0">
              <a:latin typeface="Franklin Gothic Book"/>
            </a:endParaRPr>
          </a:p>
        </p:txBody>
      </p:sp>
      <p:sp>
        <p:nvSpPr>
          <p:cNvPr id="5" name="Content Placeholder 4"/>
          <p:cNvSpPr>
            <a:spLocks noGrp="1"/>
          </p:cNvSpPr>
          <p:nvPr>
            <p:ph sz="quarter" idx="10" hasCustomPrompt="1"/>
          </p:nvPr>
        </p:nvSpPr>
        <p:spPr>
          <a:xfrm>
            <a:off x="376238" y="1803401"/>
            <a:ext cx="8407400" cy="4657723"/>
          </a:xfrm>
        </p:spPr>
        <p:txBody>
          <a:bodyPr/>
          <a:lstStyle>
            <a:lvl1pPr>
              <a:defRPr/>
            </a:lvl1pPr>
          </a:lstStyle>
          <a:p>
            <a:pPr lvl="0"/>
            <a:r>
              <a:rPr lang="en-US" dirty="0"/>
              <a:t>Click icon to add object</a:t>
            </a:r>
          </a:p>
        </p:txBody>
      </p:sp>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dirty="0"/>
          </a:p>
        </p:txBody>
      </p:sp>
      <p:sp>
        <p:nvSpPr>
          <p:cNvPr id="99"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F7334817-FF7C-6948-966F-8ECFBE662A14}" type="datetime3">
              <a:rPr lang="en-GB" smtClean="0"/>
              <a:t>20 February, 2019</a:t>
            </a:fld>
            <a:endParaRPr lang="en-GB" dirty="0"/>
          </a:p>
        </p:txBody>
      </p:sp>
      <p:sp>
        <p:nvSpPr>
          <p:cNvPr id="100" name="Footer Placeholder 4"/>
          <p:cNvSpPr>
            <a:spLocks noGrp="1"/>
          </p:cNvSpPr>
          <p:nvPr>
            <p:ph type="ftr" sz="quarter" idx="3"/>
          </p:nvPr>
        </p:nvSpPr>
        <p:spPr>
          <a:xfrm>
            <a:off x="0" y="6480000"/>
            <a:ext cx="9144000" cy="378000"/>
          </a:xfrm>
          <a:prstGeom prst="rect">
            <a:avLst/>
          </a:prstGeom>
        </p:spPr>
        <p:txBody>
          <a:bodyPr lIns="0" tIns="0" rIns="0" bIns="0" anchor="ctr"/>
          <a:lstStyle>
            <a:lvl1pPr algn="ctr">
              <a:defRPr lang="en-GB"/>
            </a:lvl1pPr>
          </a:lstStyle>
          <a:p>
            <a:endParaRPr lang="en-GB"/>
          </a:p>
        </p:txBody>
      </p:sp>
      <p:sp>
        <p:nvSpPr>
          <p:cNvPr id="102"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pPr/>
              <a:t>‹#›</a:t>
            </a:fld>
            <a:endParaRPr lang="en-GB" dirty="0"/>
          </a:p>
        </p:txBody>
      </p:sp>
    </p:spTree>
    <p:extLst>
      <p:ext uri="{BB962C8B-B14F-4D97-AF65-F5344CB8AC3E}">
        <p14:creationId xmlns:p14="http://schemas.microsoft.com/office/powerpoint/2010/main" val="310076243"/>
      </p:ext>
    </p:extLst>
  </p:cSld>
  <p:clrMapOvr>
    <a:masterClrMapping/>
  </p:clrMapOvr>
</p:sldLayout>
</file>

<file path=ppt/slideLayouts/slideLayout160.xml><?xml version="1.0" encoding="utf-8"?>
<p:sldLayout xmlns:a="http://schemas.openxmlformats.org/drawingml/2006/main" xmlns:r="http://schemas.openxmlformats.org/officeDocument/2006/relationships" xmlns:p="http://schemas.openxmlformats.org/presentationml/2006/main" preserve="1" userDrawn="1">
  <p:cSld name="6_Title, Content and Text">
    <p:spTree>
      <p:nvGrpSpPr>
        <p:cNvPr id="1" name=""/>
        <p:cNvGrpSpPr/>
        <p:nvPr/>
      </p:nvGrpSpPr>
      <p:grpSpPr>
        <a:xfrm>
          <a:off x="0" y="0"/>
          <a:ext cx="0" cy="0"/>
          <a:chOff x="0" y="0"/>
          <a:chExt cx="0" cy="0"/>
        </a:xfrm>
      </p:grpSpPr>
      <p:sp>
        <p:nvSpPr>
          <p:cNvPr id="2" name="Title 1"/>
          <p:cNvSpPr>
            <a:spLocks noGrp="1"/>
          </p:cNvSpPr>
          <p:nvPr>
            <p:ph type="title"/>
          </p:nvPr>
        </p:nvSpPr>
        <p:spPr>
          <a:xfrm>
            <a:off x="719134" y="0"/>
            <a:ext cx="6291266" cy="1079499"/>
          </a:xfrm>
        </p:spPr>
        <p:txBody>
          <a:bodyPr/>
          <a:lstStyle/>
          <a:p>
            <a:r>
              <a:rPr lang="en-GB" dirty="0"/>
              <a:t>Click to edit Master title style</a:t>
            </a:r>
            <a:endParaRPr lang="en-US" dirty="0"/>
          </a:p>
        </p:txBody>
      </p:sp>
      <p:sp>
        <p:nvSpPr>
          <p:cNvPr id="4" name="Text Placeholder 3"/>
          <p:cNvSpPr>
            <a:spLocks noGrp="1"/>
          </p:cNvSpPr>
          <p:nvPr>
            <p:ph type="body" sz="half" idx="2"/>
          </p:nvPr>
        </p:nvSpPr>
        <p:spPr>
          <a:xfrm>
            <a:off x="5038722" y="2160588"/>
            <a:ext cx="3600845" cy="3959775"/>
          </a:xfrm>
          <a:prstGeom prst="rect">
            <a:avLst/>
          </a:prstGeom>
        </p:spPr>
        <p:txBody>
          <a:bodyPr>
            <a:normAutofit/>
          </a:bodyPr>
          <a:lstStyle>
            <a:lvl1pPr marL="0" marR="0" indent="0" algn="l" defTabSz="914400" rtl="0" eaLnBrk="0" fontAlgn="base" latinLnBrk="0" hangingPunct="0">
              <a:lnSpc>
                <a:spcPct val="100000"/>
              </a:lnSpc>
              <a:spcBef>
                <a:spcPts val="0"/>
              </a:spcBef>
              <a:spcAft>
                <a:spcPts val="1200"/>
              </a:spcAft>
              <a:buClrTx/>
              <a:buSzTx/>
              <a:buFontTx/>
              <a:buNone/>
              <a:tabLst/>
              <a:defRPr>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ＭＳ Ｐゴシック" charset="0"/>
                <a:cs typeface="Arial" pitchFamily="34" charset="0"/>
              </a:rPr>
              <a:t>Click to edit Master text styles</a:t>
            </a:r>
          </a:p>
          <a:p>
            <a:pPr marL="179388" marR="0" lvl="1" indent="-179388" algn="l" defTabSz="914400" rtl="0" eaLnBrk="0" fontAlgn="base" latinLnBrk="0" hangingPunct="0">
              <a:lnSpc>
                <a:spcPct val="100000"/>
              </a:lnSpc>
              <a:spcBef>
                <a:spcPts val="0"/>
              </a:spcBef>
              <a:spcAft>
                <a:spcPts val="1200"/>
              </a:spcAft>
              <a:buClrTx/>
              <a:buSzTx/>
              <a:buFont typeface="Arial" charset="0"/>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Second level</a:t>
            </a:r>
          </a:p>
          <a:p>
            <a:pPr marL="360000" marR="0" lvl="2"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Third level</a:t>
            </a:r>
          </a:p>
          <a:p>
            <a:pPr marL="540000" marR="0" lvl="3"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Fourth level</a:t>
            </a:r>
          </a:p>
        </p:txBody>
      </p:sp>
      <p:sp>
        <p:nvSpPr>
          <p:cNvPr id="54" name="Date Placeholder 3"/>
          <p:cNvSpPr>
            <a:spLocks noGrp="1"/>
          </p:cNvSpPr>
          <p:nvPr>
            <p:ph type="dt" sz="half" idx="10"/>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64815ECD-0D2A-4942-A2BB-9C0FFC9E6DD9}" type="datetime3">
              <a:rPr lang="en-GB" smtClean="0"/>
              <a:t>20 February, 2019</a:t>
            </a:fld>
            <a:endParaRPr lang="en-GB" dirty="0"/>
          </a:p>
        </p:txBody>
      </p:sp>
      <p:sp>
        <p:nvSpPr>
          <p:cNvPr id="55"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1000" b="0" i="0" u="none">
                <a:solidFill>
                  <a:srgbClr val="FFFFFF"/>
                </a:solidFill>
                <a:latin typeface="Arial"/>
              </a:defRPr>
            </a:lvl1pPr>
          </a:lstStyle>
          <a:p>
            <a:endParaRPr lang="en-GB" b="1"/>
          </a:p>
        </p:txBody>
      </p:sp>
      <p:sp>
        <p:nvSpPr>
          <p:cNvPr id="58"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7"/>
          </p:nvPr>
        </p:nvSpPr>
        <p:spPr>
          <a:xfrm>
            <a:off x="719927" y="2160588"/>
            <a:ext cx="3958433" cy="719137"/>
          </a:xfrm>
          <a:prstGeom prst="roundRect">
            <a:avLst>
              <a:gd name="adj" fmla="val 5286"/>
            </a:avLst>
          </a:prstGeom>
        </p:spPr>
        <p:txBody>
          <a:bodyPr>
            <a:normAutofit/>
          </a:bodyPr>
          <a:lstStyle>
            <a:lvl1pPr>
              <a:defRPr sz="1200"/>
            </a:lvl1pPr>
          </a:lstStyle>
          <a:p>
            <a:pPr lvl="0"/>
            <a:r>
              <a:rPr lang="en-US" noProof="0" dirty="0"/>
              <a:t>Click icon to add picture</a:t>
            </a:r>
            <a:endParaRPr lang="en-GB" noProof="0" dirty="0"/>
          </a:p>
        </p:txBody>
      </p:sp>
      <p:sp>
        <p:nvSpPr>
          <p:cNvPr id="59"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8"/>
          </p:nvPr>
        </p:nvSpPr>
        <p:spPr>
          <a:xfrm>
            <a:off x="719927" y="3240788"/>
            <a:ext cx="1797847" cy="1078800"/>
          </a:xfrm>
          <a:prstGeom prst="roundRect">
            <a:avLst>
              <a:gd name="adj" fmla="val 5286"/>
            </a:avLst>
          </a:prstGeom>
        </p:spPr>
        <p:txBody>
          <a:bodyPr>
            <a:normAutofit/>
          </a:bodyPr>
          <a:lstStyle>
            <a:lvl1pPr>
              <a:defRPr sz="1200"/>
            </a:lvl1pPr>
          </a:lstStyle>
          <a:p>
            <a:pPr lvl="0"/>
            <a:r>
              <a:rPr lang="en-US" noProof="0" dirty="0"/>
              <a:t>Click icon to add picture</a:t>
            </a:r>
            <a:endParaRPr lang="en-GB" noProof="0" dirty="0"/>
          </a:p>
        </p:txBody>
      </p:sp>
      <p:sp>
        <p:nvSpPr>
          <p:cNvPr id="61" name="Text Placeholder 6"/>
          <p:cNvSpPr>
            <a:spLocks noGrp="1"/>
          </p:cNvSpPr>
          <p:nvPr>
            <p:ph type="body" sz="quarter" idx="13"/>
          </p:nvPr>
        </p:nvSpPr>
        <p:spPr>
          <a:xfrm>
            <a:off x="719136" y="5760000"/>
            <a:ext cx="3959224" cy="360363"/>
          </a:xfrm>
          <a:prstGeom prst="rect">
            <a:avLst/>
          </a:prstGeom>
        </p:spPr>
        <p:txBody>
          <a:bodyPr>
            <a:normAutofit/>
          </a:bodyPr>
          <a:lstStyle>
            <a:lvl1pPr marL="0" marR="0" indent="0" algn="l" defTabSz="914400" rtl="0" eaLnBrk="0" fontAlgn="base" latinLnBrk="0" hangingPunct="0">
              <a:lnSpc>
                <a:spcPct val="100000"/>
              </a:lnSpc>
              <a:spcBef>
                <a:spcPts val="0"/>
              </a:spcBef>
              <a:spcAft>
                <a:spcPts val="12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ＭＳ Ｐゴシック" charset="0"/>
                <a:cs typeface="Arial" pitchFamily="34" charset="0"/>
              </a:rPr>
              <a:t>Click to edit Master text styles</a:t>
            </a:r>
          </a:p>
        </p:txBody>
      </p:sp>
      <p:sp>
        <p:nvSpPr>
          <p:cNvPr id="62"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9"/>
          </p:nvPr>
        </p:nvSpPr>
        <p:spPr>
          <a:xfrm>
            <a:off x="2878136" y="3240788"/>
            <a:ext cx="1800224" cy="720025"/>
          </a:xfrm>
          <a:prstGeom prst="roundRect">
            <a:avLst>
              <a:gd name="adj" fmla="val 5286"/>
            </a:avLst>
          </a:prstGeom>
        </p:spPr>
        <p:txBody>
          <a:bodyPr>
            <a:normAutofit/>
          </a:bodyPr>
          <a:lstStyle>
            <a:lvl1pPr>
              <a:defRPr sz="1200"/>
            </a:lvl1pPr>
          </a:lstStyle>
          <a:p>
            <a:pPr lvl="0"/>
            <a:r>
              <a:rPr lang="en-US" noProof="0" dirty="0"/>
              <a:t>Click icon to add picture</a:t>
            </a:r>
            <a:endParaRPr lang="en-GB" noProof="0" dirty="0"/>
          </a:p>
        </p:txBody>
      </p:sp>
      <p:sp>
        <p:nvSpPr>
          <p:cNvPr id="60"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20"/>
          </p:nvPr>
        </p:nvSpPr>
        <p:spPr>
          <a:xfrm>
            <a:off x="719928" y="4679950"/>
            <a:ext cx="1797846" cy="720050"/>
          </a:xfrm>
          <a:prstGeom prst="roundRect">
            <a:avLst>
              <a:gd name="adj" fmla="val 5286"/>
            </a:avLst>
          </a:prstGeom>
        </p:spPr>
        <p:txBody>
          <a:bodyPr>
            <a:normAutofit/>
          </a:bodyPr>
          <a:lstStyle>
            <a:lvl1pPr>
              <a:defRPr sz="1200"/>
            </a:lvl1pPr>
          </a:lstStyle>
          <a:p>
            <a:pPr lvl="0"/>
            <a:r>
              <a:rPr lang="en-US" noProof="0" dirty="0"/>
              <a:t>Click icon to add picture</a:t>
            </a:r>
            <a:endParaRPr lang="en-GB" noProof="0" dirty="0"/>
          </a:p>
        </p:txBody>
      </p:sp>
      <p:sp>
        <p:nvSpPr>
          <p:cNvPr id="63"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21"/>
          </p:nvPr>
        </p:nvSpPr>
        <p:spPr>
          <a:xfrm>
            <a:off x="2878135" y="4319588"/>
            <a:ext cx="1797846" cy="1080750"/>
          </a:xfrm>
          <a:prstGeom prst="roundRect">
            <a:avLst>
              <a:gd name="adj" fmla="val 5286"/>
            </a:avLst>
          </a:prstGeom>
        </p:spPr>
        <p:txBody>
          <a:bodyPr>
            <a:normAutofit/>
          </a:bodyPr>
          <a:lstStyle>
            <a:lvl1pPr>
              <a:defRPr sz="1200"/>
            </a:lvl1pPr>
          </a:lstStyle>
          <a:p>
            <a:pPr lvl="0"/>
            <a:r>
              <a:rPr lang="en-US" noProof="0" dirty="0"/>
              <a:t>Click icon to add picture</a:t>
            </a:r>
            <a:endParaRPr lang="en-GB" noProof="0" dirty="0"/>
          </a:p>
        </p:txBody>
      </p:sp>
      <p:sp>
        <p:nvSpPr>
          <p:cNvPr id="64"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pPr/>
              <a:t>‹#›</a:t>
            </a:fld>
            <a:endParaRPr lang="en-GB" dirty="0"/>
          </a:p>
        </p:txBody>
      </p:sp>
    </p:spTree>
    <p:extLst>
      <p:ext uri="{BB962C8B-B14F-4D97-AF65-F5344CB8AC3E}">
        <p14:creationId xmlns:p14="http://schemas.microsoft.com/office/powerpoint/2010/main" val="698144523"/>
      </p:ext>
    </p:extLst>
  </p:cSld>
  <p:clrMapOvr>
    <a:masterClrMapping/>
  </p:clrMapOvr>
</p:sldLayout>
</file>

<file path=ppt/slideLayouts/slideLayout161.xml><?xml version="1.0" encoding="utf-8"?>
<p:sldLayout xmlns:a="http://schemas.openxmlformats.org/drawingml/2006/main" xmlns:r="http://schemas.openxmlformats.org/officeDocument/2006/relationships" xmlns:p="http://schemas.openxmlformats.org/presentationml/2006/main" preserve="1" userDrawn="1">
  <p:cSld name="3_Single column layout">
    <p:spTree>
      <p:nvGrpSpPr>
        <p:cNvPr id="1" name=""/>
        <p:cNvGrpSpPr/>
        <p:nvPr/>
      </p:nvGrpSpPr>
      <p:grpSpPr>
        <a:xfrm>
          <a:off x="0" y="0"/>
          <a:ext cx="0" cy="0"/>
          <a:chOff x="0" y="0"/>
          <a:chExt cx="0" cy="0"/>
        </a:xfrm>
      </p:grpSpPr>
      <p:sp>
        <p:nvSpPr>
          <p:cNvPr id="3" name="Rectangle 2"/>
          <p:cNvSpPr/>
          <p:nvPr userDrawn="1"/>
        </p:nvSpPr>
        <p:spPr>
          <a:xfrm>
            <a:off x="0" y="1079999"/>
            <a:ext cx="9144000" cy="5400001"/>
          </a:xfrm>
          <a:prstGeom prst="rect">
            <a:avLst/>
          </a:prstGeom>
          <a:solidFill>
            <a:srgbClr val="020000"/>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n>
                <a:noFill/>
              </a:ln>
              <a:latin typeface="Franklin Gothic Book"/>
            </a:endParaRPr>
          </a:p>
        </p:txBody>
      </p:sp>
      <p:sp>
        <p:nvSpPr>
          <p:cNvPr id="2" name="Title 1" descr="Ideally your title should fit on one line." title="Slide title"/>
          <p:cNvSpPr>
            <a:spLocks noGrp="1"/>
          </p:cNvSpPr>
          <p:nvPr>
            <p:ph type="title" hasCustomPrompt="1"/>
          </p:nvPr>
        </p:nvSpPr>
        <p:spPr>
          <a:xfrm>
            <a:off x="708025" y="-1"/>
            <a:ext cx="6348414" cy="1080000"/>
          </a:xfrm>
        </p:spPr>
        <p:txBody>
          <a:bodyPr/>
          <a:lstStyle/>
          <a:p>
            <a:r>
              <a:rPr lang="en-US" dirty="0"/>
              <a:t>Media</a:t>
            </a:r>
            <a:endParaRPr lang="en-GB" dirty="0"/>
          </a:p>
        </p:txBody>
      </p:sp>
      <p:sp>
        <p:nvSpPr>
          <p:cNvPr id="97"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CF3BA13B-2A56-B54D-AFFB-21233951D47B}" type="datetime3">
              <a:rPr lang="en-GB" smtClean="0"/>
              <a:t>20 February, 2019</a:t>
            </a:fld>
            <a:endParaRPr lang="en-GB" dirty="0"/>
          </a:p>
        </p:txBody>
      </p:sp>
      <p:sp>
        <p:nvSpPr>
          <p:cNvPr id="98"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1000" b="0" i="0" u="none">
                <a:solidFill>
                  <a:srgbClr val="FFFFFF"/>
                </a:solidFill>
                <a:latin typeface="Arial"/>
              </a:defRPr>
            </a:lvl1pPr>
          </a:lstStyle>
          <a:p>
            <a:endParaRPr lang="en-GB" b="1"/>
          </a:p>
        </p:txBody>
      </p:sp>
      <p:sp>
        <p:nvSpPr>
          <p:cNvPr id="100"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pPr/>
              <a:t>‹#›</a:t>
            </a:fld>
            <a:endParaRPr lang="en-GB" dirty="0"/>
          </a:p>
        </p:txBody>
      </p:sp>
    </p:spTree>
    <p:extLst>
      <p:ext uri="{BB962C8B-B14F-4D97-AF65-F5344CB8AC3E}">
        <p14:creationId xmlns:p14="http://schemas.microsoft.com/office/powerpoint/2010/main" val="2927931316"/>
      </p:ext>
    </p:extLst>
  </p:cSld>
  <p:clrMapOvr>
    <a:masterClrMapping/>
  </p:clrMapOvr>
</p:sldLayout>
</file>

<file path=ppt/slideLayouts/slideLayout162.xml><?xml version="1.0" encoding="utf-8"?>
<p:sldLayout xmlns:a="http://schemas.openxmlformats.org/drawingml/2006/main" xmlns:r="http://schemas.openxmlformats.org/officeDocument/2006/relationships" xmlns:p="http://schemas.openxmlformats.org/presentationml/2006/main" preserve="1">
  <p:cSld name="50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Date Placeholder 2"/>
          <p:cNvSpPr>
            <a:spLocks noGrp="1"/>
          </p:cNvSpPr>
          <p:nvPr>
            <p:ph type="dt" sz="half" idx="10"/>
          </p:nvPr>
        </p:nvSpPr>
        <p:spPr/>
        <p:txBody>
          <a:bodyPr/>
          <a:lstStyle/>
          <a:p>
            <a:fld id="{8B6E079F-0502-CC4C-9C8B-39554E94F19E}" type="datetime3">
              <a:rPr lang="en-GB" smtClean="0"/>
              <a:pPr/>
              <a:t>20 February, 2019</a:t>
            </a:fld>
            <a:endParaRPr lang="en-GB" dirty="0"/>
          </a:p>
        </p:txBody>
      </p:sp>
      <p:sp>
        <p:nvSpPr>
          <p:cNvPr id="4" name="Footer Placeholder 3"/>
          <p:cNvSpPr>
            <a:spLocks noGrp="1"/>
          </p:cNvSpPr>
          <p:nvPr>
            <p:ph type="ftr" sz="quarter" idx="11"/>
            <p:custDataLst>
              <p:tags r:id="rId1"/>
            </p:custDataLst>
          </p:nvPr>
        </p:nvSpPr>
        <p:spPr>
          <a:xfrm>
            <a:off x="0" y="6480000"/>
            <a:ext cx="9144000" cy="378000"/>
          </a:xfrm>
        </p:spPr>
        <p:txBody>
          <a:bodyPr/>
          <a:lstStyle>
            <a:lvl1pPr algn="ctr">
              <a:defRPr lang="en-GB" sz="1000" b="0" i="0" u="none">
                <a:solidFill>
                  <a:srgbClr val="FFFFFF"/>
                </a:solidFill>
                <a:latin typeface="Arial"/>
              </a:defRPr>
            </a:lvl1pPr>
          </a:lstStyle>
          <a:p>
            <a:endParaRPr lang="en-GB" b="1"/>
          </a:p>
        </p:txBody>
      </p:sp>
      <p:sp>
        <p:nvSpPr>
          <p:cNvPr id="5" name="Slide Number Placeholder 4"/>
          <p:cNvSpPr>
            <a:spLocks noGrp="1"/>
          </p:cNvSpPr>
          <p:nvPr>
            <p:ph type="sldNum" sz="quarter" idx="12"/>
          </p:nvPr>
        </p:nvSpPr>
        <p:spPr/>
        <p:txBody>
          <a:bodyPr/>
          <a:lstStyle/>
          <a:p>
            <a:fld id="{71F9F866-B438-9445-8D9F-1F8FF6608833}" type="slidenum">
              <a:rPr lang="en-GB" smtClean="0"/>
              <a:pPr/>
              <a:t>‹#›</a:t>
            </a:fld>
            <a:endParaRPr lang="en-GB" dirty="0"/>
          </a:p>
        </p:txBody>
      </p:sp>
      <p:sp>
        <p:nvSpPr>
          <p:cNvPr id="6" name="Rectangle 5"/>
          <p:cNvSpPr/>
          <p:nvPr userDrawn="1"/>
        </p:nvSpPr>
        <p:spPr>
          <a:xfrm>
            <a:off x="0" y="0"/>
            <a:ext cx="9144000" cy="6858000"/>
          </a:xfrm>
          <a:prstGeom prst="rect">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7000" dirty="0">
                <a:latin typeface="Franklin Gothic Book"/>
              </a:rPr>
              <a:t>Layouts</a:t>
            </a:r>
            <a:r>
              <a:rPr lang="en-US" sz="7000" baseline="0" dirty="0">
                <a:latin typeface="Franklin Gothic Book"/>
              </a:rPr>
              <a:t> for </a:t>
            </a:r>
            <a:br>
              <a:rPr lang="en-US" sz="7000" baseline="0" dirty="0">
                <a:latin typeface="Franklin Gothic Book"/>
              </a:rPr>
            </a:br>
            <a:r>
              <a:rPr lang="en-US" sz="7000" baseline="0" dirty="0">
                <a:latin typeface="Franklin Gothic Book"/>
              </a:rPr>
              <a:t>case studies</a:t>
            </a:r>
            <a:endParaRPr lang="en-US" sz="7000" dirty="0">
              <a:latin typeface="Franklin Gothic Book"/>
            </a:endParaRPr>
          </a:p>
        </p:txBody>
      </p:sp>
      <p:grpSp>
        <p:nvGrpSpPr>
          <p:cNvPr id="7" name="Group 6"/>
          <p:cNvGrpSpPr/>
          <p:nvPr userDrawn="1"/>
        </p:nvGrpSpPr>
        <p:grpSpPr>
          <a:xfrm>
            <a:off x="-903288" y="0"/>
            <a:ext cx="9902857" cy="7638450"/>
            <a:chOff x="-903288" y="0"/>
            <a:chExt cx="9902857" cy="7638450"/>
          </a:xfrm>
        </p:grpSpPr>
        <p:cxnSp>
          <p:nvCxnSpPr>
            <p:cNvPr id="8" name="Straight Connector 7"/>
            <p:cNvCxnSpPr/>
            <p:nvPr userDrawn="1"/>
          </p:nvCxnSpPr>
          <p:spPr bwMode="auto">
            <a:xfrm>
              <a:off x="-903288" y="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userDrawn="1"/>
          </p:nvCxnSpPr>
          <p:spPr bwMode="auto">
            <a:xfrm>
              <a:off x="-903288" y="360363"/>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userDrawn="1"/>
          </p:nvCxnSpPr>
          <p:spPr bwMode="auto">
            <a:xfrm>
              <a:off x="-903288" y="719138"/>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userDrawn="1"/>
          </p:nvCxnSpPr>
          <p:spPr bwMode="auto">
            <a:xfrm>
              <a:off x="-903288" y="10795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userDrawn="1"/>
          </p:nvCxnSpPr>
          <p:spPr bwMode="auto">
            <a:xfrm>
              <a:off x="-903288" y="1439863"/>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userDrawn="1"/>
          </p:nvCxnSpPr>
          <p:spPr bwMode="auto">
            <a:xfrm>
              <a:off x="-903288" y="1800225"/>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userDrawn="1"/>
          </p:nvCxnSpPr>
          <p:spPr bwMode="auto">
            <a:xfrm>
              <a:off x="-903288" y="2160588"/>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userDrawn="1"/>
          </p:nvCxnSpPr>
          <p:spPr bwMode="auto">
            <a:xfrm>
              <a:off x="-903288" y="252095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userDrawn="1"/>
          </p:nvCxnSpPr>
          <p:spPr bwMode="auto">
            <a:xfrm>
              <a:off x="-903288" y="2879725"/>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userDrawn="1"/>
          </p:nvCxnSpPr>
          <p:spPr bwMode="auto">
            <a:xfrm>
              <a:off x="-903288" y="3240088"/>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userDrawn="1"/>
          </p:nvCxnSpPr>
          <p:spPr bwMode="auto">
            <a:xfrm>
              <a:off x="-903288" y="360045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userDrawn="1"/>
          </p:nvCxnSpPr>
          <p:spPr bwMode="auto">
            <a:xfrm>
              <a:off x="-903288" y="3960813"/>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userDrawn="1"/>
          </p:nvCxnSpPr>
          <p:spPr bwMode="auto">
            <a:xfrm>
              <a:off x="-903288" y="4319588"/>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userDrawn="1"/>
          </p:nvCxnSpPr>
          <p:spPr bwMode="auto">
            <a:xfrm>
              <a:off x="-903288" y="467995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userDrawn="1"/>
          </p:nvCxnSpPr>
          <p:spPr bwMode="auto">
            <a:xfrm>
              <a:off x="-903288" y="5040313"/>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userDrawn="1"/>
          </p:nvCxnSpPr>
          <p:spPr bwMode="auto">
            <a:xfrm rot="5400000">
              <a:off x="467915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userDrawn="1"/>
          </p:nvCxnSpPr>
          <p:spPr bwMode="auto">
            <a:xfrm rot="5400000">
              <a:off x="431879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userDrawn="1"/>
          </p:nvCxnSpPr>
          <p:spPr bwMode="auto">
            <a:xfrm rot="5400000">
              <a:off x="396001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userDrawn="1"/>
          </p:nvCxnSpPr>
          <p:spPr bwMode="auto">
            <a:xfrm rot="5400000">
              <a:off x="35980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userDrawn="1"/>
          </p:nvCxnSpPr>
          <p:spPr bwMode="auto">
            <a:xfrm rot="5400000">
              <a:off x="323929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userDrawn="1"/>
          </p:nvCxnSpPr>
          <p:spPr bwMode="auto">
            <a:xfrm rot="5400000">
              <a:off x="287893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userDrawn="1"/>
          </p:nvCxnSpPr>
          <p:spPr bwMode="auto">
            <a:xfrm rot="5400000">
              <a:off x="25185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userDrawn="1"/>
          </p:nvCxnSpPr>
          <p:spPr bwMode="auto">
            <a:xfrm rot="5400000">
              <a:off x="215820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userDrawn="1"/>
          </p:nvCxnSpPr>
          <p:spPr bwMode="auto">
            <a:xfrm rot="5400000">
              <a:off x="179943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userDrawn="1"/>
          </p:nvCxnSpPr>
          <p:spPr bwMode="auto">
            <a:xfrm rot="5400000">
              <a:off x="14390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userDrawn="1"/>
          </p:nvCxnSpPr>
          <p:spPr bwMode="auto">
            <a:xfrm rot="5400000">
              <a:off x="107870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userDrawn="1"/>
          </p:nvCxnSpPr>
          <p:spPr bwMode="auto">
            <a:xfrm rot="5400000">
              <a:off x="71834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userDrawn="1"/>
          </p:nvCxnSpPr>
          <p:spPr bwMode="auto">
            <a:xfrm rot="5400000">
              <a:off x="3595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6" name="Straight Connector 35"/>
            <p:cNvCxnSpPr/>
            <p:nvPr userDrawn="1"/>
          </p:nvCxnSpPr>
          <p:spPr bwMode="auto">
            <a:xfrm rot="5400000">
              <a:off x="-79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7" name="Straight Connector 36"/>
            <p:cNvCxnSpPr/>
            <p:nvPr userDrawn="1"/>
          </p:nvCxnSpPr>
          <p:spPr bwMode="auto">
            <a:xfrm rot="5400000">
              <a:off x="-361158"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8" name="Straight Connector 37"/>
            <p:cNvCxnSpPr/>
            <p:nvPr userDrawn="1"/>
          </p:nvCxnSpPr>
          <p:spPr bwMode="auto">
            <a:xfrm rot="5400000">
              <a:off x="683974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9" name="Straight Connector 38"/>
            <p:cNvCxnSpPr/>
            <p:nvPr userDrawn="1"/>
          </p:nvCxnSpPr>
          <p:spPr bwMode="auto">
            <a:xfrm rot="5400000">
              <a:off x="647938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0" name="Straight Connector 39"/>
            <p:cNvCxnSpPr/>
            <p:nvPr userDrawn="1"/>
          </p:nvCxnSpPr>
          <p:spPr bwMode="auto">
            <a:xfrm rot="5400000">
              <a:off x="611901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1" name="Straight Connector 40"/>
            <p:cNvCxnSpPr/>
            <p:nvPr userDrawn="1"/>
          </p:nvCxnSpPr>
          <p:spPr bwMode="auto">
            <a:xfrm rot="5400000">
              <a:off x="575865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2" name="Straight Connector 41"/>
            <p:cNvCxnSpPr/>
            <p:nvPr userDrawn="1"/>
          </p:nvCxnSpPr>
          <p:spPr bwMode="auto">
            <a:xfrm rot="5400000">
              <a:off x="539829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3" name="Straight Connector 42"/>
            <p:cNvCxnSpPr/>
            <p:nvPr userDrawn="1"/>
          </p:nvCxnSpPr>
          <p:spPr bwMode="auto">
            <a:xfrm rot="5400000">
              <a:off x="503951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4" name="Straight Connector 43"/>
            <p:cNvCxnSpPr/>
            <p:nvPr userDrawn="1"/>
          </p:nvCxnSpPr>
          <p:spPr bwMode="auto">
            <a:xfrm rot="5400000">
              <a:off x="467915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5" name="Straight Connector 44"/>
            <p:cNvCxnSpPr/>
            <p:nvPr userDrawn="1"/>
          </p:nvCxnSpPr>
          <p:spPr bwMode="auto">
            <a:xfrm rot="5400000">
              <a:off x="720010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6" name="Straight Connector 45"/>
            <p:cNvCxnSpPr/>
            <p:nvPr userDrawn="1"/>
          </p:nvCxnSpPr>
          <p:spPr bwMode="auto">
            <a:xfrm rot="5400000">
              <a:off x="75604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7" name="Straight Connector 46"/>
            <p:cNvCxnSpPr/>
            <p:nvPr userDrawn="1"/>
          </p:nvCxnSpPr>
          <p:spPr bwMode="auto">
            <a:xfrm rot="5400000">
              <a:off x="792000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8" name="Straight Connector 47"/>
            <p:cNvCxnSpPr/>
            <p:nvPr userDrawn="1"/>
          </p:nvCxnSpPr>
          <p:spPr bwMode="auto">
            <a:xfrm rot="5400000">
              <a:off x="828000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9" name="Straight Connector 48"/>
            <p:cNvCxnSpPr/>
            <p:nvPr userDrawn="1"/>
          </p:nvCxnSpPr>
          <p:spPr bwMode="auto">
            <a:xfrm rot="5400000">
              <a:off x="864000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0" name="Straight Connector 49"/>
            <p:cNvCxnSpPr/>
            <p:nvPr userDrawn="1"/>
          </p:nvCxnSpPr>
          <p:spPr bwMode="auto">
            <a:xfrm>
              <a:off x="-903288" y="540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1" name="Straight Connector 50"/>
            <p:cNvCxnSpPr/>
            <p:nvPr userDrawn="1"/>
          </p:nvCxnSpPr>
          <p:spPr bwMode="auto">
            <a:xfrm>
              <a:off x="-903288" y="576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2" name="Straight Connector 51"/>
            <p:cNvCxnSpPr/>
            <p:nvPr userDrawn="1"/>
          </p:nvCxnSpPr>
          <p:spPr bwMode="auto">
            <a:xfrm>
              <a:off x="-903288" y="612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3" name="Straight Connector 52"/>
            <p:cNvCxnSpPr/>
            <p:nvPr userDrawn="1"/>
          </p:nvCxnSpPr>
          <p:spPr bwMode="auto">
            <a:xfrm>
              <a:off x="-903288" y="648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4" name="Straight Connector 53"/>
            <p:cNvCxnSpPr/>
            <p:nvPr userDrawn="1"/>
          </p:nvCxnSpPr>
          <p:spPr bwMode="auto">
            <a:xfrm>
              <a:off x="-903288" y="684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096355956"/>
      </p:ext>
    </p:extLst>
  </p:cSld>
  <p:clrMapOvr>
    <a:masterClrMapping/>
  </p:clrMapOvr>
</p:sldLayout>
</file>

<file path=ppt/slideLayouts/slideLayout163.xml><?xml version="1.0" encoding="utf-8"?>
<p:sldLayout xmlns:a="http://schemas.openxmlformats.org/drawingml/2006/main" xmlns:r="http://schemas.openxmlformats.org/officeDocument/2006/relationships" xmlns:p="http://schemas.openxmlformats.org/presentationml/2006/main" preserve="1" userDrawn="1">
  <p:cSld name="6_Custom Layout">
    <p:spTree>
      <p:nvGrpSpPr>
        <p:cNvPr id="1" name=""/>
        <p:cNvGrpSpPr/>
        <p:nvPr/>
      </p:nvGrpSpPr>
      <p:grpSpPr>
        <a:xfrm>
          <a:off x="0" y="0"/>
          <a:ext cx="0" cy="0"/>
          <a:chOff x="0" y="0"/>
          <a:chExt cx="0" cy="0"/>
        </a:xfrm>
      </p:grpSpPr>
      <p:sp>
        <p:nvSpPr>
          <p:cNvPr id="8" name="Rectangle 7"/>
          <p:cNvSpPr/>
          <p:nvPr userDrawn="1"/>
        </p:nvSpPr>
        <p:spPr>
          <a:xfrm>
            <a:off x="0" y="1079999"/>
            <a:ext cx="9144001" cy="5400001"/>
          </a:xfrm>
          <a:prstGeom prst="rect">
            <a:avLst/>
          </a:prstGeom>
          <a:solidFill>
            <a:schemeClr val="bg1">
              <a:lumMod val="9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t"/>
          <a:lstStyle/>
          <a:p>
            <a:pPr algn="ctr">
              <a:spcAft>
                <a:spcPts val="600"/>
              </a:spcAft>
            </a:pPr>
            <a:endParaRPr lang="en-US" dirty="0"/>
          </a:p>
        </p:txBody>
      </p:sp>
      <p:sp>
        <p:nvSpPr>
          <p:cNvPr id="2" name="Title 1"/>
          <p:cNvSpPr>
            <a:spLocks noGrp="1"/>
          </p:cNvSpPr>
          <p:nvPr>
            <p:ph type="title"/>
          </p:nvPr>
        </p:nvSpPr>
        <p:spPr/>
        <p:txBody>
          <a:bodyPr/>
          <a:lstStyle/>
          <a:p>
            <a:r>
              <a:rPr lang="en-GB"/>
              <a:t>Click to edit Master title style</a:t>
            </a:r>
            <a:endParaRPr lang="en-US"/>
          </a:p>
        </p:txBody>
      </p:sp>
      <p:sp>
        <p:nvSpPr>
          <p:cNvPr id="3" name="Date Placeholder 2"/>
          <p:cNvSpPr>
            <a:spLocks noGrp="1"/>
          </p:cNvSpPr>
          <p:nvPr>
            <p:ph type="dt" sz="half" idx="10"/>
          </p:nvPr>
        </p:nvSpPr>
        <p:spPr/>
        <p:txBody>
          <a:bodyPr/>
          <a:lstStyle/>
          <a:p>
            <a:fld id="{8B6E079F-0502-CC4C-9C8B-39554E94F19E}" type="datetime3">
              <a:rPr lang="en-GB" smtClean="0"/>
              <a:pPr/>
              <a:t>20 February, 2019</a:t>
            </a:fld>
            <a:endParaRPr lang="en-GB" dirty="0"/>
          </a:p>
        </p:txBody>
      </p:sp>
      <p:sp>
        <p:nvSpPr>
          <p:cNvPr id="4" name="Footer Placeholder 3"/>
          <p:cNvSpPr>
            <a:spLocks noGrp="1"/>
          </p:cNvSpPr>
          <p:nvPr>
            <p:ph type="ftr" sz="quarter" idx="11"/>
            <p:custDataLst>
              <p:tags r:id="rId1"/>
            </p:custDataLst>
          </p:nvPr>
        </p:nvSpPr>
        <p:spPr>
          <a:xfrm>
            <a:off x="0" y="6480000"/>
            <a:ext cx="9144000" cy="378000"/>
          </a:xfrm>
        </p:spPr>
        <p:txBody>
          <a:bodyPr/>
          <a:lstStyle>
            <a:lvl1pPr algn="ctr">
              <a:defRPr lang="en-GB" sz="1000" b="0" i="0" u="none">
                <a:solidFill>
                  <a:srgbClr val="FFFFFF"/>
                </a:solidFill>
                <a:latin typeface="Arial"/>
              </a:defRPr>
            </a:lvl1pPr>
          </a:lstStyle>
          <a:p>
            <a:endParaRPr lang="en-GB" b="1"/>
          </a:p>
        </p:txBody>
      </p:sp>
      <p:sp>
        <p:nvSpPr>
          <p:cNvPr id="5" name="Slide Number Placeholder 4"/>
          <p:cNvSpPr>
            <a:spLocks noGrp="1"/>
          </p:cNvSpPr>
          <p:nvPr>
            <p:ph type="sldNum" sz="quarter" idx="12"/>
          </p:nvPr>
        </p:nvSpPr>
        <p:spPr/>
        <p:txBody>
          <a:bodyPr/>
          <a:lstStyle/>
          <a:p>
            <a:fld id="{71F9F866-B438-9445-8D9F-1F8FF6608833}" type="slidenum">
              <a:rPr lang="en-GB" smtClean="0"/>
              <a:pPr/>
              <a:t>‹#›</a:t>
            </a:fld>
            <a:endParaRPr lang="en-GB" dirty="0"/>
          </a:p>
        </p:txBody>
      </p:sp>
      <p:sp>
        <p:nvSpPr>
          <p:cNvPr id="6" name="Round Same Side Corner Rectangle 5"/>
          <p:cNvSpPr/>
          <p:nvPr userDrawn="1"/>
        </p:nvSpPr>
        <p:spPr>
          <a:xfrm>
            <a:off x="358774" y="1411899"/>
            <a:ext cx="2879724" cy="5068102"/>
          </a:xfrm>
          <a:prstGeom prst="round2SameRect">
            <a:avLst>
              <a:gd name="adj1" fmla="val 5071"/>
              <a:gd name="adj2" fmla="val 0"/>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t"/>
          <a:lstStyle/>
          <a:p>
            <a:pPr algn="ctr">
              <a:spcAft>
                <a:spcPts val="600"/>
              </a:spcAft>
            </a:pPr>
            <a:endParaRPr lang="en-US" dirty="0"/>
          </a:p>
        </p:txBody>
      </p:sp>
      <p:sp>
        <p:nvSpPr>
          <p:cNvPr id="10"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4"/>
          </p:nvPr>
        </p:nvSpPr>
        <p:spPr>
          <a:xfrm>
            <a:off x="3598861" y="1411899"/>
            <a:ext cx="4680706" cy="5058751"/>
          </a:xfrm>
          <a:prstGeom prst="round2SameRect">
            <a:avLst>
              <a:gd name="adj1" fmla="val 4426"/>
              <a:gd name="adj2" fmla="val 0"/>
            </a:avLst>
          </a:prstGeom>
        </p:spPr>
        <p:txBody>
          <a:bodyPr/>
          <a:lstStyle/>
          <a:p>
            <a:pPr lvl="0"/>
            <a:r>
              <a:rPr lang="en-US" noProof="0" dirty="0"/>
              <a:t>Click icon to add picture</a:t>
            </a:r>
            <a:endParaRPr lang="en-GB" noProof="0" dirty="0"/>
          </a:p>
        </p:txBody>
      </p:sp>
    </p:spTree>
    <p:extLst>
      <p:ext uri="{BB962C8B-B14F-4D97-AF65-F5344CB8AC3E}">
        <p14:creationId xmlns:p14="http://schemas.microsoft.com/office/powerpoint/2010/main" val="1295706261"/>
      </p:ext>
    </p:extLst>
  </p:cSld>
  <p:clrMapOvr>
    <a:masterClrMapping/>
  </p:clrMapOvr>
</p:sldLayout>
</file>

<file path=ppt/slideLayouts/slideLayout164.xml><?xml version="1.0" encoding="utf-8"?>
<p:sldLayout xmlns:a="http://schemas.openxmlformats.org/drawingml/2006/main" xmlns:r="http://schemas.openxmlformats.org/officeDocument/2006/relationships" xmlns:p="http://schemas.openxmlformats.org/presentationml/2006/main" preserve="1" userDrawn="1">
  <p:cSld name="8_Custom Layout">
    <p:spTree>
      <p:nvGrpSpPr>
        <p:cNvPr id="1" name=""/>
        <p:cNvGrpSpPr/>
        <p:nvPr/>
      </p:nvGrpSpPr>
      <p:grpSpPr>
        <a:xfrm>
          <a:off x="0" y="0"/>
          <a:ext cx="0" cy="0"/>
          <a:chOff x="0" y="0"/>
          <a:chExt cx="0" cy="0"/>
        </a:xfrm>
      </p:grpSpPr>
      <p:sp>
        <p:nvSpPr>
          <p:cNvPr id="8" name="Rectangle 7"/>
          <p:cNvSpPr/>
          <p:nvPr userDrawn="1"/>
        </p:nvSpPr>
        <p:spPr>
          <a:xfrm>
            <a:off x="0" y="1079999"/>
            <a:ext cx="9144001" cy="5400001"/>
          </a:xfrm>
          <a:prstGeom prst="rect">
            <a:avLst/>
          </a:prstGeom>
          <a:solidFill>
            <a:schemeClr val="bg1">
              <a:lumMod val="9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t"/>
          <a:lstStyle/>
          <a:p>
            <a:pPr algn="ctr">
              <a:spcAft>
                <a:spcPts val="600"/>
              </a:spcAft>
            </a:pPr>
            <a:endParaRPr lang="en-US" dirty="0"/>
          </a:p>
        </p:txBody>
      </p:sp>
      <p:sp>
        <p:nvSpPr>
          <p:cNvPr id="2" name="Title 1"/>
          <p:cNvSpPr>
            <a:spLocks noGrp="1"/>
          </p:cNvSpPr>
          <p:nvPr>
            <p:ph type="title"/>
          </p:nvPr>
        </p:nvSpPr>
        <p:spPr/>
        <p:txBody>
          <a:bodyPr/>
          <a:lstStyle/>
          <a:p>
            <a:r>
              <a:rPr lang="en-GB"/>
              <a:t>Click to edit Master title style</a:t>
            </a:r>
            <a:endParaRPr lang="en-US"/>
          </a:p>
        </p:txBody>
      </p:sp>
      <p:sp>
        <p:nvSpPr>
          <p:cNvPr id="3" name="Date Placeholder 2"/>
          <p:cNvSpPr>
            <a:spLocks noGrp="1"/>
          </p:cNvSpPr>
          <p:nvPr>
            <p:ph type="dt" sz="half" idx="10"/>
          </p:nvPr>
        </p:nvSpPr>
        <p:spPr/>
        <p:txBody>
          <a:bodyPr/>
          <a:lstStyle/>
          <a:p>
            <a:fld id="{8B6E079F-0502-CC4C-9C8B-39554E94F19E}" type="datetime3">
              <a:rPr lang="en-GB" smtClean="0"/>
              <a:pPr/>
              <a:t>20 February, 2019</a:t>
            </a:fld>
            <a:endParaRPr lang="en-GB" dirty="0"/>
          </a:p>
        </p:txBody>
      </p:sp>
      <p:sp>
        <p:nvSpPr>
          <p:cNvPr id="4" name="Footer Placeholder 3"/>
          <p:cNvSpPr>
            <a:spLocks noGrp="1"/>
          </p:cNvSpPr>
          <p:nvPr>
            <p:ph type="ftr" sz="quarter" idx="11"/>
            <p:custDataLst>
              <p:tags r:id="rId1"/>
            </p:custDataLst>
          </p:nvPr>
        </p:nvSpPr>
        <p:spPr>
          <a:xfrm>
            <a:off x="0" y="6480000"/>
            <a:ext cx="9144000" cy="378000"/>
          </a:xfrm>
        </p:spPr>
        <p:txBody>
          <a:bodyPr/>
          <a:lstStyle>
            <a:lvl1pPr algn="ctr">
              <a:defRPr lang="en-GB" sz="1000" b="0" i="0" u="none">
                <a:solidFill>
                  <a:srgbClr val="FFFFFF"/>
                </a:solidFill>
                <a:latin typeface="Arial"/>
              </a:defRPr>
            </a:lvl1pPr>
          </a:lstStyle>
          <a:p>
            <a:endParaRPr lang="en-GB" b="1"/>
          </a:p>
        </p:txBody>
      </p:sp>
      <p:sp>
        <p:nvSpPr>
          <p:cNvPr id="5" name="Slide Number Placeholder 4"/>
          <p:cNvSpPr>
            <a:spLocks noGrp="1"/>
          </p:cNvSpPr>
          <p:nvPr>
            <p:ph type="sldNum" sz="quarter" idx="12"/>
          </p:nvPr>
        </p:nvSpPr>
        <p:spPr/>
        <p:txBody>
          <a:bodyPr/>
          <a:lstStyle/>
          <a:p>
            <a:fld id="{71F9F866-B438-9445-8D9F-1F8FF6608833}" type="slidenum">
              <a:rPr lang="en-GB" smtClean="0"/>
              <a:pPr/>
              <a:t>‹#›</a:t>
            </a:fld>
            <a:endParaRPr lang="en-GB" dirty="0"/>
          </a:p>
        </p:txBody>
      </p:sp>
      <p:sp>
        <p:nvSpPr>
          <p:cNvPr id="13" name="Text Placeholder 6"/>
          <p:cNvSpPr>
            <a:spLocks noGrp="1"/>
          </p:cNvSpPr>
          <p:nvPr>
            <p:ph type="body" sz="quarter" idx="13"/>
          </p:nvPr>
        </p:nvSpPr>
        <p:spPr>
          <a:xfrm>
            <a:off x="720726" y="2161445"/>
            <a:ext cx="3600000" cy="3238555"/>
          </a:xfrm>
          <a:prstGeom prst="roundRect">
            <a:avLst>
              <a:gd name="adj" fmla="val 5995"/>
            </a:avLst>
          </a:prstGeom>
          <a:solidFill>
            <a:schemeClr val="bg1"/>
          </a:solidFill>
          <a:ln>
            <a:noFill/>
          </a:ln>
        </p:spPr>
        <p:txBody>
          <a:bodyPr lIns="36000" tIns="36000" rIns="36000" bIns="36000">
            <a:noAutofit/>
          </a:bodyPr>
          <a:lstStyle>
            <a:lvl1pPr marL="0" marR="0" indent="0" algn="l" defTabSz="914400" rtl="0" eaLnBrk="0" fontAlgn="base" latinLnBrk="0" hangingPunct="0">
              <a:lnSpc>
                <a:spcPct val="100000"/>
              </a:lnSpc>
              <a:spcBef>
                <a:spcPts val="0"/>
              </a:spcBef>
              <a:spcAft>
                <a:spcPts val="12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ＭＳ Ｐゴシック" charset="0"/>
                <a:cs typeface="Arial" pitchFamily="34" charset="0"/>
              </a:rPr>
              <a:t>Click to edit Master text styles</a:t>
            </a:r>
          </a:p>
          <a:p>
            <a:pPr marL="179388" marR="0" lvl="1" indent="-179388" algn="l" defTabSz="914400" rtl="0" eaLnBrk="0" fontAlgn="base" latinLnBrk="0" hangingPunct="0">
              <a:lnSpc>
                <a:spcPct val="100000"/>
              </a:lnSpc>
              <a:spcBef>
                <a:spcPts val="0"/>
              </a:spcBef>
              <a:spcAft>
                <a:spcPts val="1200"/>
              </a:spcAft>
              <a:buClrTx/>
              <a:buSzTx/>
              <a:buFont typeface="Arial" charset="0"/>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Second level</a:t>
            </a:r>
          </a:p>
          <a:p>
            <a:pPr marL="360000" marR="0" lvl="2"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Third level</a:t>
            </a:r>
          </a:p>
          <a:p>
            <a:pPr marL="540000" marR="0" lvl="3"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Fourth level</a:t>
            </a:r>
          </a:p>
        </p:txBody>
      </p:sp>
      <p:sp>
        <p:nvSpPr>
          <p:cNvPr id="14" name="Text Placeholder 6"/>
          <p:cNvSpPr>
            <a:spLocks noGrp="1"/>
          </p:cNvSpPr>
          <p:nvPr>
            <p:ph type="body" sz="quarter" idx="14"/>
          </p:nvPr>
        </p:nvSpPr>
        <p:spPr>
          <a:xfrm>
            <a:off x="4679567" y="2161445"/>
            <a:ext cx="3600002" cy="3238555"/>
          </a:xfrm>
          <a:prstGeom prst="roundRect">
            <a:avLst>
              <a:gd name="adj" fmla="val 5995"/>
            </a:avLst>
          </a:prstGeom>
          <a:solidFill>
            <a:schemeClr val="bg1"/>
          </a:solidFill>
          <a:ln>
            <a:noFill/>
          </a:ln>
        </p:spPr>
        <p:txBody>
          <a:bodyPr lIns="36000" tIns="36000" rIns="36000" bIns="36000">
            <a:noAutofit/>
          </a:bodyPr>
          <a:lstStyle>
            <a:lvl1pPr marL="0" marR="0" indent="0" algn="l" defTabSz="914400" rtl="0" eaLnBrk="0" fontAlgn="base" latinLnBrk="0" hangingPunct="0">
              <a:lnSpc>
                <a:spcPct val="100000"/>
              </a:lnSpc>
              <a:spcBef>
                <a:spcPts val="0"/>
              </a:spcBef>
              <a:spcAft>
                <a:spcPts val="12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ＭＳ Ｐゴシック" charset="0"/>
                <a:cs typeface="Arial" pitchFamily="34" charset="0"/>
              </a:rPr>
              <a:t>Click to edit Master text styles</a:t>
            </a:r>
          </a:p>
          <a:p>
            <a:pPr marL="179388" marR="0" lvl="1" indent="-179388" algn="l" defTabSz="914400" rtl="0" eaLnBrk="0" fontAlgn="base" latinLnBrk="0" hangingPunct="0">
              <a:lnSpc>
                <a:spcPct val="100000"/>
              </a:lnSpc>
              <a:spcBef>
                <a:spcPts val="0"/>
              </a:spcBef>
              <a:spcAft>
                <a:spcPts val="1200"/>
              </a:spcAft>
              <a:buClrTx/>
              <a:buSzTx/>
              <a:buFont typeface="Arial" charset="0"/>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Second level</a:t>
            </a:r>
          </a:p>
          <a:p>
            <a:pPr marL="360000" marR="0" lvl="2"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Third level</a:t>
            </a:r>
          </a:p>
          <a:p>
            <a:pPr marL="540000" marR="0" lvl="3"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Fourth level</a:t>
            </a:r>
          </a:p>
        </p:txBody>
      </p:sp>
    </p:spTree>
    <p:extLst>
      <p:ext uri="{BB962C8B-B14F-4D97-AF65-F5344CB8AC3E}">
        <p14:creationId xmlns:p14="http://schemas.microsoft.com/office/powerpoint/2010/main" val="77434482"/>
      </p:ext>
    </p:extLst>
  </p:cSld>
  <p:clrMapOvr>
    <a:masterClrMapping/>
  </p:clrMapOvr>
</p:sldLayout>
</file>

<file path=ppt/slideLayouts/slideLayout165.xml><?xml version="1.0" encoding="utf-8"?>
<p:sldLayout xmlns:a="http://schemas.openxmlformats.org/drawingml/2006/main" xmlns:r="http://schemas.openxmlformats.org/officeDocument/2006/relationships" xmlns:p="http://schemas.openxmlformats.org/presentationml/2006/main" preserve="1" userDrawn="1">
  <p:cSld name="10_Custom Layout">
    <p:spTree>
      <p:nvGrpSpPr>
        <p:cNvPr id="1" name=""/>
        <p:cNvGrpSpPr/>
        <p:nvPr/>
      </p:nvGrpSpPr>
      <p:grpSpPr>
        <a:xfrm>
          <a:off x="0" y="0"/>
          <a:ext cx="0" cy="0"/>
          <a:chOff x="0" y="0"/>
          <a:chExt cx="0" cy="0"/>
        </a:xfrm>
      </p:grpSpPr>
      <p:sp>
        <p:nvSpPr>
          <p:cNvPr id="8" name="Rectangle 7"/>
          <p:cNvSpPr/>
          <p:nvPr userDrawn="1"/>
        </p:nvSpPr>
        <p:spPr>
          <a:xfrm>
            <a:off x="0" y="1079999"/>
            <a:ext cx="9144001" cy="5400001"/>
          </a:xfrm>
          <a:prstGeom prst="rect">
            <a:avLst/>
          </a:prstGeom>
          <a:solidFill>
            <a:schemeClr val="bg1">
              <a:lumMod val="9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t"/>
          <a:lstStyle/>
          <a:p>
            <a:pPr algn="ctr">
              <a:spcAft>
                <a:spcPts val="600"/>
              </a:spcAft>
            </a:pPr>
            <a:endParaRPr lang="en-US" dirty="0"/>
          </a:p>
        </p:txBody>
      </p:sp>
      <p:sp>
        <p:nvSpPr>
          <p:cNvPr id="2" name="Title 1"/>
          <p:cNvSpPr>
            <a:spLocks noGrp="1"/>
          </p:cNvSpPr>
          <p:nvPr>
            <p:ph type="title"/>
          </p:nvPr>
        </p:nvSpPr>
        <p:spPr/>
        <p:txBody>
          <a:bodyPr/>
          <a:lstStyle/>
          <a:p>
            <a:r>
              <a:rPr lang="en-GB"/>
              <a:t>Click to edit Master title style</a:t>
            </a:r>
            <a:endParaRPr lang="en-US"/>
          </a:p>
        </p:txBody>
      </p:sp>
      <p:sp>
        <p:nvSpPr>
          <p:cNvPr id="3" name="Date Placeholder 2"/>
          <p:cNvSpPr>
            <a:spLocks noGrp="1"/>
          </p:cNvSpPr>
          <p:nvPr>
            <p:ph type="dt" sz="half" idx="10"/>
          </p:nvPr>
        </p:nvSpPr>
        <p:spPr/>
        <p:txBody>
          <a:bodyPr/>
          <a:lstStyle/>
          <a:p>
            <a:fld id="{8B6E079F-0502-CC4C-9C8B-39554E94F19E}" type="datetime3">
              <a:rPr lang="en-GB" smtClean="0"/>
              <a:pPr/>
              <a:t>20 February, 2019</a:t>
            </a:fld>
            <a:endParaRPr lang="en-GB" dirty="0"/>
          </a:p>
        </p:txBody>
      </p:sp>
      <p:sp>
        <p:nvSpPr>
          <p:cNvPr id="4" name="Footer Placeholder 3"/>
          <p:cNvSpPr>
            <a:spLocks noGrp="1"/>
          </p:cNvSpPr>
          <p:nvPr>
            <p:ph type="ftr" sz="quarter" idx="11"/>
            <p:custDataLst>
              <p:tags r:id="rId1"/>
            </p:custDataLst>
          </p:nvPr>
        </p:nvSpPr>
        <p:spPr>
          <a:xfrm>
            <a:off x="0" y="6480000"/>
            <a:ext cx="9144000" cy="378000"/>
          </a:xfrm>
        </p:spPr>
        <p:txBody>
          <a:bodyPr/>
          <a:lstStyle>
            <a:lvl1pPr algn="ctr">
              <a:defRPr lang="en-GB" sz="1000" b="0" i="0" u="none">
                <a:solidFill>
                  <a:srgbClr val="FFFFFF"/>
                </a:solidFill>
                <a:latin typeface="Arial"/>
              </a:defRPr>
            </a:lvl1pPr>
          </a:lstStyle>
          <a:p>
            <a:endParaRPr lang="en-GB" b="1"/>
          </a:p>
        </p:txBody>
      </p:sp>
      <p:sp>
        <p:nvSpPr>
          <p:cNvPr id="5" name="Slide Number Placeholder 4"/>
          <p:cNvSpPr>
            <a:spLocks noGrp="1"/>
          </p:cNvSpPr>
          <p:nvPr>
            <p:ph type="sldNum" sz="quarter" idx="12"/>
          </p:nvPr>
        </p:nvSpPr>
        <p:spPr/>
        <p:txBody>
          <a:bodyPr/>
          <a:lstStyle/>
          <a:p>
            <a:fld id="{71F9F866-B438-9445-8D9F-1F8FF6608833}" type="slidenum">
              <a:rPr lang="en-GB" smtClean="0"/>
              <a:pPr/>
              <a:t>‹#›</a:t>
            </a:fld>
            <a:endParaRPr lang="en-GB" dirty="0"/>
          </a:p>
        </p:txBody>
      </p:sp>
      <p:sp>
        <p:nvSpPr>
          <p:cNvPr id="6" name="Round Same Side Corner Rectangle 5"/>
          <p:cNvSpPr/>
          <p:nvPr userDrawn="1"/>
        </p:nvSpPr>
        <p:spPr>
          <a:xfrm>
            <a:off x="358774" y="1411899"/>
            <a:ext cx="2879724" cy="5068102"/>
          </a:xfrm>
          <a:prstGeom prst="round2SameRect">
            <a:avLst>
              <a:gd name="adj1" fmla="val 5071"/>
              <a:gd name="adj2" fmla="val 0"/>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t"/>
          <a:lstStyle/>
          <a:p>
            <a:pPr algn="ctr">
              <a:spcAft>
                <a:spcPts val="600"/>
              </a:spcAft>
            </a:pPr>
            <a:endParaRPr lang="en-US" dirty="0"/>
          </a:p>
        </p:txBody>
      </p:sp>
      <p:sp>
        <p:nvSpPr>
          <p:cNvPr id="10"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4"/>
          </p:nvPr>
        </p:nvSpPr>
        <p:spPr>
          <a:xfrm>
            <a:off x="3598861" y="1411899"/>
            <a:ext cx="4680706" cy="1111877"/>
          </a:xfrm>
          <a:prstGeom prst="roundRect">
            <a:avLst/>
          </a:prstGeom>
        </p:spPr>
        <p:txBody>
          <a:bodyPr/>
          <a:lstStyle/>
          <a:p>
            <a:pPr lvl="0"/>
            <a:r>
              <a:rPr lang="en-US" noProof="0" dirty="0"/>
              <a:t>Click icon to add picture</a:t>
            </a:r>
            <a:endParaRPr lang="en-GB" noProof="0" dirty="0"/>
          </a:p>
        </p:txBody>
      </p:sp>
      <p:sp>
        <p:nvSpPr>
          <p:cNvPr id="58" name="Text Placeholder 6"/>
          <p:cNvSpPr>
            <a:spLocks noGrp="1"/>
          </p:cNvSpPr>
          <p:nvPr>
            <p:ph type="body" sz="quarter" idx="15"/>
          </p:nvPr>
        </p:nvSpPr>
        <p:spPr>
          <a:xfrm>
            <a:off x="3598860" y="2879725"/>
            <a:ext cx="4680709" cy="3240275"/>
          </a:xfrm>
          <a:prstGeom prst="roundRect">
            <a:avLst>
              <a:gd name="adj" fmla="val 5995"/>
            </a:avLst>
          </a:prstGeom>
          <a:solidFill>
            <a:schemeClr val="bg1"/>
          </a:solidFill>
          <a:ln>
            <a:noFill/>
          </a:ln>
        </p:spPr>
        <p:txBody>
          <a:bodyPr lIns="36000" tIns="36000" rIns="36000" bIns="36000">
            <a:noAutofit/>
          </a:bodyPr>
          <a:lstStyle>
            <a:lvl1pPr marL="0" marR="0" indent="0" algn="l" defTabSz="914400" rtl="0" eaLnBrk="0" fontAlgn="base" latinLnBrk="0" hangingPunct="0">
              <a:lnSpc>
                <a:spcPct val="100000"/>
              </a:lnSpc>
              <a:spcBef>
                <a:spcPts val="0"/>
              </a:spcBef>
              <a:spcAft>
                <a:spcPts val="12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ＭＳ Ｐゴシック" charset="0"/>
                <a:cs typeface="Arial" pitchFamily="34" charset="0"/>
              </a:rPr>
              <a:t>Click to edit Master text styles</a:t>
            </a:r>
          </a:p>
          <a:p>
            <a:pPr marL="179388" marR="0" lvl="1" indent="-179388" algn="l" defTabSz="914400" rtl="0" eaLnBrk="0" fontAlgn="base" latinLnBrk="0" hangingPunct="0">
              <a:lnSpc>
                <a:spcPct val="100000"/>
              </a:lnSpc>
              <a:spcBef>
                <a:spcPts val="0"/>
              </a:spcBef>
              <a:spcAft>
                <a:spcPts val="1200"/>
              </a:spcAft>
              <a:buClrTx/>
              <a:buSzTx/>
              <a:buFont typeface="Arial" charset="0"/>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Second level</a:t>
            </a:r>
          </a:p>
          <a:p>
            <a:pPr marL="360000" marR="0" lvl="2"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Third level</a:t>
            </a:r>
          </a:p>
          <a:p>
            <a:pPr marL="540000" marR="0" lvl="3"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Fourth level</a:t>
            </a:r>
          </a:p>
        </p:txBody>
      </p:sp>
    </p:spTree>
    <p:extLst>
      <p:ext uri="{BB962C8B-B14F-4D97-AF65-F5344CB8AC3E}">
        <p14:creationId xmlns:p14="http://schemas.microsoft.com/office/powerpoint/2010/main" val="2386408025"/>
      </p:ext>
    </p:extLst>
  </p:cSld>
  <p:clrMapOvr>
    <a:masterClrMapping/>
  </p:clrMapOvr>
</p:sldLayout>
</file>

<file path=ppt/slideLayouts/slideLayout166.xml><?xml version="1.0" encoding="utf-8"?>
<p:sldLayout xmlns:a="http://schemas.openxmlformats.org/drawingml/2006/main" xmlns:r="http://schemas.openxmlformats.org/officeDocument/2006/relationships" xmlns:p="http://schemas.openxmlformats.org/presentationml/2006/main" preserve="1" userDrawn="1">
  <p:cSld name="11_Custom Layout">
    <p:spTree>
      <p:nvGrpSpPr>
        <p:cNvPr id="1" name=""/>
        <p:cNvGrpSpPr/>
        <p:nvPr/>
      </p:nvGrpSpPr>
      <p:grpSpPr>
        <a:xfrm>
          <a:off x="0" y="0"/>
          <a:ext cx="0" cy="0"/>
          <a:chOff x="0" y="0"/>
          <a:chExt cx="0" cy="0"/>
        </a:xfrm>
      </p:grpSpPr>
      <p:sp>
        <p:nvSpPr>
          <p:cNvPr id="8" name="Rectangle 7"/>
          <p:cNvSpPr/>
          <p:nvPr userDrawn="1"/>
        </p:nvSpPr>
        <p:spPr>
          <a:xfrm>
            <a:off x="0" y="1079999"/>
            <a:ext cx="9144001" cy="5400001"/>
          </a:xfrm>
          <a:prstGeom prst="rect">
            <a:avLst/>
          </a:prstGeom>
          <a:solidFill>
            <a:schemeClr val="bg1">
              <a:lumMod val="9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t"/>
          <a:lstStyle/>
          <a:p>
            <a:pPr algn="ctr">
              <a:spcAft>
                <a:spcPts val="600"/>
              </a:spcAft>
            </a:pPr>
            <a:endParaRPr lang="en-US" dirty="0"/>
          </a:p>
        </p:txBody>
      </p:sp>
      <p:sp>
        <p:nvSpPr>
          <p:cNvPr id="2" name="Title 1"/>
          <p:cNvSpPr>
            <a:spLocks noGrp="1"/>
          </p:cNvSpPr>
          <p:nvPr>
            <p:ph type="title"/>
          </p:nvPr>
        </p:nvSpPr>
        <p:spPr/>
        <p:txBody>
          <a:bodyPr/>
          <a:lstStyle/>
          <a:p>
            <a:r>
              <a:rPr lang="en-GB"/>
              <a:t>Click to edit Master title style</a:t>
            </a:r>
            <a:endParaRPr lang="en-US"/>
          </a:p>
        </p:txBody>
      </p:sp>
      <p:sp>
        <p:nvSpPr>
          <p:cNvPr id="3" name="Date Placeholder 2"/>
          <p:cNvSpPr>
            <a:spLocks noGrp="1"/>
          </p:cNvSpPr>
          <p:nvPr>
            <p:ph type="dt" sz="half" idx="10"/>
          </p:nvPr>
        </p:nvSpPr>
        <p:spPr/>
        <p:txBody>
          <a:bodyPr/>
          <a:lstStyle/>
          <a:p>
            <a:fld id="{8B6E079F-0502-CC4C-9C8B-39554E94F19E}" type="datetime3">
              <a:rPr lang="en-GB" smtClean="0"/>
              <a:pPr/>
              <a:t>20 February, 2019</a:t>
            </a:fld>
            <a:endParaRPr lang="en-GB" dirty="0"/>
          </a:p>
        </p:txBody>
      </p:sp>
      <p:sp>
        <p:nvSpPr>
          <p:cNvPr id="4" name="Footer Placeholder 3"/>
          <p:cNvSpPr>
            <a:spLocks noGrp="1"/>
          </p:cNvSpPr>
          <p:nvPr>
            <p:ph type="ftr" sz="quarter" idx="11"/>
            <p:custDataLst>
              <p:tags r:id="rId1"/>
            </p:custDataLst>
          </p:nvPr>
        </p:nvSpPr>
        <p:spPr>
          <a:xfrm>
            <a:off x="0" y="6480000"/>
            <a:ext cx="9144000" cy="378000"/>
          </a:xfrm>
        </p:spPr>
        <p:txBody>
          <a:bodyPr/>
          <a:lstStyle>
            <a:lvl1pPr algn="ctr">
              <a:defRPr lang="en-GB" sz="1000" b="0" i="0" u="none">
                <a:solidFill>
                  <a:srgbClr val="FFFFFF"/>
                </a:solidFill>
                <a:latin typeface="Arial"/>
              </a:defRPr>
            </a:lvl1pPr>
          </a:lstStyle>
          <a:p>
            <a:endParaRPr lang="en-GB" b="1"/>
          </a:p>
        </p:txBody>
      </p:sp>
      <p:sp>
        <p:nvSpPr>
          <p:cNvPr id="5" name="Slide Number Placeholder 4"/>
          <p:cNvSpPr>
            <a:spLocks noGrp="1"/>
          </p:cNvSpPr>
          <p:nvPr>
            <p:ph type="sldNum" sz="quarter" idx="12"/>
          </p:nvPr>
        </p:nvSpPr>
        <p:spPr/>
        <p:txBody>
          <a:bodyPr/>
          <a:lstStyle/>
          <a:p>
            <a:fld id="{71F9F866-B438-9445-8D9F-1F8FF6608833}" type="slidenum">
              <a:rPr lang="en-GB" smtClean="0"/>
              <a:pPr/>
              <a:t>‹#›</a:t>
            </a:fld>
            <a:endParaRPr lang="en-GB" dirty="0"/>
          </a:p>
        </p:txBody>
      </p:sp>
      <p:sp>
        <p:nvSpPr>
          <p:cNvPr id="6" name="Round Same Side Corner Rectangle 5"/>
          <p:cNvSpPr/>
          <p:nvPr userDrawn="1"/>
        </p:nvSpPr>
        <p:spPr>
          <a:xfrm>
            <a:off x="358774" y="1439863"/>
            <a:ext cx="2879724" cy="5040138"/>
          </a:xfrm>
          <a:prstGeom prst="round2SameRect">
            <a:avLst>
              <a:gd name="adj1" fmla="val 5071"/>
              <a:gd name="adj2" fmla="val 0"/>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t"/>
          <a:lstStyle/>
          <a:p>
            <a:pPr algn="ctr">
              <a:spcAft>
                <a:spcPts val="600"/>
              </a:spcAft>
            </a:pPr>
            <a:endParaRPr lang="en-US" dirty="0"/>
          </a:p>
        </p:txBody>
      </p:sp>
      <p:sp>
        <p:nvSpPr>
          <p:cNvPr id="10"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4"/>
          </p:nvPr>
        </p:nvSpPr>
        <p:spPr>
          <a:xfrm>
            <a:off x="3598860" y="5400000"/>
            <a:ext cx="4717259" cy="1080000"/>
          </a:xfrm>
          <a:prstGeom prst="round2SameRect">
            <a:avLst/>
          </a:prstGeom>
        </p:spPr>
        <p:txBody>
          <a:bodyPr/>
          <a:lstStyle/>
          <a:p>
            <a:pPr lvl="0"/>
            <a:r>
              <a:rPr lang="en-US" noProof="0" dirty="0"/>
              <a:t>Click icon to add picture</a:t>
            </a:r>
            <a:endParaRPr lang="en-GB" noProof="0" dirty="0"/>
          </a:p>
        </p:txBody>
      </p:sp>
      <p:sp>
        <p:nvSpPr>
          <p:cNvPr id="58" name="Text Placeholder 6"/>
          <p:cNvSpPr>
            <a:spLocks noGrp="1"/>
          </p:cNvSpPr>
          <p:nvPr>
            <p:ph type="body" sz="quarter" idx="15"/>
          </p:nvPr>
        </p:nvSpPr>
        <p:spPr>
          <a:xfrm>
            <a:off x="3598861" y="1439863"/>
            <a:ext cx="2159000" cy="3600450"/>
          </a:xfrm>
          <a:prstGeom prst="roundRect">
            <a:avLst>
              <a:gd name="adj" fmla="val 5995"/>
            </a:avLst>
          </a:prstGeom>
          <a:solidFill>
            <a:schemeClr val="bg1"/>
          </a:solidFill>
          <a:ln>
            <a:noFill/>
          </a:ln>
        </p:spPr>
        <p:txBody>
          <a:bodyPr lIns="36000" tIns="36000" rIns="36000" bIns="36000">
            <a:noAutofit/>
          </a:bodyPr>
          <a:lstStyle>
            <a:lvl1pPr marL="0" marR="0" indent="0" algn="l" defTabSz="914400" rtl="0" eaLnBrk="0" fontAlgn="base" latinLnBrk="0" hangingPunct="0">
              <a:lnSpc>
                <a:spcPct val="100000"/>
              </a:lnSpc>
              <a:spcBef>
                <a:spcPts val="0"/>
              </a:spcBef>
              <a:spcAft>
                <a:spcPts val="12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ＭＳ Ｐゴシック" charset="0"/>
                <a:cs typeface="Arial" pitchFamily="34" charset="0"/>
              </a:rPr>
              <a:t>Click to edit Master text styles</a:t>
            </a:r>
          </a:p>
          <a:p>
            <a:pPr marL="179388" marR="0" lvl="1" indent="-179388" algn="l" defTabSz="914400" rtl="0" eaLnBrk="0" fontAlgn="base" latinLnBrk="0" hangingPunct="0">
              <a:lnSpc>
                <a:spcPct val="100000"/>
              </a:lnSpc>
              <a:spcBef>
                <a:spcPts val="0"/>
              </a:spcBef>
              <a:spcAft>
                <a:spcPts val="1200"/>
              </a:spcAft>
              <a:buClrTx/>
              <a:buSzTx/>
              <a:buFont typeface="Arial" charset="0"/>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Second level</a:t>
            </a:r>
          </a:p>
          <a:p>
            <a:pPr marL="360000" marR="0" lvl="2"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Third level</a:t>
            </a:r>
          </a:p>
          <a:p>
            <a:pPr marL="540000" marR="0" lvl="3"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Fourth level</a:t>
            </a:r>
          </a:p>
        </p:txBody>
      </p:sp>
      <p:sp>
        <p:nvSpPr>
          <p:cNvPr id="59" name="Text Placeholder 6"/>
          <p:cNvSpPr>
            <a:spLocks noGrp="1"/>
          </p:cNvSpPr>
          <p:nvPr>
            <p:ph type="body" sz="quarter" idx="16"/>
          </p:nvPr>
        </p:nvSpPr>
        <p:spPr>
          <a:xfrm>
            <a:off x="6118224" y="1439863"/>
            <a:ext cx="2197896" cy="3600450"/>
          </a:xfrm>
          <a:prstGeom prst="roundRect">
            <a:avLst>
              <a:gd name="adj" fmla="val 5995"/>
            </a:avLst>
          </a:prstGeom>
          <a:solidFill>
            <a:schemeClr val="bg1"/>
          </a:solidFill>
          <a:ln>
            <a:noFill/>
          </a:ln>
        </p:spPr>
        <p:txBody>
          <a:bodyPr lIns="36000" tIns="36000" rIns="36000" bIns="36000">
            <a:noAutofit/>
          </a:bodyPr>
          <a:lstStyle>
            <a:lvl1pPr marL="0" marR="0" indent="0" algn="l" defTabSz="914400" rtl="0" eaLnBrk="0" fontAlgn="base" latinLnBrk="0" hangingPunct="0">
              <a:lnSpc>
                <a:spcPct val="100000"/>
              </a:lnSpc>
              <a:spcBef>
                <a:spcPts val="0"/>
              </a:spcBef>
              <a:spcAft>
                <a:spcPts val="12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ＭＳ Ｐゴシック" charset="0"/>
                <a:cs typeface="Arial" pitchFamily="34" charset="0"/>
              </a:rPr>
              <a:t>Click to edit Master text styles</a:t>
            </a:r>
          </a:p>
          <a:p>
            <a:pPr marL="179388" marR="0" lvl="1" indent="-179388" algn="l" defTabSz="914400" rtl="0" eaLnBrk="0" fontAlgn="base" latinLnBrk="0" hangingPunct="0">
              <a:lnSpc>
                <a:spcPct val="100000"/>
              </a:lnSpc>
              <a:spcBef>
                <a:spcPts val="0"/>
              </a:spcBef>
              <a:spcAft>
                <a:spcPts val="1200"/>
              </a:spcAft>
              <a:buClrTx/>
              <a:buSzTx/>
              <a:buFont typeface="Arial" charset="0"/>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Second level</a:t>
            </a:r>
          </a:p>
          <a:p>
            <a:pPr marL="360000" marR="0" lvl="2"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Third level</a:t>
            </a:r>
          </a:p>
          <a:p>
            <a:pPr marL="540000" marR="0" lvl="3"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Fourth level</a:t>
            </a:r>
          </a:p>
        </p:txBody>
      </p:sp>
    </p:spTree>
    <p:extLst>
      <p:ext uri="{BB962C8B-B14F-4D97-AF65-F5344CB8AC3E}">
        <p14:creationId xmlns:p14="http://schemas.microsoft.com/office/powerpoint/2010/main" val="1898741938"/>
      </p:ext>
    </p:extLst>
  </p:cSld>
  <p:clrMapOvr>
    <a:masterClrMapping/>
  </p:clrMapOvr>
</p:sldLayout>
</file>

<file path=ppt/slideLayouts/slideLayout167.xml><?xml version="1.0" encoding="utf-8"?>
<p:sldLayout xmlns:a="http://schemas.openxmlformats.org/drawingml/2006/main" xmlns:r="http://schemas.openxmlformats.org/officeDocument/2006/relationships" xmlns:p="http://schemas.openxmlformats.org/presentationml/2006/main" preserve="1" userDrawn="1">
  <p:cSld name="12_Custom Layout">
    <p:spTree>
      <p:nvGrpSpPr>
        <p:cNvPr id="1" name=""/>
        <p:cNvGrpSpPr/>
        <p:nvPr/>
      </p:nvGrpSpPr>
      <p:grpSpPr>
        <a:xfrm>
          <a:off x="0" y="0"/>
          <a:ext cx="0" cy="0"/>
          <a:chOff x="0" y="0"/>
          <a:chExt cx="0" cy="0"/>
        </a:xfrm>
      </p:grpSpPr>
      <p:sp>
        <p:nvSpPr>
          <p:cNvPr id="10" name="Rectangle 9"/>
          <p:cNvSpPr/>
          <p:nvPr userDrawn="1"/>
        </p:nvSpPr>
        <p:spPr>
          <a:xfrm>
            <a:off x="0" y="1800224"/>
            <a:ext cx="9144001" cy="4679775"/>
          </a:xfrm>
          <a:prstGeom prst="rect">
            <a:avLst/>
          </a:prstGeom>
          <a:solidFill>
            <a:schemeClr val="bg1">
              <a:lumMod val="9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t"/>
          <a:lstStyle/>
          <a:p>
            <a:pPr algn="ctr">
              <a:spcAft>
                <a:spcPts val="600"/>
              </a:spcAft>
            </a:pPr>
            <a:endParaRPr lang="en-US" dirty="0"/>
          </a:p>
        </p:txBody>
      </p:sp>
      <p:sp>
        <p:nvSpPr>
          <p:cNvPr id="2" name="Title 1"/>
          <p:cNvSpPr>
            <a:spLocks noGrp="1"/>
          </p:cNvSpPr>
          <p:nvPr>
            <p:ph type="title"/>
          </p:nvPr>
        </p:nvSpPr>
        <p:spPr/>
        <p:txBody>
          <a:bodyPr/>
          <a:lstStyle/>
          <a:p>
            <a:r>
              <a:rPr lang="en-GB"/>
              <a:t>Click to edit Master title style</a:t>
            </a:r>
            <a:endParaRPr lang="en-US"/>
          </a:p>
        </p:txBody>
      </p:sp>
      <p:sp>
        <p:nvSpPr>
          <p:cNvPr id="3" name="Date Placeholder 2"/>
          <p:cNvSpPr>
            <a:spLocks noGrp="1"/>
          </p:cNvSpPr>
          <p:nvPr>
            <p:ph type="dt" sz="half" idx="10"/>
          </p:nvPr>
        </p:nvSpPr>
        <p:spPr/>
        <p:txBody>
          <a:bodyPr/>
          <a:lstStyle/>
          <a:p>
            <a:fld id="{8B6E079F-0502-CC4C-9C8B-39554E94F19E}" type="datetime3">
              <a:rPr lang="en-GB" smtClean="0"/>
              <a:pPr/>
              <a:t>20 February, 2019</a:t>
            </a:fld>
            <a:endParaRPr lang="en-GB" dirty="0"/>
          </a:p>
        </p:txBody>
      </p:sp>
      <p:sp>
        <p:nvSpPr>
          <p:cNvPr id="4" name="Footer Placeholder 3"/>
          <p:cNvSpPr>
            <a:spLocks noGrp="1"/>
          </p:cNvSpPr>
          <p:nvPr>
            <p:ph type="ftr" sz="quarter" idx="11"/>
            <p:custDataLst>
              <p:tags r:id="rId1"/>
            </p:custDataLst>
          </p:nvPr>
        </p:nvSpPr>
        <p:spPr>
          <a:xfrm>
            <a:off x="0" y="6480000"/>
            <a:ext cx="9144000" cy="378000"/>
          </a:xfrm>
        </p:spPr>
        <p:txBody>
          <a:bodyPr/>
          <a:lstStyle>
            <a:lvl1pPr algn="ctr">
              <a:defRPr lang="en-GB" sz="1000" b="0" i="0" u="none">
                <a:solidFill>
                  <a:srgbClr val="FFFFFF"/>
                </a:solidFill>
                <a:latin typeface="Arial"/>
              </a:defRPr>
            </a:lvl1pPr>
          </a:lstStyle>
          <a:p>
            <a:endParaRPr lang="en-GB" b="1"/>
          </a:p>
        </p:txBody>
      </p:sp>
      <p:sp>
        <p:nvSpPr>
          <p:cNvPr id="5" name="Slide Number Placeholder 4"/>
          <p:cNvSpPr>
            <a:spLocks noGrp="1"/>
          </p:cNvSpPr>
          <p:nvPr>
            <p:ph type="sldNum" sz="quarter" idx="12"/>
          </p:nvPr>
        </p:nvSpPr>
        <p:spPr/>
        <p:txBody>
          <a:bodyPr/>
          <a:lstStyle/>
          <a:p>
            <a:fld id="{71F9F866-B438-9445-8D9F-1F8FF6608833}" type="slidenum">
              <a:rPr lang="en-GB" smtClean="0"/>
              <a:pPr/>
              <a:t>‹#›</a:t>
            </a:fld>
            <a:endParaRPr lang="en-GB" dirty="0"/>
          </a:p>
        </p:txBody>
      </p:sp>
      <p:sp>
        <p:nvSpPr>
          <p:cNvPr id="7" name="Oval 6"/>
          <p:cNvSpPr/>
          <p:nvPr userDrawn="1"/>
        </p:nvSpPr>
        <p:spPr>
          <a:xfrm>
            <a:off x="720725" y="2158844"/>
            <a:ext cx="1800225" cy="1800225"/>
          </a:xfrm>
          <a:prstGeom prst="ellipse">
            <a:avLst/>
          </a:prstGeom>
          <a:solidFill>
            <a:schemeClr val="bg1"/>
          </a:solidFill>
          <a:ln w="3175" cmpd="sng">
            <a:noFill/>
          </a:ln>
          <a:effectLst/>
        </p:spPr>
        <p:style>
          <a:lnRef idx="1">
            <a:schemeClr val="accent1"/>
          </a:lnRef>
          <a:fillRef idx="3">
            <a:schemeClr val="accent1"/>
          </a:fillRef>
          <a:effectRef idx="2">
            <a:schemeClr val="accent1"/>
          </a:effectRef>
          <a:fontRef idx="minor">
            <a:schemeClr val="lt1"/>
          </a:fontRef>
        </p:style>
        <p:txBody>
          <a:bodyPr lIns="36000" tIns="36000" rIns="36000" bIns="36000" rtlCol="0" anchor="t"/>
          <a:lstStyle/>
          <a:p>
            <a:pPr>
              <a:spcAft>
                <a:spcPts val="600"/>
              </a:spcAft>
            </a:pPr>
            <a:r>
              <a:rPr lang="en-GB" sz="1300" dirty="0">
                <a:latin typeface="Franklin Gothic Book"/>
                <a:cs typeface="Franklin Gothic Book"/>
              </a:rPr>
              <a:t>Project Summary</a:t>
            </a:r>
          </a:p>
        </p:txBody>
      </p:sp>
      <p:sp>
        <p:nvSpPr>
          <p:cNvPr id="8" name="Rounded Rectangle 7"/>
          <p:cNvSpPr/>
          <p:nvPr userDrawn="1"/>
        </p:nvSpPr>
        <p:spPr>
          <a:xfrm>
            <a:off x="720725" y="4319775"/>
            <a:ext cx="1800225" cy="1800225"/>
          </a:xfrm>
          <a:prstGeom prst="roundRect">
            <a:avLst>
              <a:gd name="adj" fmla="val 7738"/>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rtlCol="0" anchor="t"/>
          <a:lstStyle/>
          <a:p>
            <a:pPr algn="ctr">
              <a:spcAft>
                <a:spcPts val="600"/>
              </a:spcAft>
            </a:pPr>
            <a:endParaRPr lang="en-US" dirty="0"/>
          </a:p>
        </p:txBody>
      </p:sp>
      <p:sp>
        <p:nvSpPr>
          <p:cNvPr id="9" name="Round Same Side Corner Rectangle 8"/>
          <p:cNvSpPr/>
          <p:nvPr userDrawn="1"/>
        </p:nvSpPr>
        <p:spPr>
          <a:xfrm>
            <a:off x="5038724" y="2158844"/>
            <a:ext cx="3600845" cy="4311806"/>
          </a:xfrm>
          <a:prstGeom prst="round2SameRect">
            <a:avLst>
              <a:gd name="adj1" fmla="val 3720"/>
              <a:gd name="adj2" fmla="val 0"/>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rtlCol="0" anchor="t"/>
          <a:lstStyle/>
          <a:p>
            <a:pPr algn="ctr">
              <a:spcAft>
                <a:spcPts val="600"/>
              </a:spcAft>
            </a:pPr>
            <a:endParaRPr lang="en-US" dirty="0"/>
          </a:p>
        </p:txBody>
      </p:sp>
      <p:sp>
        <p:nvSpPr>
          <p:cNvPr id="12"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4"/>
          </p:nvPr>
        </p:nvSpPr>
        <p:spPr>
          <a:xfrm>
            <a:off x="2878135" y="2160588"/>
            <a:ext cx="1800226" cy="4310062"/>
          </a:xfrm>
          <a:prstGeom prst="round2SameRect">
            <a:avLst>
              <a:gd name="adj1" fmla="val 10230"/>
              <a:gd name="adj2" fmla="val 0"/>
            </a:avLst>
          </a:prstGeom>
        </p:spPr>
        <p:txBody>
          <a:bodyPr/>
          <a:lstStyle/>
          <a:p>
            <a:pPr lvl="0"/>
            <a:r>
              <a:rPr lang="en-US" noProof="0" dirty="0"/>
              <a:t>Click icon to add picture</a:t>
            </a:r>
            <a:endParaRPr lang="en-GB" noProof="0" dirty="0"/>
          </a:p>
        </p:txBody>
      </p:sp>
    </p:spTree>
    <p:extLst>
      <p:ext uri="{BB962C8B-B14F-4D97-AF65-F5344CB8AC3E}">
        <p14:creationId xmlns:p14="http://schemas.microsoft.com/office/powerpoint/2010/main" val="2388587145"/>
      </p:ext>
    </p:extLst>
  </p:cSld>
  <p:clrMapOvr>
    <a:masterClrMapping/>
  </p:clrMapOvr>
</p:sldLayout>
</file>

<file path=ppt/slideLayouts/slideLayout168.xml><?xml version="1.0" encoding="utf-8"?>
<p:sldLayout xmlns:a="http://schemas.openxmlformats.org/drawingml/2006/main" xmlns:r="http://schemas.openxmlformats.org/officeDocument/2006/relationships" xmlns:p="http://schemas.openxmlformats.org/presentationml/2006/main" preserve="1" userDrawn="1">
  <p:cSld name="14_Custom Layout">
    <p:spTree>
      <p:nvGrpSpPr>
        <p:cNvPr id="1" name=""/>
        <p:cNvGrpSpPr/>
        <p:nvPr/>
      </p:nvGrpSpPr>
      <p:grpSpPr>
        <a:xfrm>
          <a:off x="0" y="0"/>
          <a:ext cx="0" cy="0"/>
          <a:chOff x="0" y="0"/>
          <a:chExt cx="0" cy="0"/>
        </a:xfrm>
      </p:grpSpPr>
      <p:sp>
        <p:nvSpPr>
          <p:cNvPr id="10" name="Rectangle 9"/>
          <p:cNvSpPr/>
          <p:nvPr userDrawn="1"/>
        </p:nvSpPr>
        <p:spPr>
          <a:xfrm>
            <a:off x="0" y="1800225"/>
            <a:ext cx="9144001" cy="4679775"/>
          </a:xfrm>
          <a:prstGeom prst="rect">
            <a:avLst/>
          </a:prstGeom>
          <a:solidFill>
            <a:schemeClr val="bg1">
              <a:lumMod val="9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t"/>
          <a:lstStyle/>
          <a:p>
            <a:pPr algn="ctr">
              <a:spcAft>
                <a:spcPts val="600"/>
              </a:spcAft>
            </a:pPr>
            <a:endParaRPr lang="en-US" dirty="0"/>
          </a:p>
        </p:txBody>
      </p:sp>
      <p:sp>
        <p:nvSpPr>
          <p:cNvPr id="11"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4"/>
          </p:nvPr>
        </p:nvSpPr>
        <p:spPr>
          <a:xfrm>
            <a:off x="720725" y="4319588"/>
            <a:ext cx="3957636" cy="2151062"/>
          </a:xfrm>
          <a:prstGeom prst="round2SameRect">
            <a:avLst>
              <a:gd name="adj1" fmla="val 10230"/>
              <a:gd name="adj2" fmla="val 0"/>
            </a:avLst>
          </a:prstGeom>
        </p:spPr>
        <p:txBody>
          <a:bodyPr/>
          <a:lstStyle/>
          <a:p>
            <a:pPr lvl="0"/>
            <a:r>
              <a:rPr lang="en-US" noProof="0" dirty="0"/>
              <a:t>Click icon to add picture</a:t>
            </a:r>
            <a:endParaRPr lang="en-GB" noProof="0" dirty="0"/>
          </a:p>
        </p:txBody>
      </p:sp>
      <p:sp>
        <p:nvSpPr>
          <p:cNvPr id="2" name="Title 1"/>
          <p:cNvSpPr>
            <a:spLocks noGrp="1"/>
          </p:cNvSpPr>
          <p:nvPr>
            <p:ph type="title"/>
          </p:nvPr>
        </p:nvSpPr>
        <p:spPr/>
        <p:txBody>
          <a:bodyPr/>
          <a:lstStyle>
            <a:lvl1pPr>
              <a:defRPr>
                <a:latin typeface="Bodoni MT" panose="02070603080606020203" pitchFamily="18" charset="0"/>
              </a:defRPr>
            </a:lvl1pPr>
          </a:lstStyle>
          <a:p>
            <a:r>
              <a:rPr lang="en-GB" dirty="0"/>
              <a:t>Click to edit Master title style</a:t>
            </a:r>
            <a:endParaRPr lang="en-US" dirty="0"/>
          </a:p>
        </p:txBody>
      </p:sp>
      <p:sp>
        <p:nvSpPr>
          <p:cNvPr id="3" name="Date Placeholder 2"/>
          <p:cNvSpPr>
            <a:spLocks noGrp="1"/>
          </p:cNvSpPr>
          <p:nvPr>
            <p:ph type="dt" sz="half" idx="10"/>
          </p:nvPr>
        </p:nvSpPr>
        <p:spPr/>
        <p:txBody>
          <a:bodyPr/>
          <a:lstStyle/>
          <a:p>
            <a:fld id="{8B6E079F-0502-CC4C-9C8B-39554E94F19E}" type="datetime3">
              <a:rPr lang="en-GB" smtClean="0"/>
              <a:pPr/>
              <a:t>20 February, 2019</a:t>
            </a:fld>
            <a:endParaRPr lang="en-GB" dirty="0"/>
          </a:p>
        </p:txBody>
      </p:sp>
      <p:sp>
        <p:nvSpPr>
          <p:cNvPr id="4" name="Footer Placeholder 3"/>
          <p:cNvSpPr>
            <a:spLocks noGrp="1"/>
          </p:cNvSpPr>
          <p:nvPr>
            <p:ph type="ftr" sz="quarter" idx="11"/>
            <p:custDataLst>
              <p:tags r:id="rId1"/>
            </p:custDataLst>
          </p:nvPr>
        </p:nvSpPr>
        <p:spPr>
          <a:xfrm>
            <a:off x="0" y="6480000"/>
            <a:ext cx="9144000" cy="378000"/>
          </a:xfrm>
        </p:spPr>
        <p:txBody>
          <a:bodyPr/>
          <a:lstStyle>
            <a:lvl1pPr algn="ctr">
              <a:defRPr lang="en-GB" sz="1000" b="0" i="0" u="none">
                <a:solidFill>
                  <a:srgbClr val="FFFFFF"/>
                </a:solidFill>
                <a:latin typeface="Arial"/>
              </a:defRPr>
            </a:lvl1pPr>
          </a:lstStyle>
          <a:p>
            <a:endParaRPr lang="en-GB" b="1"/>
          </a:p>
        </p:txBody>
      </p:sp>
      <p:sp>
        <p:nvSpPr>
          <p:cNvPr id="5" name="Slide Number Placeholder 4"/>
          <p:cNvSpPr>
            <a:spLocks noGrp="1"/>
          </p:cNvSpPr>
          <p:nvPr>
            <p:ph type="sldNum" sz="quarter" idx="12"/>
          </p:nvPr>
        </p:nvSpPr>
        <p:spPr/>
        <p:txBody>
          <a:bodyPr/>
          <a:lstStyle/>
          <a:p>
            <a:fld id="{71F9F866-B438-9445-8D9F-1F8FF6608833}" type="slidenum">
              <a:rPr lang="en-GB" smtClean="0"/>
              <a:pPr/>
              <a:t>‹#›</a:t>
            </a:fld>
            <a:endParaRPr lang="en-GB" dirty="0"/>
          </a:p>
        </p:txBody>
      </p:sp>
      <p:sp>
        <p:nvSpPr>
          <p:cNvPr id="7" name="Oval 6"/>
          <p:cNvSpPr/>
          <p:nvPr userDrawn="1"/>
        </p:nvSpPr>
        <p:spPr>
          <a:xfrm>
            <a:off x="720725" y="2158844"/>
            <a:ext cx="1800225" cy="1800225"/>
          </a:xfrm>
          <a:prstGeom prst="ellipse">
            <a:avLst/>
          </a:prstGeom>
          <a:solidFill>
            <a:schemeClr val="bg1"/>
          </a:solidFill>
          <a:ln w="3175" cmpd="sng">
            <a:noFill/>
          </a:ln>
          <a:effectLst/>
        </p:spPr>
        <p:style>
          <a:lnRef idx="1">
            <a:schemeClr val="accent1"/>
          </a:lnRef>
          <a:fillRef idx="3">
            <a:schemeClr val="accent1"/>
          </a:fillRef>
          <a:effectRef idx="2">
            <a:schemeClr val="accent1"/>
          </a:effectRef>
          <a:fontRef idx="minor">
            <a:schemeClr val="lt1"/>
          </a:fontRef>
        </p:style>
        <p:txBody>
          <a:bodyPr lIns="36000" tIns="36000" rIns="36000" bIns="36000" rtlCol="0" anchor="t"/>
          <a:lstStyle/>
          <a:p>
            <a:pPr>
              <a:spcAft>
                <a:spcPts val="600"/>
              </a:spcAft>
            </a:pPr>
            <a:r>
              <a:rPr lang="en-GB" sz="1300" dirty="0">
                <a:latin typeface="Franklin Gothic Book"/>
                <a:cs typeface="Franklin Gothic Book"/>
              </a:rPr>
              <a:t>Project Summary</a:t>
            </a:r>
          </a:p>
        </p:txBody>
      </p:sp>
      <p:sp>
        <p:nvSpPr>
          <p:cNvPr id="8" name="Rounded Rectangle 7"/>
          <p:cNvSpPr/>
          <p:nvPr userDrawn="1"/>
        </p:nvSpPr>
        <p:spPr>
          <a:xfrm>
            <a:off x="2878136" y="2158844"/>
            <a:ext cx="1800225" cy="1800225"/>
          </a:xfrm>
          <a:prstGeom prst="roundRect">
            <a:avLst>
              <a:gd name="adj" fmla="val 7738"/>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rtlCol="0" anchor="t"/>
          <a:lstStyle/>
          <a:p>
            <a:pPr algn="ctr">
              <a:spcAft>
                <a:spcPts val="600"/>
              </a:spcAft>
            </a:pPr>
            <a:endParaRPr lang="en-US" dirty="0"/>
          </a:p>
        </p:txBody>
      </p:sp>
      <p:sp>
        <p:nvSpPr>
          <p:cNvPr id="9" name="Round Same Side Corner Rectangle 8"/>
          <p:cNvSpPr/>
          <p:nvPr userDrawn="1"/>
        </p:nvSpPr>
        <p:spPr>
          <a:xfrm>
            <a:off x="5038724" y="2158844"/>
            <a:ext cx="3600845" cy="4311806"/>
          </a:xfrm>
          <a:prstGeom prst="round2SameRect">
            <a:avLst>
              <a:gd name="adj1" fmla="val 3720"/>
              <a:gd name="adj2" fmla="val 0"/>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rtlCol="0" anchor="t"/>
          <a:lstStyle/>
          <a:p>
            <a:pPr algn="ctr">
              <a:spcAft>
                <a:spcPts val="600"/>
              </a:spcAft>
            </a:pPr>
            <a:endParaRPr lang="en-US" dirty="0"/>
          </a:p>
        </p:txBody>
      </p:sp>
    </p:spTree>
    <p:extLst>
      <p:ext uri="{BB962C8B-B14F-4D97-AF65-F5344CB8AC3E}">
        <p14:creationId xmlns:p14="http://schemas.microsoft.com/office/powerpoint/2010/main" val="1285530780"/>
      </p:ext>
    </p:extLst>
  </p:cSld>
  <p:clrMapOvr>
    <a:masterClrMapping/>
  </p:clrMapOvr>
</p:sldLayout>
</file>

<file path=ppt/slideLayouts/slideLayout169.xml><?xml version="1.0" encoding="utf-8"?>
<p:sldLayout xmlns:a="http://schemas.openxmlformats.org/drawingml/2006/main" xmlns:r="http://schemas.openxmlformats.org/officeDocument/2006/relationships" xmlns:p="http://schemas.openxmlformats.org/presentationml/2006/main" preserve="1" userDrawn="1">
  <p:cSld name="Smart graphic">
    <p:spTree>
      <p:nvGrpSpPr>
        <p:cNvPr id="1" name=""/>
        <p:cNvGrpSpPr/>
        <p:nvPr/>
      </p:nvGrpSpPr>
      <p:grpSpPr>
        <a:xfrm>
          <a:off x="0" y="0"/>
          <a:ext cx="0" cy="0"/>
          <a:chOff x="0" y="0"/>
          <a:chExt cx="0" cy="0"/>
        </a:xfrm>
      </p:grpSpPr>
      <p:sp>
        <p:nvSpPr>
          <p:cNvPr id="4" name="Round Same Side Corner Rectangle 3"/>
          <p:cNvSpPr/>
          <p:nvPr userDrawn="1"/>
        </p:nvSpPr>
        <p:spPr>
          <a:xfrm>
            <a:off x="358773" y="1803401"/>
            <a:ext cx="8280795" cy="4657724"/>
          </a:xfrm>
          <a:prstGeom prst="round2SameRect">
            <a:avLst>
              <a:gd name="adj1" fmla="val 2778"/>
              <a:gd name="adj2" fmla="val 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Aft>
                <a:spcPct val="50000"/>
              </a:spcAft>
              <a:defRPr/>
            </a:pPr>
            <a:endParaRPr lang="en-GB" dirty="0">
              <a:latin typeface="Franklin Gothic Book"/>
            </a:endParaRPr>
          </a:p>
        </p:txBody>
      </p:sp>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a:p>
        </p:txBody>
      </p:sp>
      <p:sp>
        <p:nvSpPr>
          <p:cNvPr id="7" name="SmartArt Placeholder 6" descr="SmartArt can be a very easy way to create decent looking graphics. Use the templates as they will quickly restyle your text and apply the correct colours. &#10;Try several options to see which one fits your content best.&#10;Just don't over do it." title="SmartArt"/>
          <p:cNvSpPr>
            <a:spLocks noGrp="1"/>
          </p:cNvSpPr>
          <p:nvPr>
            <p:ph type="dgm" sz="quarter" idx="13"/>
          </p:nvPr>
        </p:nvSpPr>
        <p:spPr>
          <a:xfrm>
            <a:off x="719136" y="2168526"/>
            <a:ext cx="7560432" cy="3951474"/>
          </a:xfrm>
          <a:prstGeom prst="rect">
            <a:avLst/>
          </a:prstGeom>
        </p:spPr>
        <p:txBody>
          <a:bodyPr/>
          <a:lstStyle/>
          <a:p>
            <a:pPr lvl="0"/>
            <a:r>
              <a:rPr lang="en-US" noProof="0" dirty="0"/>
              <a:t>Click icon to add SmartArt graphic</a:t>
            </a:r>
            <a:endParaRPr lang="en-GB" noProof="0" dirty="0"/>
          </a:p>
        </p:txBody>
      </p:sp>
      <p:cxnSp>
        <p:nvCxnSpPr>
          <p:cNvPr id="98" name="Straight Connector 97"/>
          <p:cNvCxnSpPr/>
          <p:nvPr userDrawn="1"/>
        </p:nvCxnSpPr>
        <p:spPr>
          <a:xfrm>
            <a:off x="-3084" y="1709193"/>
            <a:ext cx="9147084" cy="0"/>
          </a:xfrm>
          <a:prstGeom prst="line">
            <a:avLst/>
          </a:prstGeom>
          <a:ln w="3175">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99"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AC6FD2B1-39C9-5645-A6AB-AC163D18084F}" type="datetime3">
              <a:rPr lang="en-GB" smtClean="0"/>
              <a:t>20 February, 2019</a:t>
            </a:fld>
            <a:endParaRPr lang="en-GB" dirty="0"/>
          </a:p>
        </p:txBody>
      </p:sp>
      <p:sp>
        <p:nvSpPr>
          <p:cNvPr id="100"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1000" b="0" i="0" u="none">
                <a:solidFill>
                  <a:srgbClr val="FFFFFF"/>
                </a:solidFill>
                <a:latin typeface="Arial"/>
              </a:defRPr>
            </a:lvl1pPr>
          </a:lstStyle>
          <a:p>
            <a:endParaRPr lang="en-GB" b="1"/>
          </a:p>
        </p:txBody>
      </p:sp>
      <p:sp>
        <p:nvSpPr>
          <p:cNvPr id="103"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pPr/>
              <a:t>‹#›</a:t>
            </a:fld>
            <a:endParaRPr lang="en-GB" dirty="0"/>
          </a:p>
        </p:txBody>
      </p:sp>
    </p:spTree>
    <p:extLst>
      <p:ext uri="{BB962C8B-B14F-4D97-AF65-F5344CB8AC3E}">
        <p14:creationId xmlns:p14="http://schemas.microsoft.com/office/powerpoint/2010/main" val="368873880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Single chart">
    <p:spTree>
      <p:nvGrpSpPr>
        <p:cNvPr id="1" name=""/>
        <p:cNvGrpSpPr/>
        <p:nvPr/>
      </p:nvGrpSpPr>
      <p:grpSpPr>
        <a:xfrm>
          <a:off x="0" y="0"/>
          <a:ext cx="0" cy="0"/>
          <a:chOff x="0" y="0"/>
          <a:chExt cx="0" cy="0"/>
        </a:xfrm>
      </p:grpSpPr>
      <p:sp>
        <p:nvSpPr>
          <p:cNvPr id="4" name="Round Same Side Corner Rectangle 3"/>
          <p:cNvSpPr/>
          <p:nvPr userDrawn="1"/>
        </p:nvSpPr>
        <p:spPr>
          <a:xfrm>
            <a:off x="376238" y="1803401"/>
            <a:ext cx="8407400" cy="4657724"/>
          </a:xfrm>
          <a:prstGeom prst="round2SameRect">
            <a:avLst>
              <a:gd name="adj1" fmla="val 2789"/>
              <a:gd name="adj2" fmla="val 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Aft>
                <a:spcPct val="50000"/>
              </a:spcAft>
              <a:defRPr/>
            </a:pPr>
            <a:endParaRPr lang="en-GB" dirty="0">
              <a:latin typeface="Franklin Gothic Book"/>
            </a:endParaRPr>
          </a:p>
        </p:txBody>
      </p:sp>
      <p:sp>
        <p:nvSpPr>
          <p:cNvPr id="5" name="Content Placeholder 4"/>
          <p:cNvSpPr>
            <a:spLocks noGrp="1"/>
          </p:cNvSpPr>
          <p:nvPr>
            <p:ph sz="quarter" idx="10" hasCustomPrompt="1"/>
          </p:nvPr>
        </p:nvSpPr>
        <p:spPr>
          <a:xfrm>
            <a:off x="376238" y="1803401"/>
            <a:ext cx="8407400" cy="4657723"/>
          </a:xfrm>
        </p:spPr>
        <p:txBody>
          <a:bodyPr/>
          <a:lstStyle>
            <a:lvl1pPr>
              <a:defRPr baseline="0"/>
            </a:lvl1pPr>
          </a:lstStyle>
          <a:p>
            <a:pPr lvl="0"/>
            <a:r>
              <a:rPr lang="en-US" dirty="0"/>
              <a:t>Click icon to add object</a:t>
            </a:r>
          </a:p>
        </p:txBody>
      </p:sp>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dirty="0"/>
          </a:p>
        </p:txBody>
      </p:sp>
      <p:sp>
        <p:nvSpPr>
          <p:cNvPr id="99"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F7334817-FF7C-6948-966F-8ECFBE662A14}" type="datetime3">
              <a:rPr lang="en-GB" smtClean="0"/>
              <a:t>20 February, 2019</a:t>
            </a:fld>
            <a:endParaRPr lang="en-GB" dirty="0"/>
          </a:p>
        </p:txBody>
      </p:sp>
      <p:sp>
        <p:nvSpPr>
          <p:cNvPr id="100" name="Footer Placeholder 4"/>
          <p:cNvSpPr>
            <a:spLocks noGrp="1"/>
          </p:cNvSpPr>
          <p:nvPr>
            <p:ph type="ftr" sz="quarter" idx="3"/>
          </p:nvPr>
        </p:nvSpPr>
        <p:spPr>
          <a:xfrm>
            <a:off x="0" y="6480000"/>
            <a:ext cx="9144000" cy="378000"/>
          </a:xfrm>
          <a:prstGeom prst="rect">
            <a:avLst/>
          </a:prstGeom>
        </p:spPr>
        <p:txBody>
          <a:bodyPr lIns="0" tIns="0" rIns="0" bIns="0" anchor="ctr"/>
          <a:lstStyle>
            <a:lvl1pPr algn="ctr">
              <a:defRPr lang="en-GB"/>
            </a:lvl1pPr>
          </a:lstStyle>
          <a:p>
            <a:endParaRPr lang="en-GB"/>
          </a:p>
        </p:txBody>
      </p:sp>
      <p:sp>
        <p:nvSpPr>
          <p:cNvPr id="102"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pPr/>
              <a:t>‹#›</a:t>
            </a:fld>
            <a:endParaRPr lang="en-GB" dirty="0"/>
          </a:p>
        </p:txBody>
      </p:sp>
    </p:spTree>
    <p:extLst>
      <p:ext uri="{BB962C8B-B14F-4D97-AF65-F5344CB8AC3E}">
        <p14:creationId xmlns:p14="http://schemas.microsoft.com/office/powerpoint/2010/main" val="3370932786"/>
      </p:ext>
    </p:extLst>
  </p:cSld>
  <p:clrMapOvr>
    <a:masterClrMapping/>
  </p:clrMapOvr>
</p:sldLayout>
</file>

<file path=ppt/slideLayouts/slideLayout170.xml><?xml version="1.0" encoding="utf-8"?>
<p:sldLayout xmlns:a="http://schemas.openxmlformats.org/drawingml/2006/main" xmlns:r="http://schemas.openxmlformats.org/officeDocument/2006/relationships" xmlns:p="http://schemas.openxmlformats.org/presentationml/2006/main" preserve="1">
  <p:cSld name="45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Date Placeholder 2"/>
          <p:cNvSpPr>
            <a:spLocks noGrp="1"/>
          </p:cNvSpPr>
          <p:nvPr>
            <p:ph type="dt" sz="half" idx="10"/>
          </p:nvPr>
        </p:nvSpPr>
        <p:spPr/>
        <p:txBody>
          <a:bodyPr/>
          <a:lstStyle/>
          <a:p>
            <a:fld id="{8B6E079F-0502-CC4C-9C8B-39554E94F19E}" type="datetime3">
              <a:rPr lang="en-GB" smtClean="0"/>
              <a:pPr/>
              <a:t>20 February, 2019</a:t>
            </a:fld>
            <a:endParaRPr lang="en-GB" dirty="0"/>
          </a:p>
        </p:txBody>
      </p:sp>
      <p:sp>
        <p:nvSpPr>
          <p:cNvPr id="4" name="Footer Placeholder 3"/>
          <p:cNvSpPr>
            <a:spLocks noGrp="1"/>
          </p:cNvSpPr>
          <p:nvPr>
            <p:ph type="ftr" sz="quarter" idx="11"/>
            <p:custDataLst>
              <p:tags r:id="rId1"/>
            </p:custDataLst>
          </p:nvPr>
        </p:nvSpPr>
        <p:spPr>
          <a:xfrm>
            <a:off x="0" y="6480000"/>
            <a:ext cx="9144000" cy="378000"/>
          </a:xfrm>
        </p:spPr>
        <p:txBody>
          <a:bodyPr/>
          <a:lstStyle>
            <a:lvl1pPr algn="ctr">
              <a:defRPr lang="en-GB" sz="1000" b="0" i="0" u="none">
                <a:solidFill>
                  <a:srgbClr val="FFFFFF"/>
                </a:solidFill>
                <a:latin typeface="Arial"/>
              </a:defRPr>
            </a:lvl1pPr>
          </a:lstStyle>
          <a:p>
            <a:endParaRPr lang="en-GB" b="1"/>
          </a:p>
        </p:txBody>
      </p:sp>
      <p:sp>
        <p:nvSpPr>
          <p:cNvPr id="5" name="Slide Number Placeholder 4"/>
          <p:cNvSpPr>
            <a:spLocks noGrp="1"/>
          </p:cNvSpPr>
          <p:nvPr>
            <p:ph type="sldNum" sz="quarter" idx="12"/>
          </p:nvPr>
        </p:nvSpPr>
        <p:spPr/>
        <p:txBody>
          <a:bodyPr/>
          <a:lstStyle/>
          <a:p>
            <a:fld id="{71F9F866-B438-9445-8D9F-1F8FF6608833}" type="slidenum">
              <a:rPr lang="en-GB" smtClean="0"/>
              <a:pPr/>
              <a:t>‹#›</a:t>
            </a:fld>
            <a:endParaRPr lang="en-GB" dirty="0"/>
          </a:p>
        </p:txBody>
      </p:sp>
      <p:sp>
        <p:nvSpPr>
          <p:cNvPr id="6" name="Rectangle 5"/>
          <p:cNvSpPr/>
          <p:nvPr userDrawn="1"/>
        </p:nvSpPr>
        <p:spPr>
          <a:xfrm>
            <a:off x="0" y="0"/>
            <a:ext cx="9144000" cy="6858000"/>
          </a:xfrm>
          <a:prstGeom prst="rect">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7000" dirty="0">
                <a:latin typeface="Franklin Gothic Book"/>
              </a:rPr>
              <a:t>Simple layouts</a:t>
            </a:r>
          </a:p>
        </p:txBody>
      </p:sp>
      <p:grpSp>
        <p:nvGrpSpPr>
          <p:cNvPr id="7" name="Group 6"/>
          <p:cNvGrpSpPr/>
          <p:nvPr userDrawn="1"/>
        </p:nvGrpSpPr>
        <p:grpSpPr>
          <a:xfrm>
            <a:off x="-903288" y="0"/>
            <a:ext cx="9902857" cy="7638450"/>
            <a:chOff x="-903288" y="0"/>
            <a:chExt cx="9902857" cy="7638450"/>
          </a:xfrm>
        </p:grpSpPr>
        <p:cxnSp>
          <p:nvCxnSpPr>
            <p:cNvPr id="8" name="Straight Connector 7"/>
            <p:cNvCxnSpPr/>
            <p:nvPr userDrawn="1"/>
          </p:nvCxnSpPr>
          <p:spPr bwMode="auto">
            <a:xfrm>
              <a:off x="-903288" y="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userDrawn="1"/>
          </p:nvCxnSpPr>
          <p:spPr bwMode="auto">
            <a:xfrm>
              <a:off x="-903288" y="360363"/>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userDrawn="1"/>
          </p:nvCxnSpPr>
          <p:spPr bwMode="auto">
            <a:xfrm>
              <a:off x="-903288" y="719138"/>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userDrawn="1"/>
          </p:nvCxnSpPr>
          <p:spPr bwMode="auto">
            <a:xfrm>
              <a:off x="-903288" y="10795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userDrawn="1"/>
          </p:nvCxnSpPr>
          <p:spPr bwMode="auto">
            <a:xfrm>
              <a:off x="-903288" y="1439863"/>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userDrawn="1"/>
          </p:nvCxnSpPr>
          <p:spPr bwMode="auto">
            <a:xfrm>
              <a:off x="-903288" y="1800225"/>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userDrawn="1"/>
          </p:nvCxnSpPr>
          <p:spPr bwMode="auto">
            <a:xfrm>
              <a:off x="-903288" y="2160588"/>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userDrawn="1"/>
          </p:nvCxnSpPr>
          <p:spPr bwMode="auto">
            <a:xfrm>
              <a:off x="-903288" y="252095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userDrawn="1"/>
          </p:nvCxnSpPr>
          <p:spPr bwMode="auto">
            <a:xfrm>
              <a:off x="-903288" y="2879725"/>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userDrawn="1"/>
          </p:nvCxnSpPr>
          <p:spPr bwMode="auto">
            <a:xfrm>
              <a:off x="-903288" y="3240088"/>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userDrawn="1"/>
          </p:nvCxnSpPr>
          <p:spPr bwMode="auto">
            <a:xfrm>
              <a:off x="-903288" y="360045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userDrawn="1"/>
          </p:nvCxnSpPr>
          <p:spPr bwMode="auto">
            <a:xfrm>
              <a:off x="-903288" y="3960813"/>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userDrawn="1"/>
          </p:nvCxnSpPr>
          <p:spPr bwMode="auto">
            <a:xfrm>
              <a:off x="-903288" y="4319588"/>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userDrawn="1"/>
          </p:nvCxnSpPr>
          <p:spPr bwMode="auto">
            <a:xfrm>
              <a:off x="-903288" y="467995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userDrawn="1"/>
          </p:nvCxnSpPr>
          <p:spPr bwMode="auto">
            <a:xfrm>
              <a:off x="-903288" y="5040313"/>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userDrawn="1"/>
          </p:nvCxnSpPr>
          <p:spPr bwMode="auto">
            <a:xfrm rot="5400000">
              <a:off x="467915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userDrawn="1"/>
          </p:nvCxnSpPr>
          <p:spPr bwMode="auto">
            <a:xfrm rot="5400000">
              <a:off x="431879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userDrawn="1"/>
          </p:nvCxnSpPr>
          <p:spPr bwMode="auto">
            <a:xfrm rot="5400000">
              <a:off x="396001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userDrawn="1"/>
          </p:nvCxnSpPr>
          <p:spPr bwMode="auto">
            <a:xfrm rot="5400000">
              <a:off x="35980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userDrawn="1"/>
          </p:nvCxnSpPr>
          <p:spPr bwMode="auto">
            <a:xfrm rot="5400000">
              <a:off x="323929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userDrawn="1"/>
          </p:nvCxnSpPr>
          <p:spPr bwMode="auto">
            <a:xfrm rot="5400000">
              <a:off x="287893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userDrawn="1"/>
          </p:nvCxnSpPr>
          <p:spPr bwMode="auto">
            <a:xfrm rot="5400000">
              <a:off x="25185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userDrawn="1"/>
          </p:nvCxnSpPr>
          <p:spPr bwMode="auto">
            <a:xfrm rot="5400000">
              <a:off x="215820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userDrawn="1"/>
          </p:nvCxnSpPr>
          <p:spPr bwMode="auto">
            <a:xfrm rot="5400000">
              <a:off x="179943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userDrawn="1"/>
          </p:nvCxnSpPr>
          <p:spPr bwMode="auto">
            <a:xfrm rot="5400000">
              <a:off x="14390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userDrawn="1"/>
          </p:nvCxnSpPr>
          <p:spPr bwMode="auto">
            <a:xfrm rot="5400000">
              <a:off x="107870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userDrawn="1"/>
          </p:nvCxnSpPr>
          <p:spPr bwMode="auto">
            <a:xfrm rot="5400000">
              <a:off x="71834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userDrawn="1"/>
          </p:nvCxnSpPr>
          <p:spPr bwMode="auto">
            <a:xfrm rot="5400000">
              <a:off x="3595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6" name="Straight Connector 35"/>
            <p:cNvCxnSpPr/>
            <p:nvPr userDrawn="1"/>
          </p:nvCxnSpPr>
          <p:spPr bwMode="auto">
            <a:xfrm rot="5400000">
              <a:off x="-79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7" name="Straight Connector 36"/>
            <p:cNvCxnSpPr/>
            <p:nvPr userDrawn="1"/>
          </p:nvCxnSpPr>
          <p:spPr bwMode="auto">
            <a:xfrm rot="5400000">
              <a:off x="-361158"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8" name="Straight Connector 37"/>
            <p:cNvCxnSpPr/>
            <p:nvPr userDrawn="1"/>
          </p:nvCxnSpPr>
          <p:spPr bwMode="auto">
            <a:xfrm rot="5400000">
              <a:off x="683974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9" name="Straight Connector 38"/>
            <p:cNvCxnSpPr/>
            <p:nvPr userDrawn="1"/>
          </p:nvCxnSpPr>
          <p:spPr bwMode="auto">
            <a:xfrm rot="5400000">
              <a:off x="647938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0" name="Straight Connector 39"/>
            <p:cNvCxnSpPr/>
            <p:nvPr userDrawn="1"/>
          </p:nvCxnSpPr>
          <p:spPr bwMode="auto">
            <a:xfrm rot="5400000">
              <a:off x="611901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1" name="Straight Connector 40"/>
            <p:cNvCxnSpPr/>
            <p:nvPr userDrawn="1"/>
          </p:nvCxnSpPr>
          <p:spPr bwMode="auto">
            <a:xfrm rot="5400000">
              <a:off x="575865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2" name="Straight Connector 41"/>
            <p:cNvCxnSpPr/>
            <p:nvPr userDrawn="1"/>
          </p:nvCxnSpPr>
          <p:spPr bwMode="auto">
            <a:xfrm rot="5400000">
              <a:off x="539829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3" name="Straight Connector 42"/>
            <p:cNvCxnSpPr/>
            <p:nvPr userDrawn="1"/>
          </p:nvCxnSpPr>
          <p:spPr bwMode="auto">
            <a:xfrm rot="5400000">
              <a:off x="503951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4" name="Straight Connector 43"/>
            <p:cNvCxnSpPr/>
            <p:nvPr userDrawn="1"/>
          </p:nvCxnSpPr>
          <p:spPr bwMode="auto">
            <a:xfrm rot="5400000">
              <a:off x="467915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5" name="Straight Connector 44"/>
            <p:cNvCxnSpPr/>
            <p:nvPr userDrawn="1"/>
          </p:nvCxnSpPr>
          <p:spPr bwMode="auto">
            <a:xfrm rot="5400000">
              <a:off x="720010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6" name="Straight Connector 45"/>
            <p:cNvCxnSpPr/>
            <p:nvPr userDrawn="1"/>
          </p:nvCxnSpPr>
          <p:spPr bwMode="auto">
            <a:xfrm rot="5400000">
              <a:off x="75604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7" name="Straight Connector 46"/>
            <p:cNvCxnSpPr/>
            <p:nvPr userDrawn="1"/>
          </p:nvCxnSpPr>
          <p:spPr bwMode="auto">
            <a:xfrm rot="5400000">
              <a:off x="792000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8" name="Straight Connector 47"/>
            <p:cNvCxnSpPr/>
            <p:nvPr userDrawn="1"/>
          </p:nvCxnSpPr>
          <p:spPr bwMode="auto">
            <a:xfrm rot="5400000">
              <a:off x="828000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9" name="Straight Connector 48"/>
            <p:cNvCxnSpPr/>
            <p:nvPr userDrawn="1"/>
          </p:nvCxnSpPr>
          <p:spPr bwMode="auto">
            <a:xfrm rot="5400000">
              <a:off x="864000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0" name="Straight Connector 49"/>
            <p:cNvCxnSpPr/>
            <p:nvPr userDrawn="1"/>
          </p:nvCxnSpPr>
          <p:spPr bwMode="auto">
            <a:xfrm>
              <a:off x="-903288" y="540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1" name="Straight Connector 50"/>
            <p:cNvCxnSpPr/>
            <p:nvPr userDrawn="1"/>
          </p:nvCxnSpPr>
          <p:spPr bwMode="auto">
            <a:xfrm>
              <a:off x="-903288" y="576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2" name="Straight Connector 51"/>
            <p:cNvCxnSpPr/>
            <p:nvPr userDrawn="1"/>
          </p:nvCxnSpPr>
          <p:spPr bwMode="auto">
            <a:xfrm>
              <a:off x="-903288" y="612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3" name="Straight Connector 52"/>
            <p:cNvCxnSpPr/>
            <p:nvPr userDrawn="1"/>
          </p:nvCxnSpPr>
          <p:spPr bwMode="auto">
            <a:xfrm>
              <a:off x="-903288" y="648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4" name="Straight Connector 53"/>
            <p:cNvCxnSpPr/>
            <p:nvPr userDrawn="1"/>
          </p:nvCxnSpPr>
          <p:spPr bwMode="auto">
            <a:xfrm>
              <a:off x="-903288" y="684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874417205"/>
      </p:ext>
    </p:extLst>
  </p:cSld>
  <p:clrMapOvr>
    <a:masterClrMapping/>
  </p:clrMapOvr>
</p:sldLayout>
</file>

<file path=ppt/slideLayouts/slideLayout171.xml><?xml version="1.0" encoding="utf-8"?>
<p:sldLayout xmlns:a="http://schemas.openxmlformats.org/drawingml/2006/main" xmlns:r="http://schemas.openxmlformats.org/officeDocument/2006/relationships" xmlns:p="http://schemas.openxmlformats.org/presentationml/2006/main" preserve="1" userDrawn="1">
  <p:cSld name="5_Single column layout">
    <p:spTree>
      <p:nvGrpSpPr>
        <p:cNvPr id="1" name=""/>
        <p:cNvGrpSpPr/>
        <p:nvPr/>
      </p:nvGrpSpPr>
      <p:grpSpPr>
        <a:xfrm>
          <a:off x="0" y="0"/>
          <a:ext cx="0" cy="0"/>
          <a:chOff x="0" y="0"/>
          <a:chExt cx="0" cy="0"/>
        </a:xfrm>
      </p:grpSpPr>
      <p:sp>
        <p:nvSpPr>
          <p:cNvPr id="2" name="Title 1" descr="Ideally your title should fit on one line." title="Slide title"/>
          <p:cNvSpPr>
            <a:spLocks noGrp="1"/>
          </p:cNvSpPr>
          <p:nvPr>
            <p:ph type="title"/>
          </p:nvPr>
        </p:nvSpPr>
        <p:spPr/>
        <p:txBody>
          <a:bodyPr/>
          <a:lstStyle/>
          <a:p>
            <a:r>
              <a:rPr lang="en-GB" dirty="0"/>
              <a:t>Click to edit Master title style</a:t>
            </a:r>
          </a:p>
        </p:txBody>
      </p:sp>
      <p:cxnSp>
        <p:nvCxnSpPr>
          <p:cNvPr id="166" name="Straight Connector 165"/>
          <p:cNvCxnSpPr/>
          <p:nvPr userDrawn="1"/>
        </p:nvCxnSpPr>
        <p:spPr>
          <a:xfrm>
            <a:off x="-3084" y="1709193"/>
            <a:ext cx="9147084" cy="0"/>
          </a:xfrm>
          <a:prstGeom prst="line">
            <a:avLst/>
          </a:prstGeom>
          <a:ln w="3175">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56"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4AC23DB2-FB1A-4E43-8F6F-8E1E5CEC6EBA}" type="datetime3">
              <a:rPr lang="en-GB" smtClean="0"/>
              <a:t>20 February, 2019</a:t>
            </a:fld>
            <a:endParaRPr lang="en-GB" dirty="0"/>
          </a:p>
        </p:txBody>
      </p:sp>
      <p:sp>
        <p:nvSpPr>
          <p:cNvPr id="57"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1000" b="0" i="0" u="none">
                <a:solidFill>
                  <a:srgbClr val="FFFFFF"/>
                </a:solidFill>
                <a:latin typeface="Arial"/>
              </a:defRPr>
            </a:lvl1pPr>
          </a:lstStyle>
          <a:p>
            <a:endParaRPr lang="en-GB" b="1"/>
          </a:p>
        </p:txBody>
      </p:sp>
      <p:sp>
        <p:nvSpPr>
          <p:cNvPr id="59"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pPr/>
              <a:t>‹#›</a:t>
            </a:fld>
            <a:endParaRPr lang="en-GB" dirty="0"/>
          </a:p>
        </p:txBody>
      </p:sp>
      <p:sp>
        <p:nvSpPr>
          <p:cNvPr id="4" name="Text Placeholder 3"/>
          <p:cNvSpPr>
            <a:spLocks noGrp="1"/>
          </p:cNvSpPr>
          <p:nvPr>
            <p:ph type="body" sz="quarter" idx="10"/>
          </p:nvPr>
        </p:nvSpPr>
        <p:spPr>
          <a:xfrm>
            <a:off x="719138" y="1803400"/>
            <a:ext cx="7705725" cy="4321175"/>
          </a:xfrm>
        </p:spPr>
        <p:txBody>
          <a:bodyPr/>
          <a:lstStyle>
            <a:lvl1pPr>
              <a:defRPr sz="1600"/>
            </a:lvl1pPr>
            <a:lvl2pPr>
              <a:defRPr sz="1600"/>
            </a:lvl2pPr>
            <a:lvl3pPr>
              <a:defRPr sz="1600"/>
            </a:lvl3pPr>
            <a:lvl4pPr>
              <a:defRPr sz="1600"/>
            </a:lvl4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Tree>
    <p:extLst>
      <p:ext uri="{BB962C8B-B14F-4D97-AF65-F5344CB8AC3E}">
        <p14:creationId xmlns:p14="http://schemas.microsoft.com/office/powerpoint/2010/main" val="3036602398"/>
      </p:ext>
    </p:extLst>
  </p:cSld>
  <p:clrMapOvr>
    <a:masterClrMapping/>
  </p:clrMapOvr>
</p:sldLayout>
</file>

<file path=ppt/slideLayouts/slideLayout172.xml><?xml version="1.0" encoding="utf-8"?>
<p:sldLayout xmlns:a="http://schemas.openxmlformats.org/drawingml/2006/main" xmlns:r="http://schemas.openxmlformats.org/officeDocument/2006/relationships" xmlns:p="http://schemas.openxmlformats.org/presentationml/2006/main" preserve="1" userDrawn="1">
  <p:cSld name="6_Single column layout">
    <p:spTree>
      <p:nvGrpSpPr>
        <p:cNvPr id="1" name=""/>
        <p:cNvGrpSpPr/>
        <p:nvPr/>
      </p:nvGrpSpPr>
      <p:grpSpPr>
        <a:xfrm>
          <a:off x="0" y="0"/>
          <a:ext cx="0" cy="0"/>
          <a:chOff x="0" y="0"/>
          <a:chExt cx="0" cy="0"/>
        </a:xfrm>
      </p:grpSpPr>
      <p:sp>
        <p:nvSpPr>
          <p:cNvPr id="2" name="Title 1" descr="Ideally your title should fit on one line." title="Slide title"/>
          <p:cNvSpPr>
            <a:spLocks noGrp="1"/>
          </p:cNvSpPr>
          <p:nvPr>
            <p:ph type="title"/>
          </p:nvPr>
        </p:nvSpPr>
        <p:spPr/>
        <p:txBody>
          <a:bodyPr/>
          <a:lstStyle/>
          <a:p>
            <a:r>
              <a:rPr lang="en-GB"/>
              <a:t>Click to edit Master title style</a:t>
            </a:r>
            <a:endParaRPr lang="en-GB" dirty="0"/>
          </a:p>
        </p:txBody>
      </p:sp>
      <p:sp>
        <p:nvSpPr>
          <p:cNvPr id="56"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4AC23DB2-FB1A-4E43-8F6F-8E1E5CEC6EBA}" type="datetime3">
              <a:rPr lang="en-GB" smtClean="0"/>
              <a:t>20 February, 2019</a:t>
            </a:fld>
            <a:endParaRPr lang="en-GB" dirty="0"/>
          </a:p>
        </p:txBody>
      </p:sp>
      <p:sp>
        <p:nvSpPr>
          <p:cNvPr id="57"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1000" b="0" i="0" u="none">
                <a:solidFill>
                  <a:srgbClr val="FFFFFF"/>
                </a:solidFill>
                <a:latin typeface="Arial"/>
              </a:defRPr>
            </a:lvl1pPr>
          </a:lstStyle>
          <a:p>
            <a:endParaRPr lang="en-GB" b="1"/>
          </a:p>
        </p:txBody>
      </p:sp>
      <p:sp>
        <p:nvSpPr>
          <p:cNvPr id="59"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pPr/>
              <a:t>‹#›</a:t>
            </a:fld>
            <a:endParaRPr lang="en-GB" dirty="0"/>
          </a:p>
        </p:txBody>
      </p:sp>
      <p:sp>
        <p:nvSpPr>
          <p:cNvPr id="4" name="Text Placeholder 3"/>
          <p:cNvSpPr>
            <a:spLocks noGrp="1"/>
          </p:cNvSpPr>
          <p:nvPr>
            <p:ph type="body" sz="quarter" idx="10"/>
          </p:nvPr>
        </p:nvSpPr>
        <p:spPr>
          <a:xfrm>
            <a:off x="720725" y="1446213"/>
            <a:ext cx="7704138" cy="357187"/>
          </a:xfrm>
        </p:spPr>
        <p:txBody>
          <a:bodyPr/>
          <a:lstStyle>
            <a:lvl1pPr>
              <a:defRPr>
                <a:latin typeface="Franklin Gothic Medium" panose="020B0603020102020204" pitchFamily="34" charset="0"/>
              </a:defRPr>
            </a:lvl1pPr>
          </a:lstStyle>
          <a:p>
            <a:pPr lvl="0"/>
            <a:r>
              <a:rPr lang="en-US" dirty="0"/>
              <a:t>Click to edit Master text styles</a:t>
            </a:r>
          </a:p>
        </p:txBody>
      </p:sp>
      <p:sp>
        <p:nvSpPr>
          <p:cNvPr id="6" name="Text Placeholder 5"/>
          <p:cNvSpPr>
            <a:spLocks noGrp="1"/>
          </p:cNvSpPr>
          <p:nvPr>
            <p:ph type="body" sz="quarter" idx="11"/>
          </p:nvPr>
        </p:nvSpPr>
        <p:spPr>
          <a:xfrm>
            <a:off x="720725" y="2168525"/>
            <a:ext cx="7704138" cy="395605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Tree>
    <p:extLst>
      <p:ext uri="{BB962C8B-B14F-4D97-AF65-F5344CB8AC3E}">
        <p14:creationId xmlns:p14="http://schemas.microsoft.com/office/powerpoint/2010/main" val="4019757534"/>
      </p:ext>
    </p:extLst>
  </p:cSld>
  <p:clrMapOvr>
    <a:masterClrMapping/>
  </p:clrMapOvr>
</p:sldLayout>
</file>

<file path=ppt/slideLayouts/slideLayout173.xml><?xml version="1.0" encoding="utf-8"?>
<p:sldLayout xmlns:a="http://schemas.openxmlformats.org/drawingml/2006/main" xmlns:r="http://schemas.openxmlformats.org/officeDocument/2006/relationships" xmlns:p="http://schemas.openxmlformats.org/presentationml/2006/main" preserve="1" userDrawn="1">
  <p:cSld name="Title, Content and Text">
    <p:spTree>
      <p:nvGrpSpPr>
        <p:cNvPr id="1" name=""/>
        <p:cNvGrpSpPr/>
        <p:nvPr/>
      </p:nvGrpSpPr>
      <p:grpSpPr>
        <a:xfrm>
          <a:off x="0" y="0"/>
          <a:ext cx="0" cy="0"/>
          <a:chOff x="0" y="0"/>
          <a:chExt cx="0" cy="0"/>
        </a:xfrm>
      </p:grpSpPr>
      <p:sp>
        <p:nvSpPr>
          <p:cNvPr id="2" name="Title 1"/>
          <p:cNvSpPr>
            <a:spLocks noGrp="1"/>
          </p:cNvSpPr>
          <p:nvPr>
            <p:ph type="title"/>
          </p:nvPr>
        </p:nvSpPr>
        <p:spPr>
          <a:xfrm>
            <a:off x="719134" y="0"/>
            <a:ext cx="6291266" cy="1079499"/>
          </a:xfrm>
        </p:spPr>
        <p:txBody>
          <a:bodyPr/>
          <a:lstStyle/>
          <a:p>
            <a:r>
              <a:rPr lang="en-GB" dirty="0"/>
              <a:t>Click to edit Master title style</a:t>
            </a:r>
            <a:endParaRPr lang="en-US" dirty="0"/>
          </a:p>
        </p:txBody>
      </p:sp>
      <p:sp>
        <p:nvSpPr>
          <p:cNvPr id="54" name="Date Placeholder 3"/>
          <p:cNvSpPr>
            <a:spLocks noGrp="1"/>
          </p:cNvSpPr>
          <p:nvPr>
            <p:ph type="dt" sz="half" idx="10"/>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64815ECD-0D2A-4942-A2BB-9C0FFC9E6DD9}" type="datetime3">
              <a:rPr lang="en-GB" smtClean="0"/>
              <a:t>20 February, 2019</a:t>
            </a:fld>
            <a:endParaRPr lang="en-GB" dirty="0"/>
          </a:p>
        </p:txBody>
      </p:sp>
      <p:sp>
        <p:nvSpPr>
          <p:cNvPr id="55"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1000" b="0" i="0" u="none">
                <a:solidFill>
                  <a:srgbClr val="FFFFFF"/>
                </a:solidFill>
                <a:latin typeface="Arial"/>
              </a:defRPr>
            </a:lvl1pPr>
          </a:lstStyle>
          <a:p>
            <a:endParaRPr lang="en-GB" b="1"/>
          </a:p>
        </p:txBody>
      </p:sp>
      <p:sp>
        <p:nvSpPr>
          <p:cNvPr id="57"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pPr/>
              <a:t>‹#›</a:t>
            </a:fld>
            <a:endParaRPr lang="en-GB" dirty="0"/>
          </a:p>
        </p:txBody>
      </p:sp>
      <p:sp>
        <p:nvSpPr>
          <p:cNvPr id="5" name="Text Placeholder 4"/>
          <p:cNvSpPr>
            <a:spLocks noGrp="1"/>
          </p:cNvSpPr>
          <p:nvPr>
            <p:ph type="body" sz="quarter" idx="11"/>
          </p:nvPr>
        </p:nvSpPr>
        <p:spPr>
          <a:xfrm>
            <a:off x="719138" y="1446213"/>
            <a:ext cx="3605212" cy="5033962"/>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7" name="Text Placeholder 6"/>
          <p:cNvSpPr>
            <a:spLocks noGrp="1"/>
          </p:cNvSpPr>
          <p:nvPr>
            <p:ph type="body" sz="quarter" idx="12"/>
          </p:nvPr>
        </p:nvSpPr>
        <p:spPr>
          <a:xfrm>
            <a:off x="4819650" y="1446213"/>
            <a:ext cx="3605213" cy="5033962"/>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Tree>
    <p:extLst>
      <p:ext uri="{BB962C8B-B14F-4D97-AF65-F5344CB8AC3E}">
        <p14:creationId xmlns:p14="http://schemas.microsoft.com/office/powerpoint/2010/main" val="1918577908"/>
      </p:ext>
    </p:extLst>
  </p:cSld>
  <p:clrMapOvr>
    <a:masterClrMapping/>
  </p:clrMapOvr>
</p:sldLayout>
</file>

<file path=ppt/slideLayouts/slideLayout174.xml><?xml version="1.0" encoding="utf-8"?>
<p:sldLayout xmlns:a="http://schemas.openxmlformats.org/drawingml/2006/main" xmlns:r="http://schemas.openxmlformats.org/officeDocument/2006/relationships" xmlns:p="http://schemas.openxmlformats.org/presentationml/2006/main" preserve="1">
  <p:cSld name="46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Date Placeholder 2"/>
          <p:cNvSpPr>
            <a:spLocks noGrp="1"/>
          </p:cNvSpPr>
          <p:nvPr>
            <p:ph type="dt" sz="half" idx="10"/>
          </p:nvPr>
        </p:nvSpPr>
        <p:spPr/>
        <p:txBody>
          <a:bodyPr/>
          <a:lstStyle/>
          <a:p>
            <a:fld id="{8B6E079F-0502-CC4C-9C8B-39554E94F19E}" type="datetime3">
              <a:rPr lang="en-GB" smtClean="0"/>
              <a:pPr/>
              <a:t>20 February, 2019</a:t>
            </a:fld>
            <a:endParaRPr lang="en-GB" dirty="0"/>
          </a:p>
        </p:txBody>
      </p:sp>
      <p:sp>
        <p:nvSpPr>
          <p:cNvPr id="4" name="Footer Placeholder 3"/>
          <p:cNvSpPr>
            <a:spLocks noGrp="1"/>
          </p:cNvSpPr>
          <p:nvPr>
            <p:ph type="ftr" sz="quarter" idx="11"/>
            <p:custDataLst>
              <p:tags r:id="rId1"/>
            </p:custDataLst>
          </p:nvPr>
        </p:nvSpPr>
        <p:spPr>
          <a:xfrm>
            <a:off x="0" y="6480000"/>
            <a:ext cx="9144000" cy="378000"/>
          </a:xfrm>
        </p:spPr>
        <p:txBody>
          <a:bodyPr/>
          <a:lstStyle>
            <a:lvl1pPr algn="ctr">
              <a:defRPr lang="en-GB" sz="1000" b="0" i="0" u="none">
                <a:solidFill>
                  <a:srgbClr val="FFFFFF"/>
                </a:solidFill>
                <a:latin typeface="Arial"/>
              </a:defRPr>
            </a:lvl1pPr>
          </a:lstStyle>
          <a:p>
            <a:endParaRPr lang="en-GB" b="1"/>
          </a:p>
        </p:txBody>
      </p:sp>
      <p:sp>
        <p:nvSpPr>
          <p:cNvPr id="5" name="Slide Number Placeholder 4"/>
          <p:cNvSpPr>
            <a:spLocks noGrp="1"/>
          </p:cNvSpPr>
          <p:nvPr>
            <p:ph type="sldNum" sz="quarter" idx="12"/>
          </p:nvPr>
        </p:nvSpPr>
        <p:spPr/>
        <p:txBody>
          <a:bodyPr/>
          <a:lstStyle/>
          <a:p>
            <a:fld id="{71F9F866-B438-9445-8D9F-1F8FF6608833}" type="slidenum">
              <a:rPr lang="en-GB" smtClean="0"/>
              <a:pPr/>
              <a:t>‹#›</a:t>
            </a:fld>
            <a:endParaRPr lang="en-GB" dirty="0"/>
          </a:p>
        </p:txBody>
      </p:sp>
      <p:sp>
        <p:nvSpPr>
          <p:cNvPr id="6" name="Rectangle 5"/>
          <p:cNvSpPr/>
          <p:nvPr userDrawn="1"/>
        </p:nvSpPr>
        <p:spPr>
          <a:xfrm>
            <a:off x="0" y="0"/>
            <a:ext cx="9144000" cy="6858000"/>
          </a:xfrm>
          <a:prstGeom prst="rect">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7000" dirty="0">
                <a:latin typeface="Franklin Gothic Book"/>
              </a:rPr>
              <a:t>Layouts for charts, images, tables, smart</a:t>
            </a:r>
            <a:r>
              <a:rPr lang="en-US" sz="7000" baseline="0" dirty="0">
                <a:latin typeface="Franklin Gothic Book"/>
              </a:rPr>
              <a:t> art or video</a:t>
            </a:r>
            <a:endParaRPr lang="en-US" sz="7000" dirty="0">
              <a:latin typeface="Franklin Gothic Book"/>
            </a:endParaRPr>
          </a:p>
        </p:txBody>
      </p:sp>
      <p:grpSp>
        <p:nvGrpSpPr>
          <p:cNvPr id="7" name="Group 6"/>
          <p:cNvGrpSpPr/>
          <p:nvPr userDrawn="1"/>
        </p:nvGrpSpPr>
        <p:grpSpPr>
          <a:xfrm>
            <a:off x="-903288" y="0"/>
            <a:ext cx="9902857" cy="7638450"/>
            <a:chOff x="-903288" y="0"/>
            <a:chExt cx="9902857" cy="7638450"/>
          </a:xfrm>
        </p:grpSpPr>
        <p:cxnSp>
          <p:nvCxnSpPr>
            <p:cNvPr id="8" name="Straight Connector 7"/>
            <p:cNvCxnSpPr/>
            <p:nvPr userDrawn="1"/>
          </p:nvCxnSpPr>
          <p:spPr bwMode="auto">
            <a:xfrm>
              <a:off x="-903288" y="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userDrawn="1"/>
          </p:nvCxnSpPr>
          <p:spPr bwMode="auto">
            <a:xfrm>
              <a:off x="-903288" y="360363"/>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userDrawn="1"/>
          </p:nvCxnSpPr>
          <p:spPr bwMode="auto">
            <a:xfrm>
              <a:off x="-903288" y="719138"/>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userDrawn="1"/>
          </p:nvCxnSpPr>
          <p:spPr bwMode="auto">
            <a:xfrm>
              <a:off x="-903288" y="10795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userDrawn="1"/>
          </p:nvCxnSpPr>
          <p:spPr bwMode="auto">
            <a:xfrm>
              <a:off x="-903288" y="1439863"/>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userDrawn="1"/>
          </p:nvCxnSpPr>
          <p:spPr bwMode="auto">
            <a:xfrm>
              <a:off x="-903288" y="1800225"/>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userDrawn="1"/>
          </p:nvCxnSpPr>
          <p:spPr bwMode="auto">
            <a:xfrm>
              <a:off x="-903288" y="2160588"/>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userDrawn="1"/>
          </p:nvCxnSpPr>
          <p:spPr bwMode="auto">
            <a:xfrm>
              <a:off x="-903288" y="252095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userDrawn="1"/>
          </p:nvCxnSpPr>
          <p:spPr bwMode="auto">
            <a:xfrm>
              <a:off x="-903288" y="2879725"/>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userDrawn="1"/>
          </p:nvCxnSpPr>
          <p:spPr bwMode="auto">
            <a:xfrm>
              <a:off x="-903288" y="3240088"/>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userDrawn="1"/>
          </p:nvCxnSpPr>
          <p:spPr bwMode="auto">
            <a:xfrm>
              <a:off x="-903288" y="360045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userDrawn="1"/>
          </p:nvCxnSpPr>
          <p:spPr bwMode="auto">
            <a:xfrm>
              <a:off x="-903288" y="3960813"/>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userDrawn="1"/>
          </p:nvCxnSpPr>
          <p:spPr bwMode="auto">
            <a:xfrm>
              <a:off x="-903288" y="4319588"/>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userDrawn="1"/>
          </p:nvCxnSpPr>
          <p:spPr bwMode="auto">
            <a:xfrm>
              <a:off x="-903288" y="467995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userDrawn="1"/>
          </p:nvCxnSpPr>
          <p:spPr bwMode="auto">
            <a:xfrm>
              <a:off x="-903288" y="5040313"/>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userDrawn="1"/>
          </p:nvCxnSpPr>
          <p:spPr bwMode="auto">
            <a:xfrm rot="5400000">
              <a:off x="467915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userDrawn="1"/>
          </p:nvCxnSpPr>
          <p:spPr bwMode="auto">
            <a:xfrm rot="5400000">
              <a:off x="431879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userDrawn="1"/>
          </p:nvCxnSpPr>
          <p:spPr bwMode="auto">
            <a:xfrm rot="5400000">
              <a:off x="396001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userDrawn="1"/>
          </p:nvCxnSpPr>
          <p:spPr bwMode="auto">
            <a:xfrm rot="5400000">
              <a:off x="35980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userDrawn="1"/>
          </p:nvCxnSpPr>
          <p:spPr bwMode="auto">
            <a:xfrm rot="5400000">
              <a:off x="323929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userDrawn="1"/>
          </p:nvCxnSpPr>
          <p:spPr bwMode="auto">
            <a:xfrm rot="5400000">
              <a:off x="287893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userDrawn="1"/>
          </p:nvCxnSpPr>
          <p:spPr bwMode="auto">
            <a:xfrm rot="5400000">
              <a:off x="25185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userDrawn="1"/>
          </p:nvCxnSpPr>
          <p:spPr bwMode="auto">
            <a:xfrm rot="5400000">
              <a:off x="215820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userDrawn="1"/>
          </p:nvCxnSpPr>
          <p:spPr bwMode="auto">
            <a:xfrm rot="5400000">
              <a:off x="179943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userDrawn="1"/>
          </p:nvCxnSpPr>
          <p:spPr bwMode="auto">
            <a:xfrm rot="5400000">
              <a:off x="14390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userDrawn="1"/>
          </p:nvCxnSpPr>
          <p:spPr bwMode="auto">
            <a:xfrm rot="5400000">
              <a:off x="107870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userDrawn="1"/>
          </p:nvCxnSpPr>
          <p:spPr bwMode="auto">
            <a:xfrm rot="5400000">
              <a:off x="71834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userDrawn="1"/>
          </p:nvCxnSpPr>
          <p:spPr bwMode="auto">
            <a:xfrm rot="5400000">
              <a:off x="3595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6" name="Straight Connector 35"/>
            <p:cNvCxnSpPr/>
            <p:nvPr userDrawn="1"/>
          </p:nvCxnSpPr>
          <p:spPr bwMode="auto">
            <a:xfrm rot="5400000">
              <a:off x="-79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7" name="Straight Connector 36"/>
            <p:cNvCxnSpPr/>
            <p:nvPr userDrawn="1"/>
          </p:nvCxnSpPr>
          <p:spPr bwMode="auto">
            <a:xfrm rot="5400000">
              <a:off x="-361158"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8" name="Straight Connector 37"/>
            <p:cNvCxnSpPr/>
            <p:nvPr userDrawn="1"/>
          </p:nvCxnSpPr>
          <p:spPr bwMode="auto">
            <a:xfrm rot="5400000">
              <a:off x="683974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9" name="Straight Connector 38"/>
            <p:cNvCxnSpPr/>
            <p:nvPr userDrawn="1"/>
          </p:nvCxnSpPr>
          <p:spPr bwMode="auto">
            <a:xfrm rot="5400000">
              <a:off x="647938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0" name="Straight Connector 39"/>
            <p:cNvCxnSpPr/>
            <p:nvPr userDrawn="1"/>
          </p:nvCxnSpPr>
          <p:spPr bwMode="auto">
            <a:xfrm rot="5400000">
              <a:off x="611901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1" name="Straight Connector 40"/>
            <p:cNvCxnSpPr/>
            <p:nvPr userDrawn="1"/>
          </p:nvCxnSpPr>
          <p:spPr bwMode="auto">
            <a:xfrm rot="5400000">
              <a:off x="575865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2" name="Straight Connector 41"/>
            <p:cNvCxnSpPr/>
            <p:nvPr userDrawn="1"/>
          </p:nvCxnSpPr>
          <p:spPr bwMode="auto">
            <a:xfrm rot="5400000">
              <a:off x="539829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3" name="Straight Connector 42"/>
            <p:cNvCxnSpPr/>
            <p:nvPr userDrawn="1"/>
          </p:nvCxnSpPr>
          <p:spPr bwMode="auto">
            <a:xfrm rot="5400000">
              <a:off x="503951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4" name="Straight Connector 43"/>
            <p:cNvCxnSpPr/>
            <p:nvPr userDrawn="1"/>
          </p:nvCxnSpPr>
          <p:spPr bwMode="auto">
            <a:xfrm rot="5400000">
              <a:off x="467915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5" name="Straight Connector 44"/>
            <p:cNvCxnSpPr/>
            <p:nvPr userDrawn="1"/>
          </p:nvCxnSpPr>
          <p:spPr bwMode="auto">
            <a:xfrm rot="5400000">
              <a:off x="720010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6" name="Straight Connector 45"/>
            <p:cNvCxnSpPr/>
            <p:nvPr userDrawn="1"/>
          </p:nvCxnSpPr>
          <p:spPr bwMode="auto">
            <a:xfrm rot="5400000">
              <a:off x="75604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7" name="Straight Connector 46"/>
            <p:cNvCxnSpPr/>
            <p:nvPr userDrawn="1"/>
          </p:nvCxnSpPr>
          <p:spPr bwMode="auto">
            <a:xfrm rot="5400000">
              <a:off x="792000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8" name="Straight Connector 47"/>
            <p:cNvCxnSpPr/>
            <p:nvPr userDrawn="1"/>
          </p:nvCxnSpPr>
          <p:spPr bwMode="auto">
            <a:xfrm rot="5400000">
              <a:off x="828000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9" name="Straight Connector 48"/>
            <p:cNvCxnSpPr/>
            <p:nvPr userDrawn="1"/>
          </p:nvCxnSpPr>
          <p:spPr bwMode="auto">
            <a:xfrm rot="5400000">
              <a:off x="864000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0" name="Straight Connector 49"/>
            <p:cNvCxnSpPr/>
            <p:nvPr userDrawn="1"/>
          </p:nvCxnSpPr>
          <p:spPr bwMode="auto">
            <a:xfrm>
              <a:off x="-903288" y="540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1" name="Straight Connector 50"/>
            <p:cNvCxnSpPr/>
            <p:nvPr userDrawn="1"/>
          </p:nvCxnSpPr>
          <p:spPr bwMode="auto">
            <a:xfrm>
              <a:off x="-903288" y="576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2" name="Straight Connector 51"/>
            <p:cNvCxnSpPr/>
            <p:nvPr userDrawn="1"/>
          </p:nvCxnSpPr>
          <p:spPr bwMode="auto">
            <a:xfrm>
              <a:off x="-903288" y="612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3" name="Straight Connector 52"/>
            <p:cNvCxnSpPr/>
            <p:nvPr userDrawn="1"/>
          </p:nvCxnSpPr>
          <p:spPr bwMode="auto">
            <a:xfrm>
              <a:off x="-903288" y="648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4" name="Straight Connector 53"/>
            <p:cNvCxnSpPr/>
            <p:nvPr userDrawn="1"/>
          </p:nvCxnSpPr>
          <p:spPr bwMode="auto">
            <a:xfrm>
              <a:off x="-903288" y="684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929926405"/>
      </p:ext>
    </p:extLst>
  </p:cSld>
  <p:clrMapOvr>
    <a:masterClrMapping/>
  </p:clrMapOvr>
</p:sldLayout>
</file>

<file path=ppt/slideLayouts/slideLayout175.xml><?xml version="1.0" encoding="utf-8"?>
<p:sldLayout xmlns:a="http://schemas.openxmlformats.org/drawingml/2006/main" xmlns:r="http://schemas.openxmlformats.org/officeDocument/2006/relationships" xmlns:p="http://schemas.openxmlformats.org/presentationml/2006/main" preserve="1" userDrawn="1">
  <p:cSld name="text + chart - standard">
    <p:spTree>
      <p:nvGrpSpPr>
        <p:cNvPr id="1" name=""/>
        <p:cNvGrpSpPr/>
        <p:nvPr/>
      </p:nvGrpSpPr>
      <p:grpSpPr>
        <a:xfrm>
          <a:off x="0" y="0"/>
          <a:ext cx="0" cy="0"/>
          <a:chOff x="0" y="0"/>
          <a:chExt cx="0" cy="0"/>
        </a:xfrm>
      </p:grpSpPr>
      <p:sp>
        <p:nvSpPr>
          <p:cNvPr id="5" name="Round Same Side Corner Rectangle 4"/>
          <p:cNvSpPr/>
          <p:nvPr userDrawn="1"/>
        </p:nvSpPr>
        <p:spPr>
          <a:xfrm>
            <a:off x="4819650" y="1803400"/>
            <a:ext cx="3579813" cy="4657725"/>
          </a:xfrm>
          <a:prstGeom prst="round2SameRect">
            <a:avLst>
              <a:gd name="adj1" fmla="val 3390"/>
              <a:gd name="adj2" fmla="val 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Aft>
                <a:spcPct val="50000"/>
              </a:spcAft>
              <a:defRPr/>
            </a:pPr>
            <a:endParaRPr lang="en-GB" dirty="0">
              <a:latin typeface="Franklin Gothic Book"/>
            </a:endParaRPr>
          </a:p>
        </p:txBody>
      </p:sp>
      <p:sp>
        <p:nvSpPr>
          <p:cNvPr id="9" name="Content Placeholder 8"/>
          <p:cNvSpPr>
            <a:spLocks noGrp="1"/>
          </p:cNvSpPr>
          <p:nvPr>
            <p:ph sz="quarter" idx="17" hasCustomPrompt="1"/>
          </p:nvPr>
        </p:nvSpPr>
        <p:spPr>
          <a:xfrm>
            <a:off x="4819650" y="1803400"/>
            <a:ext cx="3579813" cy="4657725"/>
          </a:xfrm>
        </p:spPr>
        <p:txBody>
          <a:bodyPr/>
          <a:lstStyle>
            <a:lvl5pPr marL="0" indent="0">
              <a:defRPr baseline="0">
                <a:latin typeface="Franklin Gothic Book" panose="020B0503020102020204" pitchFamily="34" charset="0"/>
              </a:defRPr>
            </a:lvl5pPr>
          </a:lstStyle>
          <a:p>
            <a:pPr lvl="4"/>
            <a:r>
              <a:rPr lang="en-GB" dirty="0"/>
              <a:t>Click icon to insert object</a:t>
            </a:r>
          </a:p>
        </p:txBody>
      </p:sp>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a:p>
        </p:txBody>
      </p:sp>
      <p:sp>
        <p:nvSpPr>
          <p:cNvPr id="100"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B6178F0A-3EE0-4B48-8395-CF38F4590226}" type="datetime3">
              <a:rPr lang="en-GB" smtClean="0"/>
              <a:t>20 February, 2019</a:t>
            </a:fld>
            <a:endParaRPr lang="en-GB" dirty="0"/>
          </a:p>
        </p:txBody>
      </p:sp>
      <p:sp>
        <p:nvSpPr>
          <p:cNvPr id="101"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1000" b="0" i="0" u="none">
                <a:solidFill>
                  <a:srgbClr val="FFFFFF"/>
                </a:solidFill>
                <a:latin typeface="Arial"/>
              </a:defRPr>
            </a:lvl1pPr>
          </a:lstStyle>
          <a:p>
            <a:endParaRPr lang="en-GB" b="1"/>
          </a:p>
        </p:txBody>
      </p:sp>
      <p:sp>
        <p:nvSpPr>
          <p:cNvPr id="103"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pPr/>
              <a:t>‹#›</a:t>
            </a:fld>
            <a:endParaRPr lang="en-GB" dirty="0"/>
          </a:p>
        </p:txBody>
      </p:sp>
      <p:sp>
        <p:nvSpPr>
          <p:cNvPr id="4" name="Text Placeholder 3"/>
          <p:cNvSpPr>
            <a:spLocks noGrp="1"/>
          </p:cNvSpPr>
          <p:nvPr>
            <p:ph type="body" sz="quarter" idx="16"/>
          </p:nvPr>
        </p:nvSpPr>
        <p:spPr>
          <a:xfrm>
            <a:off x="719138" y="1803400"/>
            <a:ext cx="3605212" cy="4683125"/>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endParaRPr lang="en-GB" dirty="0"/>
          </a:p>
        </p:txBody>
      </p:sp>
    </p:spTree>
    <p:extLst>
      <p:ext uri="{BB962C8B-B14F-4D97-AF65-F5344CB8AC3E}">
        <p14:creationId xmlns:p14="http://schemas.microsoft.com/office/powerpoint/2010/main" val="1116714359"/>
      </p:ext>
    </p:extLst>
  </p:cSld>
  <p:clrMapOvr>
    <a:masterClrMapping/>
  </p:clrMapOvr>
</p:sldLayout>
</file>

<file path=ppt/slideLayouts/slideLayout176.xml><?xml version="1.0" encoding="utf-8"?>
<p:sldLayout xmlns:a="http://schemas.openxmlformats.org/drawingml/2006/main" xmlns:r="http://schemas.openxmlformats.org/officeDocument/2006/relationships" xmlns:p="http://schemas.openxmlformats.org/presentationml/2006/main" preserve="1" userDrawn="1">
  <p:cSld name="1_text + chart">
    <p:spTree>
      <p:nvGrpSpPr>
        <p:cNvPr id="1" name=""/>
        <p:cNvGrpSpPr/>
        <p:nvPr/>
      </p:nvGrpSpPr>
      <p:grpSpPr>
        <a:xfrm>
          <a:off x="0" y="0"/>
          <a:ext cx="0" cy="0"/>
          <a:chOff x="0" y="0"/>
          <a:chExt cx="0" cy="0"/>
        </a:xfrm>
      </p:grpSpPr>
      <p:sp>
        <p:nvSpPr>
          <p:cNvPr id="10" name="Round Same Side Corner Rectangle 9"/>
          <p:cNvSpPr/>
          <p:nvPr userDrawn="1"/>
        </p:nvSpPr>
        <p:spPr>
          <a:xfrm>
            <a:off x="4819649" y="1794782"/>
            <a:ext cx="3605215" cy="4666343"/>
          </a:xfrm>
          <a:prstGeom prst="round2SameRect">
            <a:avLst>
              <a:gd name="adj1" fmla="val 3390"/>
              <a:gd name="adj2" fmla="val 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Aft>
                <a:spcPct val="50000"/>
              </a:spcAft>
              <a:defRPr/>
            </a:pPr>
            <a:endParaRPr lang="en-GB" dirty="0">
              <a:latin typeface="Franklin Gothic Book"/>
            </a:endParaRPr>
          </a:p>
        </p:txBody>
      </p:sp>
      <p:sp>
        <p:nvSpPr>
          <p:cNvPr id="14" name="Content Placeholder 8"/>
          <p:cNvSpPr>
            <a:spLocks noGrp="1"/>
          </p:cNvSpPr>
          <p:nvPr>
            <p:ph sz="quarter" idx="18" hasCustomPrompt="1"/>
          </p:nvPr>
        </p:nvSpPr>
        <p:spPr>
          <a:xfrm>
            <a:off x="4819650" y="1803400"/>
            <a:ext cx="3579813" cy="4657725"/>
          </a:xfrm>
        </p:spPr>
        <p:txBody>
          <a:bodyPr/>
          <a:lstStyle>
            <a:lvl5pPr marL="0" indent="0">
              <a:defRPr baseline="0">
                <a:latin typeface="Franklin Gothic Book" panose="020B0503020102020204" pitchFamily="34" charset="0"/>
              </a:defRPr>
            </a:lvl5pPr>
          </a:lstStyle>
          <a:p>
            <a:pPr lvl="4"/>
            <a:r>
              <a:rPr lang="en-GB" dirty="0"/>
              <a:t>Click icon to insert object</a:t>
            </a:r>
          </a:p>
        </p:txBody>
      </p:sp>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a:p>
        </p:txBody>
      </p:sp>
      <p:sp>
        <p:nvSpPr>
          <p:cNvPr id="100"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B6178F0A-3EE0-4B48-8395-CF38F4590226}" type="datetime3">
              <a:rPr lang="en-GB" smtClean="0"/>
              <a:t>20 February, 2019</a:t>
            </a:fld>
            <a:endParaRPr lang="en-GB" dirty="0"/>
          </a:p>
        </p:txBody>
      </p:sp>
      <p:sp>
        <p:nvSpPr>
          <p:cNvPr id="101"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1000" b="0" i="0" u="none">
                <a:solidFill>
                  <a:srgbClr val="FFFFFF"/>
                </a:solidFill>
                <a:latin typeface="Arial"/>
              </a:defRPr>
            </a:lvl1pPr>
          </a:lstStyle>
          <a:p>
            <a:endParaRPr lang="en-GB" b="1"/>
          </a:p>
        </p:txBody>
      </p:sp>
      <p:sp>
        <p:nvSpPr>
          <p:cNvPr id="103"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pPr/>
              <a:t>‹#›</a:t>
            </a:fld>
            <a:endParaRPr lang="en-GB" dirty="0"/>
          </a:p>
        </p:txBody>
      </p:sp>
      <p:sp>
        <p:nvSpPr>
          <p:cNvPr id="4" name="Text Placeholder 3"/>
          <p:cNvSpPr>
            <a:spLocks noGrp="1"/>
          </p:cNvSpPr>
          <p:nvPr>
            <p:ph type="body" sz="quarter" idx="16"/>
          </p:nvPr>
        </p:nvSpPr>
        <p:spPr>
          <a:xfrm>
            <a:off x="720725" y="1794782"/>
            <a:ext cx="3603625" cy="719137"/>
          </a:xfrm>
        </p:spPr>
        <p:txBody>
          <a:bodyPr/>
          <a:lstStyle>
            <a:lvl1pPr>
              <a:defRPr>
                <a:latin typeface="Franklin Gothic Medium" panose="020B0603020102020204" pitchFamily="34" charset="0"/>
              </a:defRPr>
            </a:lvl1pPr>
          </a:lstStyle>
          <a:p>
            <a:pPr lvl="0"/>
            <a:r>
              <a:rPr lang="en-US" dirty="0"/>
              <a:t>Click to edit Master text styles</a:t>
            </a:r>
          </a:p>
        </p:txBody>
      </p:sp>
      <p:sp>
        <p:nvSpPr>
          <p:cNvPr id="6" name="Text Placeholder 5"/>
          <p:cNvSpPr>
            <a:spLocks noGrp="1"/>
          </p:cNvSpPr>
          <p:nvPr>
            <p:ph type="body" sz="quarter" idx="17"/>
          </p:nvPr>
        </p:nvSpPr>
        <p:spPr>
          <a:xfrm>
            <a:off x="720725" y="2513919"/>
            <a:ext cx="3603625" cy="3966256"/>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Tree>
    <p:extLst>
      <p:ext uri="{BB962C8B-B14F-4D97-AF65-F5344CB8AC3E}">
        <p14:creationId xmlns:p14="http://schemas.microsoft.com/office/powerpoint/2010/main" val="1781899291"/>
      </p:ext>
    </p:extLst>
  </p:cSld>
  <p:clrMapOvr>
    <a:masterClrMapping/>
  </p:clrMapOvr>
</p:sldLayout>
</file>

<file path=ppt/slideLayouts/slideLayout177.xml><?xml version="1.0" encoding="utf-8"?>
<p:sldLayout xmlns:a="http://schemas.openxmlformats.org/drawingml/2006/main" xmlns:r="http://schemas.openxmlformats.org/officeDocument/2006/relationships" xmlns:p="http://schemas.openxmlformats.org/presentationml/2006/main" preserve="1" userDrawn="1">
  <p:cSld name="2_text + chart">
    <p:spTree>
      <p:nvGrpSpPr>
        <p:cNvPr id="1" name=""/>
        <p:cNvGrpSpPr/>
        <p:nvPr/>
      </p:nvGrpSpPr>
      <p:grpSpPr>
        <a:xfrm>
          <a:off x="0" y="0"/>
          <a:ext cx="0" cy="0"/>
          <a:chOff x="0" y="0"/>
          <a:chExt cx="0" cy="0"/>
        </a:xfrm>
      </p:grpSpPr>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a:p>
        </p:txBody>
      </p:sp>
      <p:sp>
        <p:nvSpPr>
          <p:cNvPr id="100"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B6178F0A-3EE0-4B48-8395-CF38F4590226}" type="datetime3">
              <a:rPr lang="en-GB" smtClean="0"/>
              <a:t>20 February, 2019</a:t>
            </a:fld>
            <a:endParaRPr lang="en-GB" dirty="0"/>
          </a:p>
        </p:txBody>
      </p:sp>
      <p:sp>
        <p:nvSpPr>
          <p:cNvPr id="101"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1000" b="0" i="0" u="none">
                <a:solidFill>
                  <a:srgbClr val="FFFFFF"/>
                </a:solidFill>
                <a:latin typeface="Arial"/>
              </a:defRPr>
            </a:lvl1pPr>
          </a:lstStyle>
          <a:p>
            <a:endParaRPr lang="en-GB" b="1"/>
          </a:p>
        </p:txBody>
      </p:sp>
      <p:sp>
        <p:nvSpPr>
          <p:cNvPr id="103"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pPr/>
              <a:t>‹#›</a:t>
            </a:fld>
            <a:endParaRPr lang="en-GB" dirty="0"/>
          </a:p>
        </p:txBody>
      </p:sp>
      <p:sp>
        <p:nvSpPr>
          <p:cNvPr id="13" name="Round Same Side Corner Rectangle 12"/>
          <p:cNvSpPr/>
          <p:nvPr userDrawn="1"/>
        </p:nvSpPr>
        <p:spPr>
          <a:xfrm>
            <a:off x="4819649" y="1795006"/>
            <a:ext cx="3605215" cy="4666119"/>
          </a:xfrm>
          <a:prstGeom prst="round2SameRect">
            <a:avLst>
              <a:gd name="adj1" fmla="val 3390"/>
              <a:gd name="adj2" fmla="val 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Aft>
                <a:spcPct val="50000"/>
              </a:spcAft>
              <a:defRPr/>
            </a:pPr>
            <a:endParaRPr lang="en-GB" dirty="0">
              <a:latin typeface="Franklin Gothic Book"/>
            </a:endParaRPr>
          </a:p>
        </p:txBody>
      </p:sp>
      <p:sp>
        <p:nvSpPr>
          <p:cNvPr id="16" name="Text Placeholder 3"/>
          <p:cNvSpPr>
            <a:spLocks noGrp="1"/>
          </p:cNvSpPr>
          <p:nvPr>
            <p:ph type="body" sz="quarter" idx="16"/>
          </p:nvPr>
        </p:nvSpPr>
        <p:spPr>
          <a:xfrm>
            <a:off x="720725" y="1795006"/>
            <a:ext cx="3603625" cy="719137"/>
          </a:xfrm>
        </p:spPr>
        <p:txBody>
          <a:bodyPr/>
          <a:lstStyle>
            <a:lvl1pPr>
              <a:defRPr>
                <a:latin typeface="Franklin Gothic Medium" panose="020B0603020102020204" pitchFamily="34" charset="0"/>
              </a:defRPr>
            </a:lvl1pPr>
          </a:lstStyle>
          <a:p>
            <a:pPr lvl="0"/>
            <a:r>
              <a:rPr lang="en-US" dirty="0"/>
              <a:t>Click to edit Master text styles</a:t>
            </a:r>
          </a:p>
        </p:txBody>
      </p:sp>
      <p:sp>
        <p:nvSpPr>
          <p:cNvPr id="17" name="Text Placeholder 5"/>
          <p:cNvSpPr>
            <a:spLocks noGrp="1"/>
          </p:cNvSpPr>
          <p:nvPr>
            <p:ph type="body" sz="quarter" idx="17"/>
          </p:nvPr>
        </p:nvSpPr>
        <p:spPr>
          <a:xfrm>
            <a:off x="720725" y="2527300"/>
            <a:ext cx="3603625" cy="3952875"/>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22" name="Text Placeholder 3"/>
          <p:cNvSpPr>
            <a:spLocks noGrp="1"/>
          </p:cNvSpPr>
          <p:nvPr>
            <p:ph type="body" sz="quarter" idx="18"/>
          </p:nvPr>
        </p:nvSpPr>
        <p:spPr>
          <a:xfrm>
            <a:off x="4950220" y="1938108"/>
            <a:ext cx="3329348" cy="566737"/>
          </a:xfrm>
        </p:spPr>
        <p:txBody>
          <a:bodyPr/>
          <a:lstStyle>
            <a:lvl1pPr>
              <a:defRPr sz="1800">
                <a:latin typeface="Franklin Gothic Medium" panose="020B0603020102020204" pitchFamily="34" charset="0"/>
              </a:defRPr>
            </a:lvl1pPr>
          </a:lstStyle>
          <a:p>
            <a:pPr lvl="0"/>
            <a:r>
              <a:rPr lang="en-US" dirty="0"/>
              <a:t>Click to edit Master text styles</a:t>
            </a:r>
          </a:p>
        </p:txBody>
      </p:sp>
      <p:sp>
        <p:nvSpPr>
          <p:cNvPr id="23" name="Content Placeholder 8"/>
          <p:cNvSpPr>
            <a:spLocks noGrp="1"/>
          </p:cNvSpPr>
          <p:nvPr>
            <p:ph sz="quarter" idx="19" hasCustomPrompt="1"/>
          </p:nvPr>
        </p:nvSpPr>
        <p:spPr>
          <a:xfrm>
            <a:off x="4819650" y="2504845"/>
            <a:ext cx="3579813" cy="3956280"/>
          </a:xfrm>
        </p:spPr>
        <p:txBody>
          <a:bodyPr/>
          <a:lstStyle>
            <a:lvl5pPr marL="0" indent="0">
              <a:defRPr baseline="0">
                <a:latin typeface="Franklin Gothic Book" panose="020B0503020102020204" pitchFamily="34" charset="0"/>
              </a:defRPr>
            </a:lvl5pPr>
          </a:lstStyle>
          <a:p>
            <a:pPr lvl="4"/>
            <a:r>
              <a:rPr lang="en-GB" dirty="0"/>
              <a:t>Click icon to insert object</a:t>
            </a:r>
          </a:p>
        </p:txBody>
      </p:sp>
    </p:spTree>
    <p:extLst>
      <p:ext uri="{BB962C8B-B14F-4D97-AF65-F5344CB8AC3E}">
        <p14:creationId xmlns:p14="http://schemas.microsoft.com/office/powerpoint/2010/main" val="359208343"/>
      </p:ext>
    </p:extLst>
  </p:cSld>
  <p:clrMapOvr>
    <a:masterClrMapping/>
  </p:clrMapOvr>
</p:sldLayout>
</file>

<file path=ppt/slideLayouts/slideLayout178.xml><?xml version="1.0" encoding="utf-8"?>
<p:sldLayout xmlns:a="http://schemas.openxmlformats.org/drawingml/2006/main" xmlns:r="http://schemas.openxmlformats.org/officeDocument/2006/relationships" xmlns:p="http://schemas.openxmlformats.org/presentationml/2006/main" preserve="1" userDrawn="1">
  <p:cSld name="Chart + text">
    <p:spTree>
      <p:nvGrpSpPr>
        <p:cNvPr id="1" name=""/>
        <p:cNvGrpSpPr/>
        <p:nvPr/>
      </p:nvGrpSpPr>
      <p:grpSpPr>
        <a:xfrm>
          <a:off x="0" y="0"/>
          <a:ext cx="0" cy="0"/>
          <a:chOff x="0" y="0"/>
          <a:chExt cx="0" cy="0"/>
        </a:xfrm>
      </p:grpSpPr>
      <p:sp>
        <p:nvSpPr>
          <p:cNvPr id="15" name="Round Same Side Corner Rectangle 14"/>
          <p:cNvSpPr/>
          <p:nvPr userDrawn="1"/>
        </p:nvSpPr>
        <p:spPr>
          <a:xfrm>
            <a:off x="719135" y="1803400"/>
            <a:ext cx="3605215" cy="4642643"/>
          </a:xfrm>
          <a:prstGeom prst="round2SameRect">
            <a:avLst>
              <a:gd name="adj1" fmla="val 3390"/>
              <a:gd name="adj2" fmla="val 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Aft>
                <a:spcPct val="50000"/>
              </a:spcAft>
              <a:defRPr/>
            </a:pPr>
            <a:endParaRPr lang="en-GB" dirty="0">
              <a:latin typeface="Franklin Gothic Book"/>
            </a:endParaRPr>
          </a:p>
        </p:txBody>
      </p:sp>
      <p:sp>
        <p:nvSpPr>
          <p:cNvPr id="19" name="Content Placeholder 8"/>
          <p:cNvSpPr>
            <a:spLocks noGrp="1"/>
          </p:cNvSpPr>
          <p:nvPr>
            <p:ph sz="quarter" idx="19" hasCustomPrompt="1"/>
          </p:nvPr>
        </p:nvSpPr>
        <p:spPr>
          <a:xfrm>
            <a:off x="719136" y="1803400"/>
            <a:ext cx="3579813" cy="4642643"/>
          </a:xfrm>
        </p:spPr>
        <p:txBody>
          <a:bodyPr/>
          <a:lstStyle>
            <a:lvl5pPr marL="0" indent="0">
              <a:defRPr baseline="0">
                <a:latin typeface="Franklin Gothic Book" panose="020B0503020102020204" pitchFamily="34" charset="0"/>
              </a:defRPr>
            </a:lvl5pPr>
          </a:lstStyle>
          <a:p>
            <a:pPr lvl="4"/>
            <a:r>
              <a:rPr lang="en-GB" dirty="0"/>
              <a:t>Click icon to insert object</a:t>
            </a:r>
          </a:p>
        </p:txBody>
      </p:sp>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a:p>
        </p:txBody>
      </p:sp>
      <p:sp>
        <p:nvSpPr>
          <p:cNvPr id="102"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C70A5BBD-BD63-F344-B625-7C085C238913}" type="datetime3">
              <a:rPr lang="en-GB" smtClean="0"/>
              <a:t>20 February, 2019</a:t>
            </a:fld>
            <a:endParaRPr lang="en-GB" dirty="0"/>
          </a:p>
        </p:txBody>
      </p:sp>
      <p:sp>
        <p:nvSpPr>
          <p:cNvPr id="103"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1000" b="0" i="0" u="none">
                <a:solidFill>
                  <a:srgbClr val="FFFFFF"/>
                </a:solidFill>
                <a:latin typeface="Arial"/>
              </a:defRPr>
            </a:lvl1pPr>
          </a:lstStyle>
          <a:p>
            <a:endParaRPr lang="en-GB" b="1"/>
          </a:p>
        </p:txBody>
      </p:sp>
      <p:sp>
        <p:nvSpPr>
          <p:cNvPr id="105"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pPr/>
              <a:t>‹#›</a:t>
            </a:fld>
            <a:endParaRPr lang="en-GB" dirty="0"/>
          </a:p>
        </p:txBody>
      </p:sp>
      <p:sp>
        <p:nvSpPr>
          <p:cNvPr id="17" name="Text Placeholder 5"/>
          <p:cNvSpPr>
            <a:spLocks noGrp="1"/>
          </p:cNvSpPr>
          <p:nvPr>
            <p:ph type="body" sz="quarter" idx="17"/>
          </p:nvPr>
        </p:nvSpPr>
        <p:spPr>
          <a:xfrm>
            <a:off x="4803774" y="1803400"/>
            <a:ext cx="3603625" cy="4695031"/>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Tree>
    <p:extLst>
      <p:ext uri="{BB962C8B-B14F-4D97-AF65-F5344CB8AC3E}">
        <p14:creationId xmlns:p14="http://schemas.microsoft.com/office/powerpoint/2010/main" val="3810365301"/>
      </p:ext>
    </p:extLst>
  </p:cSld>
  <p:clrMapOvr>
    <a:masterClrMapping/>
  </p:clrMapOvr>
</p:sldLayout>
</file>

<file path=ppt/slideLayouts/slideLayout179.xml><?xml version="1.0" encoding="utf-8"?>
<p:sldLayout xmlns:a="http://schemas.openxmlformats.org/drawingml/2006/main" xmlns:r="http://schemas.openxmlformats.org/officeDocument/2006/relationships" xmlns:p="http://schemas.openxmlformats.org/presentationml/2006/main" preserve="1" userDrawn="1">
  <p:cSld name="1_Chart + text">
    <p:spTree>
      <p:nvGrpSpPr>
        <p:cNvPr id="1" name=""/>
        <p:cNvGrpSpPr/>
        <p:nvPr/>
      </p:nvGrpSpPr>
      <p:grpSpPr>
        <a:xfrm>
          <a:off x="0" y="0"/>
          <a:ext cx="0" cy="0"/>
          <a:chOff x="0" y="0"/>
          <a:chExt cx="0" cy="0"/>
        </a:xfrm>
      </p:grpSpPr>
      <p:sp>
        <p:nvSpPr>
          <p:cNvPr id="15" name="Round Same Side Corner Rectangle 14"/>
          <p:cNvSpPr/>
          <p:nvPr userDrawn="1"/>
        </p:nvSpPr>
        <p:spPr>
          <a:xfrm>
            <a:off x="719135" y="1803400"/>
            <a:ext cx="3605215" cy="4642643"/>
          </a:xfrm>
          <a:prstGeom prst="round2SameRect">
            <a:avLst>
              <a:gd name="adj1" fmla="val 3390"/>
              <a:gd name="adj2" fmla="val 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Aft>
                <a:spcPct val="50000"/>
              </a:spcAft>
              <a:defRPr/>
            </a:pPr>
            <a:endParaRPr lang="en-GB" dirty="0">
              <a:latin typeface="Franklin Gothic Book"/>
            </a:endParaRPr>
          </a:p>
        </p:txBody>
      </p:sp>
      <p:sp>
        <p:nvSpPr>
          <p:cNvPr id="19" name="Content Placeholder 8"/>
          <p:cNvSpPr>
            <a:spLocks noGrp="1"/>
          </p:cNvSpPr>
          <p:nvPr>
            <p:ph sz="quarter" idx="19" hasCustomPrompt="1"/>
          </p:nvPr>
        </p:nvSpPr>
        <p:spPr>
          <a:xfrm>
            <a:off x="719136" y="1803400"/>
            <a:ext cx="3579813" cy="4642643"/>
          </a:xfrm>
        </p:spPr>
        <p:txBody>
          <a:bodyPr/>
          <a:lstStyle>
            <a:lvl5pPr marL="0" indent="0">
              <a:defRPr baseline="0">
                <a:latin typeface="Franklin Gothic Book" panose="020B0503020102020204" pitchFamily="34" charset="0"/>
              </a:defRPr>
            </a:lvl5pPr>
          </a:lstStyle>
          <a:p>
            <a:pPr lvl="4"/>
            <a:r>
              <a:rPr lang="en-GB" dirty="0"/>
              <a:t>Click icon to insert object</a:t>
            </a:r>
          </a:p>
        </p:txBody>
      </p:sp>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a:p>
        </p:txBody>
      </p:sp>
      <p:sp>
        <p:nvSpPr>
          <p:cNvPr id="102"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C70A5BBD-BD63-F344-B625-7C085C238913}" type="datetime3">
              <a:rPr lang="en-GB" smtClean="0"/>
              <a:t>20 February, 2019</a:t>
            </a:fld>
            <a:endParaRPr lang="en-GB" dirty="0"/>
          </a:p>
        </p:txBody>
      </p:sp>
      <p:sp>
        <p:nvSpPr>
          <p:cNvPr id="103"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1000" b="0" i="0" u="none">
                <a:solidFill>
                  <a:srgbClr val="FFFFFF"/>
                </a:solidFill>
                <a:latin typeface="Arial"/>
              </a:defRPr>
            </a:lvl1pPr>
          </a:lstStyle>
          <a:p>
            <a:endParaRPr lang="en-GB" b="1"/>
          </a:p>
        </p:txBody>
      </p:sp>
      <p:sp>
        <p:nvSpPr>
          <p:cNvPr id="105"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pPr/>
              <a:t>‹#›</a:t>
            </a:fld>
            <a:endParaRPr lang="en-GB" dirty="0"/>
          </a:p>
        </p:txBody>
      </p:sp>
      <p:sp>
        <p:nvSpPr>
          <p:cNvPr id="16" name="Text Placeholder 3"/>
          <p:cNvSpPr>
            <a:spLocks noGrp="1"/>
          </p:cNvSpPr>
          <p:nvPr>
            <p:ph type="body" sz="quarter" idx="16"/>
          </p:nvPr>
        </p:nvSpPr>
        <p:spPr>
          <a:xfrm>
            <a:off x="4803774" y="1803400"/>
            <a:ext cx="3603625" cy="719137"/>
          </a:xfrm>
        </p:spPr>
        <p:txBody>
          <a:bodyPr/>
          <a:lstStyle>
            <a:lvl1pPr>
              <a:defRPr>
                <a:latin typeface="Franklin Gothic Medium" panose="020B0603020102020204" pitchFamily="34" charset="0"/>
              </a:defRPr>
            </a:lvl1pPr>
          </a:lstStyle>
          <a:p>
            <a:pPr lvl="0"/>
            <a:r>
              <a:rPr lang="en-US" dirty="0"/>
              <a:t>Click to edit Master text styles</a:t>
            </a:r>
          </a:p>
        </p:txBody>
      </p:sp>
      <p:sp>
        <p:nvSpPr>
          <p:cNvPr id="17" name="Text Placeholder 5"/>
          <p:cNvSpPr>
            <a:spLocks noGrp="1"/>
          </p:cNvSpPr>
          <p:nvPr>
            <p:ph type="body" sz="quarter" idx="17"/>
          </p:nvPr>
        </p:nvSpPr>
        <p:spPr>
          <a:xfrm>
            <a:off x="4803774" y="2527300"/>
            <a:ext cx="3603625" cy="3971131"/>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265456812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Single chart - with title">
    <p:spTree>
      <p:nvGrpSpPr>
        <p:cNvPr id="1" name=""/>
        <p:cNvGrpSpPr/>
        <p:nvPr/>
      </p:nvGrpSpPr>
      <p:grpSpPr>
        <a:xfrm>
          <a:off x="0" y="0"/>
          <a:ext cx="0" cy="0"/>
          <a:chOff x="0" y="0"/>
          <a:chExt cx="0" cy="0"/>
        </a:xfrm>
      </p:grpSpPr>
      <p:sp>
        <p:nvSpPr>
          <p:cNvPr id="4" name="Round Same Side Corner Rectangle 3"/>
          <p:cNvSpPr/>
          <p:nvPr userDrawn="1"/>
        </p:nvSpPr>
        <p:spPr>
          <a:xfrm>
            <a:off x="376238" y="1803401"/>
            <a:ext cx="8407399" cy="4657724"/>
          </a:xfrm>
          <a:prstGeom prst="round2SameRect">
            <a:avLst>
              <a:gd name="adj1" fmla="val 2789"/>
              <a:gd name="adj2" fmla="val 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Aft>
                <a:spcPct val="50000"/>
              </a:spcAft>
              <a:defRPr/>
            </a:pPr>
            <a:endParaRPr lang="en-GB" dirty="0">
              <a:latin typeface="Franklin Gothic Book"/>
            </a:endParaRPr>
          </a:p>
        </p:txBody>
      </p:sp>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dirty="0"/>
          </a:p>
        </p:txBody>
      </p:sp>
      <p:sp>
        <p:nvSpPr>
          <p:cNvPr id="99"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F7334817-FF7C-6948-966F-8ECFBE662A14}" type="datetime3">
              <a:rPr lang="en-GB" smtClean="0"/>
              <a:t>20 February, 2019</a:t>
            </a:fld>
            <a:endParaRPr lang="en-GB" dirty="0"/>
          </a:p>
        </p:txBody>
      </p:sp>
      <p:sp>
        <p:nvSpPr>
          <p:cNvPr id="100" name="Footer Placeholder 4"/>
          <p:cNvSpPr>
            <a:spLocks noGrp="1"/>
          </p:cNvSpPr>
          <p:nvPr>
            <p:ph type="ftr" sz="quarter" idx="3"/>
          </p:nvPr>
        </p:nvSpPr>
        <p:spPr>
          <a:xfrm>
            <a:off x="0" y="6480000"/>
            <a:ext cx="9144000" cy="378000"/>
          </a:xfrm>
          <a:prstGeom prst="rect">
            <a:avLst/>
          </a:prstGeom>
        </p:spPr>
        <p:txBody>
          <a:bodyPr lIns="0" tIns="0" rIns="0" bIns="0" anchor="ctr"/>
          <a:lstStyle>
            <a:lvl1pPr algn="ctr">
              <a:defRPr lang="en-GB"/>
            </a:lvl1pPr>
          </a:lstStyle>
          <a:p>
            <a:endParaRPr lang="en-GB"/>
          </a:p>
        </p:txBody>
      </p:sp>
      <p:sp>
        <p:nvSpPr>
          <p:cNvPr id="102"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pPr/>
              <a:t>‹#›</a:t>
            </a:fld>
            <a:endParaRPr lang="en-GB" dirty="0"/>
          </a:p>
        </p:txBody>
      </p:sp>
      <p:sp>
        <p:nvSpPr>
          <p:cNvPr id="5" name="Content Placeholder 4"/>
          <p:cNvSpPr>
            <a:spLocks noGrp="1"/>
          </p:cNvSpPr>
          <p:nvPr>
            <p:ph sz="quarter" idx="17" hasCustomPrompt="1"/>
          </p:nvPr>
        </p:nvSpPr>
        <p:spPr>
          <a:xfrm>
            <a:off x="376238" y="2472531"/>
            <a:ext cx="8407400" cy="4013994"/>
          </a:xfrm>
        </p:spPr>
        <p:txBody>
          <a:bodyPr/>
          <a:lstStyle>
            <a:lvl1pPr>
              <a:defRPr baseline="0"/>
            </a:lvl1pPr>
          </a:lstStyle>
          <a:p>
            <a:pPr lvl="0"/>
            <a:r>
              <a:rPr lang="en-US" dirty="0"/>
              <a:t>Click icon to add object</a:t>
            </a:r>
          </a:p>
        </p:txBody>
      </p:sp>
      <p:sp>
        <p:nvSpPr>
          <p:cNvPr id="7" name="Text Placeholder 6"/>
          <p:cNvSpPr>
            <a:spLocks noGrp="1"/>
          </p:cNvSpPr>
          <p:nvPr>
            <p:ph type="body" sz="quarter" idx="18" hasCustomPrompt="1"/>
          </p:nvPr>
        </p:nvSpPr>
        <p:spPr>
          <a:xfrm>
            <a:off x="720725" y="1864518"/>
            <a:ext cx="7704138" cy="608013"/>
          </a:xfrm>
        </p:spPr>
        <p:txBody>
          <a:bodyPr/>
          <a:lstStyle>
            <a:lvl1pPr>
              <a:defRPr sz="1800">
                <a:latin typeface="Franklin Gothic Medium" panose="020B0603020102020204" pitchFamily="34" charset="0"/>
              </a:defRPr>
            </a:lvl1pPr>
          </a:lstStyle>
          <a:p>
            <a:pPr lvl="0"/>
            <a:r>
              <a:rPr lang="en-US" dirty="0"/>
              <a:t>Chart title</a:t>
            </a:r>
          </a:p>
        </p:txBody>
      </p:sp>
    </p:spTree>
    <p:extLst>
      <p:ext uri="{BB962C8B-B14F-4D97-AF65-F5344CB8AC3E}">
        <p14:creationId xmlns:p14="http://schemas.microsoft.com/office/powerpoint/2010/main" val="573622339"/>
      </p:ext>
    </p:extLst>
  </p:cSld>
  <p:clrMapOvr>
    <a:masterClrMapping/>
  </p:clrMapOvr>
</p:sldLayout>
</file>

<file path=ppt/slideLayouts/slideLayout180.xml><?xml version="1.0" encoding="utf-8"?>
<p:sldLayout xmlns:a="http://schemas.openxmlformats.org/drawingml/2006/main" xmlns:r="http://schemas.openxmlformats.org/officeDocument/2006/relationships" xmlns:p="http://schemas.openxmlformats.org/presentationml/2006/main" preserve="1" userDrawn="1">
  <p:cSld name="4_Chart + text">
    <p:spTree>
      <p:nvGrpSpPr>
        <p:cNvPr id="1" name=""/>
        <p:cNvGrpSpPr/>
        <p:nvPr/>
      </p:nvGrpSpPr>
      <p:grpSpPr>
        <a:xfrm>
          <a:off x="0" y="0"/>
          <a:ext cx="0" cy="0"/>
          <a:chOff x="0" y="0"/>
          <a:chExt cx="0" cy="0"/>
        </a:xfrm>
      </p:grpSpPr>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a:p>
        </p:txBody>
      </p:sp>
      <p:sp>
        <p:nvSpPr>
          <p:cNvPr id="102"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C70A5BBD-BD63-F344-B625-7C085C238913}" type="datetime3">
              <a:rPr lang="en-GB" smtClean="0"/>
              <a:t>20 February, 2019</a:t>
            </a:fld>
            <a:endParaRPr lang="en-GB" dirty="0"/>
          </a:p>
        </p:txBody>
      </p:sp>
      <p:sp>
        <p:nvSpPr>
          <p:cNvPr id="103"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1000" b="0" i="0" u="none">
                <a:solidFill>
                  <a:srgbClr val="FFFFFF"/>
                </a:solidFill>
                <a:latin typeface="Arial"/>
              </a:defRPr>
            </a:lvl1pPr>
          </a:lstStyle>
          <a:p>
            <a:endParaRPr lang="en-GB" b="1"/>
          </a:p>
        </p:txBody>
      </p:sp>
      <p:sp>
        <p:nvSpPr>
          <p:cNvPr id="105"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pPr/>
              <a:t>‹#›</a:t>
            </a:fld>
            <a:endParaRPr lang="en-GB" dirty="0"/>
          </a:p>
        </p:txBody>
      </p:sp>
      <p:sp>
        <p:nvSpPr>
          <p:cNvPr id="15" name="Round Same Side Corner Rectangle 14"/>
          <p:cNvSpPr/>
          <p:nvPr userDrawn="1"/>
        </p:nvSpPr>
        <p:spPr>
          <a:xfrm>
            <a:off x="719135" y="1803400"/>
            <a:ext cx="3605215" cy="4642643"/>
          </a:xfrm>
          <a:prstGeom prst="round2SameRect">
            <a:avLst>
              <a:gd name="adj1" fmla="val 3390"/>
              <a:gd name="adj2" fmla="val 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Aft>
                <a:spcPct val="50000"/>
              </a:spcAft>
              <a:defRPr/>
            </a:pPr>
            <a:endParaRPr lang="en-GB" dirty="0">
              <a:latin typeface="Franklin Gothic Book"/>
            </a:endParaRPr>
          </a:p>
        </p:txBody>
      </p:sp>
      <p:sp>
        <p:nvSpPr>
          <p:cNvPr id="16" name="Text Placeholder 3"/>
          <p:cNvSpPr>
            <a:spLocks noGrp="1"/>
          </p:cNvSpPr>
          <p:nvPr>
            <p:ph type="body" sz="quarter" idx="16"/>
          </p:nvPr>
        </p:nvSpPr>
        <p:spPr>
          <a:xfrm>
            <a:off x="4803774" y="1780836"/>
            <a:ext cx="3603625" cy="719137"/>
          </a:xfrm>
        </p:spPr>
        <p:txBody>
          <a:bodyPr/>
          <a:lstStyle>
            <a:lvl1pPr>
              <a:defRPr>
                <a:latin typeface="Franklin Gothic Medium" panose="020B0603020102020204" pitchFamily="34" charset="0"/>
              </a:defRPr>
            </a:lvl1pPr>
          </a:lstStyle>
          <a:p>
            <a:pPr lvl="0"/>
            <a:r>
              <a:rPr lang="en-US" dirty="0"/>
              <a:t>Click to edit Master text styles</a:t>
            </a:r>
          </a:p>
        </p:txBody>
      </p:sp>
      <p:sp>
        <p:nvSpPr>
          <p:cNvPr id="17" name="Text Placeholder 5"/>
          <p:cNvSpPr>
            <a:spLocks noGrp="1"/>
          </p:cNvSpPr>
          <p:nvPr>
            <p:ph type="body" sz="quarter" idx="17"/>
          </p:nvPr>
        </p:nvSpPr>
        <p:spPr>
          <a:xfrm>
            <a:off x="4803774" y="2499973"/>
            <a:ext cx="3603625" cy="3998458"/>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18" name="Text Placeholder 3"/>
          <p:cNvSpPr>
            <a:spLocks noGrp="1"/>
          </p:cNvSpPr>
          <p:nvPr>
            <p:ph type="body" sz="quarter" idx="18"/>
          </p:nvPr>
        </p:nvSpPr>
        <p:spPr>
          <a:xfrm>
            <a:off x="849706" y="1885156"/>
            <a:ext cx="3329348" cy="566737"/>
          </a:xfrm>
        </p:spPr>
        <p:txBody>
          <a:bodyPr/>
          <a:lstStyle>
            <a:lvl1pPr>
              <a:defRPr sz="1800">
                <a:latin typeface="Franklin Gothic Medium" panose="020B0603020102020204" pitchFamily="34" charset="0"/>
              </a:defRPr>
            </a:lvl1pPr>
          </a:lstStyle>
          <a:p>
            <a:pPr lvl="0"/>
            <a:r>
              <a:rPr lang="en-US" dirty="0"/>
              <a:t>Click to edit Master text styles</a:t>
            </a:r>
          </a:p>
        </p:txBody>
      </p:sp>
      <p:sp>
        <p:nvSpPr>
          <p:cNvPr id="19" name="Content Placeholder 8"/>
          <p:cNvSpPr>
            <a:spLocks noGrp="1"/>
          </p:cNvSpPr>
          <p:nvPr>
            <p:ph sz="quarter" idx="19" hasCustomPrompt="1"/>
          </p:nvPr>
        </p:nvSpPr>
        <p:spPr>
          <a:xfrm>
            <a:off x="719136" y="2527300"/>
            <a:ext cx="3579813" cy="3918743"/>
          </a:xfrm>
        </p:spPr>
        <p:txBody>
          <a:bodyPr/>
          <a:lstStyle>
            <a:lvl5pPr marL="0" indent="0">
              <a:defRPr baseline="0">
                <a:latin typeface="Franklin Gothic Book" panose="020B0503020102020204" pitchFamily="34" charset="0"/>
              </a:defRPr>
            </a:lvl5pPr>
          </a:lstStyle>
          <a:p>
            <a:pPr lvl="4"/>
            <a:r>
              <a:rPr lang="en-GB" dirty="0"/>
              <a:t>Click icon to insert object</a:t>
            </a:r>
          </a:p>
        </p:txBody>
      </p:sp>
    </p:spTree>
    <p:extLst>
      <p:ext uri="{BB962C8B-B14F-4D97-AF65-F5344CB8AC3E}">
        <p14:creationId xmlns:p14="http://schemas.microsoft.com/office/powerpoint/2010/main" val="1898193155"/>
      </p:ext>
    </p:extLst>
  </p:cSld>
  <p:clrMapOvr>
    <a:masterClrMapping/>
  </p:clrMapOvr>
</p:sldLayout>
</file>

<file path=ppt/slideLayouts/slideLayout181.xml><?xml version="1.0" encoding="utf-8"?>
<p:sldLayout xmlns:a="http://schemas.openxmlformats.org/drawingml/2006/main" xmlns:r="http://schemas.openxmlformats.org/officeDocument/2006/relationships" xmlns:p="http://schemas.openxmlformats.org/presentationml/2006/main" preserve="1" userDrawn="1">
  <p:cSld name="text + large chart">
    <p:spTree>
      <p:nvGrpSpPr>
        <p:cNvPr id="1" name=""/>
        <p:cNvGrpSpPr/>
        <p:nvPr/>
      </p:nvGrpSpPr>
      <p:grpSpPr>
        <a:xfrm>
          <a:off x="0" y="0"/>
          <a:ext cx="0" cy="0"/>
          <a:chOff x="0" y="0"/>
          <a:chExt cx="0" cy="0"/>
        </a:xfrm>
      </p:grpSpPr>
      <p:sp>
        <p:nvSpPr>
          <p:cNvPr id="5" name="Round Same Side Corner Rectangle 4"/>
          <p:cNvSpPr/>
          <p:nvPr userDrawn="1"/>
        </p:nvSpPr>
        <p:spPr>
          <a:xfrm>
            <a:off x="3609976" y="1803400"/>
            <a:ext cx="4789488" cy="4657725"/>
          </a:xfrm>
          <a:prstGeom prst="round2SameRect">
            <a:avLst>
              <a:gd name="adj1" fmla="val 3390"/>
              <a:gd name="adj2" fmla="val 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Aft>
                <a:spcPct val="50000"/>
              </a:spcAft>
              <a:defRPr/>
            </a:pPr>
            <a:endParaRPr lang="en-GB" dirty="0">
              <a:latin typeface="Franklin Gothic Book"/>
            </a:endParaRPr>
          </a:p>
        </p:txBody>
      </p:sp>
      <p:sp>
        <p:nvSpPr>
          <p:cNvPr id="9" name="Content Placeholder 8"/>
          <p:cNvSpPr>
            <a:spLocks noGrp="1"/>
          </p:cNvSpPr>
          <p:nvPr>
            <p:ph sz="quarter" idx="17" hasCustomPrompt="1"/>
          </p:nvPr>
        </p:nvSpPr>
        <p:spPr>
          <a:xfrm>
            <a:off x="3609976" y="1803400"/>
            <a:ext cx="4789488" cy="4657725"/>
          </a:xfrm>
        </p:spPr>
        <p:txBody>
          <a:bodyPr/>
          <a:lstStyle>
            <a:lvl5pPr marL="0" indent="0">
              <a:defRPr baseline="0">
                <a:latin typeface="Franklin Gothic Book" panose="020B0503020102020204" pitchFamily="34" charset="0"/>
              </a:defRPr>
            </a:lvl5pPr>
          </a:lstStyle>
          <a:p>
            <a:pPr lvl="4"/>
            <a:r>
              <a:rPr lang="en-GB" dirty="0"/>
              <a:t>Click icon to insert object</a:t>
            </a:r>
          </a:p>
        </p:txBody>
      </p:sp>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a:p>
        </p:txBody>
      </p:sp>
      <p:sp>
        <p:nvSpPr>
          <p:cNvPr id="100"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B6178F0A-3EE0-4B48-8395-CF38F4590226}" type="datetime3">
              <a:rPr lang="en-GB" smtClean="0"/>
              <a:t>20 February, 2019</a:t>
            </a:fld>
            <a:endParaRPr lang="en-GB" dirty="0"/>
          </a:p>
        </p:txBody>
      </p:sp>
      <p:sp>
        <p:nvSpPr>
          <p:cNvPr id="101"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1000" b="0" i="0" u="none">
                <a:solidFill>
                  <a:srgbClr val="FFFFFF"/>
                </a:solidFill>
                <a:latin typeface="Arial"/>
              </a:defRPr>
            </a:lvl1pPr>
          </a:lstStyle>
          <a:p>
            <a:endParaRPr lang="en-GB" b="1"/>
          </a:p>
        </p:txBody>
      </p:sp>
      <p:sp>
        <p:nvSpPr>
          <p:cNvPr id="103"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pPr/>
              <a:t>‹#›</a:t>
            </a:fld>
            <a:endParaRPr lang="en-GB" dirty="0"/>
          </a:p>
        </p:txBody>
      </p:sp>
      <p:sp>
        <p:nvSpPr>
          <p:cNvPr id="4" name="Text Placeholder 3"/>
          <p:cNvSpPr>
            <a:spLocks noGrp="1"/>
          </p:cNvSpPr>
          <p:nvPr>
            <p:ph type="body" sz="quarter" idx="16"/>
          </p:nvPr>
        </p:nvSpPr>
        <p:spPr>
          <a:xfrm>
            <a:off x="719138" y="1803400"/>
            <a:ext cx="2519361" cy="4683125"/>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endParaRPr lang="en-GB" dirty="0"/>
          </a:p>
        </p:txBody>
      </p:sp>
    </p:spTree>
    <p:extLst>
      <p:ext uri="{BB962C8B-B14F-4D97-AF65-F5344CB8AC3E}">
        <p14:creationId xmlns:p14="http://schemas.microsoft.com/office/powerpoint/2010/main" val="1865671220"/>
      </p:ext>
    </p:extLst>
  </p:cSld>
  <p:clrMapOvr>
    <a:masterClrMapping/>
  </p:clrMapOvr>
</p:sldLayout>
</file>

<file path=ppt/slideLayouts/slideLayout182.xml><?xml version="1.0" encoding="utf-8"?>
<p:sldLayout xmlns:a="http://schemas.openxmlformats.org/drawingml/2006/main" xmlns:r="http://schemas.openxmlformats.org/officeDocument/2006/relationships" xmlns:p="http://schemas.openxmlformats.org/presentationml/2006/main" preserve="1" userDrawn="1">
  <p:cSld name="large chart + text">
    <p:spTree>
      <p:nvGrpSpPr>
        <p:cNvPr id="1" name=""/>
        <p:cNvGrpSpPr/>
        <p:nvPr/>
      </p:nvGrpSpPr>
      <p:grpSpPr>
        <a:xfrm>
          <a:off x="0" y="0"/>
          <a:ext cx="0" cy="0"/>
          <a:chOff x="0" y="0"/>
          <a:chExt cx="0" cy="0"/>
        </a:xfrm>
      </p:grpSpPr>
      <p:sp>
        <p:nvSpPr>
          <p:cNvPr id="5" name="Round Same Side Corner Rectangle 4"/>
          <p:cNvSpPr/>
          <p:nvPr userDrawn="1"/>
        </p:nvSpPr>
        <p:spPr>
          <a:xfrm>
            <a:off x="387350" y="1803400"/>
            <a:ext cx="4789488" cy="4668044"/>
          </a:xfrm>
          <a:prstGeom prst="round2SameRect">
            <a:avLst>
              <a:gd name="adj1" fmla="val 3390"/>
              <a:gd name="adj2" fmla="val 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Aft>
                <a:spcPct val="50000"/>
              </a:spcAft>
              <a:defRPr/>
            </a:pPr>
            <a:endParaRPr lang="en-GB" dirty="0">
              <a:latin typeface="Franklin Gothic Book"/>
            </a:endParaRPr>
          </a:p>
        </p:txBody>
      </p:sp>
      <p:sp>
        <p:nvSpPr>
          <p:cNvPr id="9" name="Content Placeholder 8"/>
          <p:cNvSpPr>
            <a:spLocks noGrp="1"/>
          </p:cNvSpPr>
          <p:nvPr>
            <p:ph sz="quarter" idx="17" hasCustomPrompt="1"/>
          </p:nvPr>
        </p:nvSpPr>
        <p:spPr>
          <a:xfrm>
            <a:off x="376238" y="1803400"/>
            <a:ext cx="4789488" cy="4654549"/>
          </a:xfrm>
        </p:spPr>
        <p:txBody>
          <a:bodyPr/>
          <a:lstStyle>
            <a:lvl5pPr marL="0" indent="0">
              <a:defRPr baseline="0">
                <a:latin typeface="Franklin Gothic Book" panose="020B0503020102020204" pitchFamily="34" charset="0"/>
              </a:defRPr>
            </a:lvl5pPr>
          </a:lstStyle>
          <a:p>
            <a:pPr lvl="4"/>
            <a:r>
              <a:rPr lang="en-GB" dirty="0"/>
              <a:t>Click icon to insert object</a:t>
            </a:r>
          </a:p>
        </p:txBody>
      </p:sp>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a:p>
        </p:txBody>
      </p:sp>
      <p:sp>
        <p:nvSpPr>
          <p:cNvPr id="100"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B6178F0A-3EE0-4B48-8395-CF38F4590226}" type="datetime3">
              <a:rPr lang="en-GB" smtClean="0"/>
              <a:t>20 February, 2019</a:t>
            </a:fld>
            <a:endParaRPr lang="en-GB" dirty="0"/>
          </a:p>
        </p:txBody>
      </p:sp>
      <p:sp>
        <p:nvSpPr>
          <p:cNvPr id="101"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1000" b="0" i="0" u="none">
                <a:solidFill>
                  <a:srgbClr val="FFFFFF"/>
                </a:solidFill>
                <a:latin typeface="Arial"/>
              </a:defRPr>
            </a:lvl1pPr>
          </a:lstStyle>
          <a:p>
            <a:endParaRPr lang="en-GB" b="1"/>
          </a:p>
        </p:txBody>
      </p:sp>
      <p:sp>
        <p:nvSpPr>
          <p:cNvPr id="103"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pPr/>
              <a:t>‹#›</a:t>
            </a:fld>
            <a:endParaRPr lang="en-GB" dirty="0"/>
          </a:p>
        </p:txBody>
      </p:sp>
      <p:sp>
        <p:nvSpPr>
          <p:cNvPr id="4" name="Text Placeholder 3"/>
          <p:cNvSpPr>
            <a:spLocks noGrp="1"/>
          </p:cNvSpPr>
          <p:nvPr>
            <p:ph type="body" sz="quarter" idx="16"/>
          </p:nvPr>
        </p:nvSpPr>
        <p:spPr>
          <a:xfrm>
            <a:off x="5535614" y="1803400"/>
            <a:ext cx="2884486" cy="4676775"/>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endParaRPr lang="en-GB" dirty="0"/>
          </a:p>
        </p:txBody>
      </p:sp>
    </p:spTree>
    <p:extLst>
      <p:ext uri="{BB962C8B-B14F-4D97-AF65-F5344CB8AC3E}">
        <p14:creationId xmlns:p14="http://schemas.microsoft.com/office/powerpoint/2010/main" val="2245081538"/>
      </p:ext>
    </p:extLst>
  </p:cSld>
  <p:clrMapOvr>
    <a:masterClrMapping/>
  </p:clrMapOvr>
</p:sldLayout>
</file>

<file path=ppt/slideLayouts/slideLayout183.xml><?xml version="1.0" encoding="utf-8"?>
<p:sldLayout xmlns:a="http://schemas.openxmlformats.org/drawingml/2006/main" xmlns:r="http://schemas.openxmlformats.org/officeDocument/2006/relationships" xmlns:p="http://schemas.openxmlformats.org/presentationml/2006/main" preserve="1" userDrawn="1">
  <p:cSld name="Chart + chart">
    <p:spTree>
      <p:nvGrpSpPr>
        <p:cNvPr id="1" name=""/>
        <p:cNvGrpSpPr/>
        <p:nvPr/>
      </p:nvGrpSpPr>
      <p:grpSpPr>
        <a:xfrm>
          <a:off x="0" y="0"/>
          <a:ext cx="0" cy="0"/>
          <a:chOff x="0" y="0"/>
          <a:chExt cx="0" cy="0"/>
        </a:xfrm>
      </p:grpSpPr>
      <p:sp>
        <p:nvSpPr>
          <p:cNvPr id="5" name="Round Same Side Corner Rectangle 4"/>
          <p:cNvSpPr/>
          <p:nvPr userDrawn="1"/>
        </p:nvSpPr>
        <p:spPr>
          <a:xfrm>
            <a:off x="720724" y="1803401"/>
            <a:ext cx="3598861" cy="4657724"/>
          </a:xfrm>
          <a:prstGeom prst="round2SameRect">
            <a:avLst>
              <a:gd name="adj1" fmla="val 2774"/>
              <a:gd name="adj2" fmla="val 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Aft>
                <a:spcPct val="50000"/>
              </a:spcAft>
              <a:defRPr/>
            </a:pPr>
            <a:endParaRPr lang="en-GB" dirty="0">
              <a:latin typeface="Franklin Gothic Book"/>
            </a:endParaRPr>
          </a:p>
        </p:txBody>
      </p:sp>
      <p:sp>
        <p:nvSpPr>
          <p:cNvPr id="104" name="Round Same Side Corner Rectangle 103"/>
          <p:cNvSpPr/>
          <p:nvPr userDrawn="1"/>
        </p:nvSpPr>
        <p:spPr>
          <a:xfrm>
            <a:off x="4819650" y="1793900"/>
            <a:ext cx="3605213" cy="4666337"/>
          </a:xfrm>
          <a:prstGeom prst="round2SameRect">
            <a:avLst>
              <a:gd name="adj1" fmla="val 2774"/>
              <a:gd name="adj2" fmla="val 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Aft>
                <a:spcPct val="50000"/>
              </a:spcAft>
              <a:defRPr/>
            </a:pPr>
            <a:endParaRPr lang="en-GB" dirty="0">
              <a:latin typeface="Franklin Gothic Book"/>
            </a:endParaRPr>
          </a:p>
        </p:txBody>
      </p:sp>
      <p:sp>
        <p:nvSpPr>
          <p:cNvPr id="4" name="Content Placeholder 3"/>
          <p:cNvSpPr>
            <a:spLocks noGrp="1"/>
          </p:cNvSpPr>
          <p:nvPr>
            <p:ph sz="quarter" idx="10" hasCustomPrompt="1"/>
          </p:nvPr>
        </p:nvSpPr>
        <p:spPr>
          <a:xfrm>
            <a:off x="719138" y="1803401"/>
            <a:ext cx="3600450" cy="4683125"/>
          </a:xfrm>
        </p:spPr>
        <p:txBody>
          <a:bodyPr/>
          <a:lstStyle>
            <a:lvl1pPr>
              <a:defRPr baseline="0"/>
            </a:lvl1pPr>
          </a:lstStyle>
          <a:p>
            <a:pPr lvl="0"/>
            <a:r>
              <a:rPr lang="en-US" dirty="0"/>
              <a:t>Click icon to insert object</a:t>
            </a:r>
          </a:p>
        </p:txBody>
      </p:sp>
      <p:sp>
        <p:nvSpPr>
          <p:cNvPr id="13" name="Content Placeholder 3"/>
          <p:cNvSpPr>
            <a:spLocks noGrp="1"/>
          </p:cNvSpPr>
          <p:nvPr>
            <p:ph sz="quarter" idx="11" hasCustomPrompt="1"/>
          </p:nvPr>
        </p:nvSpPr>
        <p:spPr>
          <a:xfrm>
            <a:off x="4819650" y="1803401"/>
            <a:ext cx="3600450" cy="4683125"/>
          </a:xfrm>
        </p:spPr>
        <p:txBody>
          <a:bodyPr/>
          <a:lstStyle>
            <a:lvl1pPr>
              <a:defRPr baseline="0"/>
            </a:lvl1pPr>
          </a:lstStyle>
          <a:p>
            <a:pPr lvl="0"/>
            <a:r>
              <a:rPr lang="en-US" dirty="0"/>
              <a:t>Click icon to insert object</a:t>
            </a:r>
          </a:p>
        </p:txBody>
      </p:sp>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a:p>
        </p:txBody>
      </p:sp>
      <p:sp>
        <p:nvSpPr>
          <p:cNvPr id="102"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C70A5BBD-BD63-F344-B625-7C085C238913}" type="datetime3">
              <a:rPr lang="en-GB" smtClean="0"/>
              <a:t>20 February, 2019</a:t>
            </a:fld>
            <a:endParaRPr lang="en-GB" dirty="0"/>
          </a:p>
        </p:txBody>
      </p:sp>
      <p:sp>
        <p:nvSpPr>
          <p:cNvPr id="103"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1000" b="0" i="0" u="none">
                <a:solidFill>
                  <a:srgbClr val="FFFFFF"/>
                </a:solidFill>
                <a:latin typeface="Arial"/>
              </a:defRPr>
            </a:lvl1pPr>
          </a:lstStyle>
          <a:p>
            <a:endParaRPr lang="en-GB" b="1"/>
          </a:p>
        </p:txBody>
      </p:sp>
      <p:sp>
        <p:nvSpPr>
          <p:cNvPr id="105"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pPr/>
              <a:t>‹#›</a:t>
            </a:fld>
            <a:endParaRPr lang="en-GB" dirty="0"/>
          </a:p>
        </p:txBody>
      </p:sp>
    </p:spTree>
    <p:extLst>
      <p:ext uri="{BB962C8B-B14F-4D97-AF65-F5344CB8AC3E}">
        <p14:creationId xmlns:p14="http://schemas.microsoft.com/office/powerpoint/2010/main" val="855920396"/>
      </p:ext>
    </p:extLst>
  </p:cSld>
  <p:clrMapOvr>
    <a:masterClrMapping/>
  </p:clrMapOvr>
</p:sldLayout>
</file>

<file path=ppt/slideLayouts/slideLayout184.xml><?xml version="1.0" encoding="utf-8"?>
<p:sldLayout xmlns:a="http://schemas.openxmlformats.org/drawingml/2006/main" xmlns:r="http://schemas.openxmlformats.org/officeDocument/2006/relationships" xmlns:p="http://schemas.openxmlformats.org/presentationml/2006/main" preserve="1" userDrawn="1">
  <p:cSld name="Chart + chart - with titles">
    <p:spTree>
      <p:nvGrpSpPr>
        <p:cNvPr id="1" name=""/>
        <p:cNvGrpSpPr/>
        <p:nvPr/>
      </p:nvGrpSpPr>
      <p:grpSpPr>
        <a:xfrm>
          <a:off x="0" y="0"/>
          <a:ext cx="0" cy="0"/>
          <a:chOff x="0" y="0"/>
          <a:chExt cx="0" cy="0"/>
        </a:xfrm>
      </p:grpSpPr>
      <p:sp>
        <p:nvSpPr>
          <p:cNvPr id="5" name="Round Same Side Corner Rectangle 4"/>
          <p:cNvSpPr/>
          <p:nvPr userDrawn="1"/>
        </p:nvSpPr>
        <p:spPr>
          <a:xfrm>
            <a:off x="720725" y="2168445"/>
            <a:ext cx="3598861" cy="4292680"/>
          </a:xfrm>
          <a:prstGeom prst="round2SameRect">
            <a:avLst>
              <a:gd name="adj1" fmla="val 2774"/>
              <a:gd name="adj2" fmla="val 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Aft>
                <a:spcPct val="50000"/>
              </a:spcAft>
              <a:defRPr/>
            </a:pPr>
            <a:endParaRPr lang="en-GB" dirty="0">
              <a:latin typeface="Franklin Gothic Book"/>
            </a:endParaRPr>
          </a:p>
        </p:txBody>
      </p:sp>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a:p>
        </p:txBody>
      </p:sp>
      <p:sp>
        <p:nvSpPr>
          <p:cNvPr id="102"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C70A5BBD-BD63-F344-B625-7C085C238913}" type="datetime3">
              <a:rPr lang="en-GB" smtClean="0"/>
              <a:t>20 February, 2019</a:t>
            </a:fld>
            <a:endParaRPr lang="en-GB" dirty="0"/>
          </a:p>
        </p:txBody>
      </p:sp>
      <p:sp>
        <p:nvSpPr>
          <p:cNvPr id="103"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1000" b="0" i="0" u="none">
                <a:solidFill>
                  <a:srgbClr val="FFFFFF"/>
                </a:solidFill>
                <a:latin typeface="Arial"/>
              </a:defRPr>
            </a:lvl1pPr>
          </a:lstStyle>
          <a:p>
            <a:endParaRPr lang="en-GB" b="1"/>
          </a:p>
        </p:txBody>
      </p:sp>
      <p:sp>
        <p:nvSpPr>
          <p:cNvPr id="105"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pPr/>
              <a:t>‹#›</a:t>
            </a:fld>
            <a:endParaRPr lang="en-GB" dirty="0"/>
          </a:p>
        </p:txBody>
      </p:sp>
      <p:sp>
        <p:nvSpPr>
          <p:cNvPr id="104" name="Round Same Side Corner Rectangle 103"/>
          <p:cNvSpPr/>
          <p:nvPr userDrawn="1"/>
        </p:nvSpPr>
        <p:spPr>
          <a:xfrm>
            <a:off x="4819650" y="2168525"/>
            <a:ext cx="3605213" cy="4291712"/>
          </a:xfrm>
          <a:prstGeom prst="round2SameRect">
            <a:avLst>
              <a:gd name="adj1" fmla="val 2774"/>
              <a:gd name="adj2" fmla="val 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Aft>
                <a:spcPct val="50000"/>
              </a:spcAft>
              <a:defRPr/>
            </a:pPr>
            <a:endParaRPr lang="en-GB" dirty="0">
              <a:latin typeface="Franklin Gothic Book"/>
            </a:endParaRPr>
          </a:p>
        </p:txBody>
      </p:sp>
      <p:sp>
        <p:nvSpPr>
          <p:cNvPr id="4" name="Text Placeholder 3"/>
          <p:cNvSpPr>
            <a:spLocks noGrp="1"/>
          </p:cNvSpPr>
          <p:nvPr>
            <p:ph type="body" sz="quarter" idx="20" hasCustomPrompt="1"/>
          </p:nvPr>
        </p:nvSpPr>
        <p:spPr>
          <a:xfrm>
            <a:off x="708025" y="1446213"/>
            <a:ext cx="7716838" cy="723900"/>
          </a:xfrm>
        </p:spPr>
        <p:txBody>
          <a:bodyPr/>
          <a:lstStyle>
            <a:lvl1pPr>
              <a:defRPr/>
            </a:lvl1pPr>
          </a:lstStyle>
          <a:p>
            <a:pPr lvl="0"/>
            <a:r>
              <a:rPr lang="en-US" dirty="0"/>
              <a:t>Short intro text</a:t>
            </a:r>
          </a:p>
        </p:txBody>
      </p:sp>
      <p:sp>
        <p:nvSpPr>
          <p:cNvPr id="7" name="Text Placeholder 6"/>
          <p:cNvSpPr>
            <a:spLocks noGrp="1"/>
          </p:cNvSpPr>
          <p:nvPr>
            <p:ph type="body" sz="quarter" idx="21" hasCustomPrompt="1"/>
          </p:nvPr>
        </p:nvSpPr>
        <p:spPr>
          <a:xfrm>
            <a:off x="850900" y="2271939"/>
            <a:ext cx="3111500" cy="244475"/>
          </a:xfrm>
        </p:spPr>
        <p:txBody>
          <a:bodyPr/>
          <a:lstStyle>
            <a:lvl1pPr>
              <a:defRPr sz="1600" baseline="0">
                <a:latin typeface="Franklin Gothic Medium" panose="020B0603020102020204" pitchFamily="34" charset="0"/>
              </a:defRPr>
            </a:lvl1pPr>
          </a:lstStyle>
          <a:p>
            <a:pPr lvl="0"/>
            <a:r>
              <a:rPr lang="en-US" dirty="0"/>
              <a:t>Chart title</a:t>
            </a:r>
          </a:p>
        </p:txBody>
      </p:sp>
      <p:sp>
        <p:nvSpPr>
          <p:cNvPr id="18" name="Text Placeholder 6"/>
          <p:cNvSpPr>
            <a:spLocks noGrp="1"/>
          </p:cNvSpPr>
          <p:nvPr>
            <p:ph type="body" sz="quarter" idx="22" hasCustomPrompt="1"/>
          </p:nvPr>
        </p:nvSpPr>
        <p:spPr>
          <a:xfrm>
            <a:off x="5073649" y="2246539"/>
            <a:ext cx="3111500" cy="269875"/>
          </a:xfrm>
        </p:spPr>
        <p:txBody>
          <a:bodyPr/>
          <a:lstStyle>
            <a:lvl1pPr>
              <a:defRPr sz="1600" baseline="0">
                <a:latin typeface="Franklin Gothic Medium" panose="020B0603020102020204" pitchFamily="34" charset="0"/>
              </a:defRPr>
            </a:lvl1pPr>
          </a:lstStyle>
          <a:p>
            <a:pPr lvl="0"/>
            <a:r>
              <a:rPr lang="en-US" dirty="0"/>
              <a:t>Chart title</a:t>
            </a:r>
          </a:p>
        </p:txBody>
      </p:sp>
      <p:sp>
        <p:nvSpPr>
          <p:cNvPr id="9" name="Content Placeholder 8"/>
          <p:cNvSpPr>
            <a:spLocks noGrp="1"/>
          </p:cNvSpPr>
          <p:nvPr>
            <p:ph sz="quarter" idx="23"/>
          </p:nvPr>
        </p:nvSpPr>
        <p:spPr>
          <a:xfrm>
            <a:off x="720725" y="2642488"/>
            <a:ext cx="3603625" cy="3818637"/>
          </a:xfrm>
        </p:spPr>
        <p:txBody>
          <a:bodyPr/>
          <a:lstStyle>
            <a:lvl1pPr>
              <a:defRPr sz="1600"/>
            </a:lvl1pPr>
          </a:lstStyle>
          <a:p>
            <a:pPr lvl="0"/>
            <a:r>
              <a:rPr lang="en-US" dirty="0"/>
              <a:t>Click to edit Master text styles</a:t>
            </a:r>
          </a:p>
        </p:txBody>
      </p:sp>
      <p:sp>
        <p:nvSpPr>
          <p:cNvPr id="21" name="Content Placeholder 8"/>
          <p:cNvSpPr>
            <a:spLocks noGrp="1"/>
          </p:cNvSpPr>
          <p:nvPr>
            <p:ph sz="quarter" idx="24"/>
          </p:nvPr>
        </p:nvSpPr>
        <p:spPr>
          <a:xfrm>
            <a:off x="4822825" y="2641600"/>
            <a:ext cx="3603625" cy="3818637"/>
          </a:xfrm>
        </p:spPr>
        <p:txBody>
          <a:bodyPr/>
          <a:lstStyle>
            <a:lvl1pPr>
              <a:defRPr sz="1600"/>
            </a:lvl1pPr>
          </a:lstStyle>
          <a:p>
            <a:pPr lvl="0"/>
            <a:r>
              <a:rPr lang="en-US" dirty="0"/>
              <a:t>Click to edit Master text styles</a:t>
            </a:r>
          </a:p>
        </p:txBody>
      </p:sp>
    </p:spTree>
    <p:extLst>
      <p:ext uri="{BB962C8B-B14F-4D97-AF65-F5344CB8AC3E}">
        <p14:creationId xmlns:p14="http://schemas.microsoft.com/office/powerpoint/2010/main" val="2041878380"/>
      </p:ext>
    </p:extLst>
  </p:cSld>
  <p:clrMapOvr>
    <a:masterClrMapping/>
  </p:clrMapOvr>
</p:sldLayout>
</file>

<file path=ppt/slideLayouts/slideLayout185.xml><?xml version="1.0" encoding="utf-8"?>
<p:sldLayout xmlns:a="http://schemas.openxmlformats.org/drawingml/2006/main" xmlns:r="http://schemas.openxmlformats.org/officeDocument/2006/relationships" xmlns:p="http://schemas.openxmlformats.org/presentationml/2006/main" preserve="1" userDrawn="1">
  <p:cSld name="2_Single chart">
    <p:spTree>
      <p:nvGrpSpPr>
        <p:cNvPr id="1" name=""/>
        <p:cNvGrpSpPr/>
        <p:nvPr/>
      </p:nvGrpSpPr>
      <p:grpSpPr>
        <a:xfrm>
          <a:off x="0" y="0"/>
          <a:ext cx="0" cy="0"/>
          <a:chOff x="0" y="0"/>
          <a:chExt cx="0" cy="0"/>
        </a:xfrm>
      </p:grpSpPr>
      <p:sp>
        <p:nvSpPr>
          <p:cNvPr id="4" name="Round Same Side Corner Rectangle 3"/>
          <p:cNvSpPr/>
          <p:nvPr userDrawn="1"/>
        </p:nvSpPr>
        <p:spPr>
          <a:xfrm>
            <a:off x="376238" y="1803401"/>
            <a:ext cx="8407400" cy="4657724"/>
          </a:xfrm>
          <a:prstGeom prst="round2SameRect">
            <a:avLst>
              <a:gd name="adj1" fmla="val 2789"/>
              <a:gd name="adj2" fmla="val 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Aft>
                <a:spcPct val="50000"/>
              </a:spcAft>
              <a:defRPr/>
            </a:pPr>
            <a:endParaRPr lang="en-GB" dirty="0">
              <a:latin typeface="Franklin Gothic Book"/>
            </a:endParaRPr>
          </a:p>
        </p:txBody>
      </p:sp>
      <p:sp>
        <p:nvSpPr>
          <p:cNvPr id="5" name="Content Placeholder 4"/>
          <p:cNvSpPr>
            <a:spLocks noGrp="1"/>
          </p:cNvSpPr>
          <p:nvPr>
            <p:ph sz="quarter" idx="10" hasCustomPrompt="1"/>
          </p:nvPr>
        </p:nvSpPr>
        <p:spPr>
          <a:xfrm>
            <a:off x="376238" y="1803401"/>
            <a:ext cx="8407400" cy="4657723"/>
          </a:xfrm>
        </p:spPr>
        <p:txBody>
          <a:bodyPr/>
          <a:lstStyle>
            <a:lvl1pPr>
              <a:defRPr/>
            </a:lvl1pPr>
          </a:lstStyle>
          <a:p>
            <a:pPr lvl="0"/>
            <a:r>
              <a:rPr lang="en-US" dirty="0"/>
              <a:t>Click icon to add object</a:t>
            </a:r>
          </a:p>
        </p:txBody>
      </p:sp>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dirty="0"/>
          </a:p>
        </p:txBody>
      </p:sp>
      <p:sp>
        <p:nvSpPr>
          <p:cNvPr id="99"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F7334817-FF7C-6948-966F-8ECFBE662A14}" type="datetime3">
              <a:rPr lang="en-GB" smtClean="0"/>
              <a:t>20 February, 2019</a:t>
            </a:fld>
            <a:endParaRPr lang="en-GB" dirty="0"/>
          </a:p>
        </p:txBody>
      </p:sp>
      <p:sp>
        <p:nvSpPr>
          <p:cNvPr id="100"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1000" b="0" i="0" u="none">
                <a:solidFill>
                  <a:srgbClr val="FFFFFF"/>
                </a:solidFill>
                <a:latin typeface="Arial"/>
              </a:defRPr>
            </a:lvl1pPr>
          </a:lstStyle>
          <a:p>
            <a:endParaRPr lang="en-GB" b="1"/>
          </a:p>
        </p:txBody>
      </p:sp>
      <p:sp>
        <p:nvSpPr>
          <p:cNvPr id="102"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pPr/>
              <a:t>‹#›</a:t>
            </a:fld>
            <a:endParaRPr lang="en-GB" dirty="0"/>
          </a:p>
        </p:txBody>
      </p:sp>
    </p:spTree>
    <p:extLst>
      <p:ext uri="{BB962C8B-B14F-4D97-AF65-F5344CB8AC3E}">
        <p14:creationId xmlns:p14="http://schemas.microsoft.com/office/powerpoint/2010/main" val="1777662863"/>
      </p:ext>
    </p:extLst>
  </p:cSld>
  <p:clrMapOvr>
    <a:masterClrMapping/>
  </p:clrMapOvr>
</p:sldLayout>
</file>

<file path=ppt/slideLayouts/slideLayout186.xml><?xml version="1.0" encoding="utf-8"?>
<p:sldLayout xmlns:a="http://schemas.openxmlformats.org/drawingml/2006/main" xmlns:r="http://schemas.openxmlformats.org/officeDocument/2006/relationships" xmlns:p="http://schemas.openxmlformats.org/presentationml/2006/main" preserve="1" userDrawn="1">
  <p:cSld name="Single chart">
    <p:spTree>
      <p:nvGrpSpPr>
        <p:cNvPr id="1" name=""/>
        <p:cNvGrpSpPr/>
        <p:nvPr/>
      </p:nvGrpSpPr>
      <p:grpSpPr>
        <a:xfrm>
          <a:off x="0" y="0"/>
          <a:ext cx="0" cy="0"/>
          <a:chOff x="0" y="0"/>
          <a:chExt cx="0" cy="0"/>
        </a:xfrm>
      </p:grpSpPr>
      <p:sp>
        <p:nvSpPr>
          <p:cNvPr id="4" name="Round Same Side Corner Rectangle 3"/>
          <p:cNvSpPr/>
          <p:nvPr userDrawn="1"/>
        </p:nvSpPr>
        <p:spPr>
          <a:xfrm>
            <a:off x="376238" y="1803401"/>
            <a:ext cx="8407400" cy="4657724"/>
          </a:xfrm>
          <a:prstGeom prst="round2SameRect">
            <a:avLst>
              <a:gd name="adj1" fmla="val 2789"/>
              <a:gd name="adj2" fmla="val 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Aft>
                <a:spcPct val="50000"/>
              </a:spcAft>
              <a:defRPr/>
            </a:pPr>
            <a:endParaRPr lang="en-GB" dirty="0">
              <a:latin typeface="Franklin Gothic Book"/>
            </a:endParaRPr>
          </a:p>
        </p:txBody>
      </p:sp>
      <p:sp>
        <p:nvSpPr>
          <p:cNvPr id="5" name="Content Placeholder 4"/>
          <p:cNvSpPr>
            <a:spLocks noGrp="1"/>
          </p:cNvSpPr>
          <p:nvPr>
            <p:ph sz="quarter" idx="10" hasCustomPrompt="1"/>
          </p:nvPr>
        </p:nvSpPr>
        <p:spPr>
          <a:xfrm>
            <a:off x="376238" y="1803401"/>
            <a:ext cx="8407400" cy="4657723"/>
          </a:xfrm>
        </p:spPr>
        <p:txBody>
          <a:bodyPr/>
          <a:lstStyle>
            <a:lvl1pPr>
              <a:defRPr baseline="0"/>
            </a:lvl1pPr>
          </a:lstStyle>
          <a:p>
            <a:pPr lvl="0"/>
            <a:r>
              <a:rPr lang="en-US" dirty="0"/>
              <a:t>Click icon to add object</a:t>
            </a:r>
          </a:p>
        </p:txBody>
      </p:sp>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dirty="0"/>
          </a:p>
        </p:txBody>
      </p:sp>
      <p:sp>
        <p:nvSpPr>
          <p:cNvPr id="99"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F7334817-FF7C-6948-966F-8ECFBE662A14}" type="datetime3">
              <a:rPr lang="en-GB" smtClean="0"/>
              <a:t>20 February, 2019</a:t>
            </a:fld>
            <a:endParaRPr lang="en-GB" dirty="0"/>
          </a:p>
        </p:txBody>
      </p:sp>
      <p:sp>
        <p:nvSpPr>
          <p:cNvPr id="100"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1000" b="0" i="0" u="none">
                <a:solidFill>
                  <a:srgbClr val="FFFFFF"/>
                </a:solidFill>
                <a:latin typeface="Arial"/>
              </a:defRPr>
            </a:lvl1pPr>
          </a:lstStyle>
          <a:p>
            <a:endParaRPr lang="en-GB" b="1"/>
          </a:p>
        </p:txBody>
      </p:sp>
      <p:sp>
        <p:nvSpPr>
          <p:cNvPr id="102"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pPr/>
              <a:t>‹#›</a:t>
            </a:fld>
            <a:endParaRPr lang="en-GB" dirty="0"/>
          </a:p>
        </p:txBody>
      </p:sp>
    </p:spTree>
    <p:extLst>
      <p:ext uri="{BB962C8B-B14F-4D97-AF65-F5344CB8AC3E}">
        <p14:creationId xmlns:p14="http://schemas.microsoft.com/office/powerpoint/2010/main" val="3963595066"/>
      </p:ext>
    </p:extLst>
  </p:cSld>
  <p:clrMapOvr>
    <a:masterClrMapping/>
  </p:clrMapOvr>
</p:sldLayout>
</file>

<file path=ppt/slideLayouts/slideLayout187.xml><?xml version="1.0" encoding="utf-8"?>
<p:sldLayout xmlns:a="http://schemas.openxmlformats.org/drawingml/2006/main" xmlns:r="http://schemas.openxmlformats.org/officeDocument/2006/relationships" xmlns:p="http://schemas.openxmlformats.org/presentationml/2006/main" preserve="1" userDrawn="1">
  <p:cSld name="Single chart - with title">
    <p:spTree>
      <p:nvGrpSpPr>
        <p:cNvPr id="1" name=""/>
        <p:cNvGrpSpPr/>
        <p:nvPr/>
      </p:nvGrpSpPr>
      <p:grpSpPr>
        <a:xfrm>
          <a:off x="0" y="0"/>
          <a:ext cx="0" cy="0"/>
          <a:chOff x="0" y="0"/>
          <a:chExt cx="0" cy="0"/>
        </a:xfrm>
      </p:grpSpPr>
      <p:sp>
        <p:nvSpPr>
          <p:cNvPr id="4" name="Round Same Side Corner Rectangle 3"/>
          <p:cNvSpPr/>
          <p:nvPr userDrawn="1"/>
        </p:nvSpPr>
        <p:spPr>
          <a:xfrm>
            <a:off x="376238" y="1803401"/>
            <a:ext cx="8407399" cy="4657724"/>
          </a:xfrm>
          <a:prstGeom prst="round2SameRect">
            <a:avLst>
              <a:gd name="adj1" fmla="val 2789"/>
              <a:gd name="adj2" fmla="val 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Aft>
                <a:spcPct val="50000"/>
              </a:spcAft>
              <a:defRPr/>
            </a:pPr>
            <a:endParaRPr lang="en-GB" dirty="0">
              <a:latin typeface="Franklin Gothic Book"/>
            </a:endParaRPr>
          </a:p>
        </p:txBody>
      </p:sp>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dirty="0"/>
          </a:p>
        </p:txBody>
      </p:sp>
      <p:sp>
        <p:nvSpPr>
          <p:cNvPr id="99"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F7334817-FF7C-6948-966F-8ECFBE662A14}" type="datetime3">
              <a:rPr lang="en-GB" smtClean="0"/>
              <a:t>20 February, 2019</a:t>
            </a:fld>
            <a:endParaRPr lang="en-GB" dirty="0"/>
          </a:p>
        </p:txBody>
      </p:sp>
      <p:sp>
        <p:nvSpPr>
          <p:cNvPr id="100"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1000" b="0" i="0" u="none">
                <a:solidFill>
                  <a:srgbClr val="FFFFFF"/>
                </a:solidFill>
                <a:latin typeface="Arial"/>
              </a:defRPr>
            </a:lvl1pPr>
          </a:lstStyle>
          <a:p>
            <a:endParaRPr lang="en-GB" b="1"/>
          </a:p>
        </p:txBody>
      </p:sp>
      <p:sp>
        <p:nvSpPr>
          <p:cNvPr id="102"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pPr/>
              <a:t>‹#›</a:t>
            </a:fld>
            <a:endParaRPr lang="en-GB" dirty="0"/>
          </a:p>
        </p:txBody>
      </p:sp>
      <p:sp>
        <p:nvSpPr>
          <p:cNvPr id="5" name="Content Placeholder 4"/>
          <p:cNvSpPr>
            <a:spLocks noGrp="1"/>
          </p:cNvSpPr>
          <p:nvPr>
            <p:ph sz="quarter" idx="17" hasCustomPrompt="1"/>
          </p:nvPr>
        </p:nvSpPr>
        <p:spPr>
          <a:xfrm>
            <a:off x="376238" y="2472531"/>
            <a:ext cx="8407400" cy="4013994"/>
          </a:xfrm>
        </p:spPr>
        <p:txBody>
          <a:bodyPr/>
          <a:lstStyle>
            <a:lvl1pPr>
              <a:defRPr baseline="0"/>
            </a:lvl1pPr>
          </a:lstStyle>
          <a:p>
            <a:pPr lvl="0"/>
            <a:r>
              <a:rPr lang="en-US" dirty="0"/>
              <a:t>Click icon to add object</a:t>
            </a:r>
          </a:p>
        </p:txBody>
      </p:sp>
      <p:sp>
        <p:nvSpPr>
          <p:cNvPr id="7" name="Text Placeholder 6"/>
          <p:cNvSpPr>
            <a:spLocks noGrp="1"/>
          </p:cNvSpPr>
          <p:nvPr>
            <p:ph type="body" sz="quarter" idx="18" hasCustomPrompt="1"/>
          </p:nvPr>
        </p:nvSpPr>
        <p:spPr>
          <a:xfrm>
            <a:off x="720725" y="1864518"/>
            <a:ext cx="7704138" cy="608013"/>
          </a:xfrm>
        </p:spPr>
        <p:txBody>
          <a:bodyPr/>
          <a:lstStyle>
            <a:lvl1pPr>
              <a:defRPr sz="1800">
                <a:latin typeface="Franklin Gothic Medium" panose="020B0603020102020204" pitchFamily="34" charset="0"/>
              </a:defRPr>
            </a:lvl1pPr>
          </a:lstStyle>
          <a:p>
            <a:pPr lvl="0"/>
            <a:r>
              <a:rPr lang="en-US" dirty="0"/>
              <a:t>Chart title</a:t>
            </a:r>
          </a:p>
        </p:txBody>
      </p:sp>
    </p:spTree>
    <p:extLst>
      <p:ext uri="{BB962C8B-B14F-4D97-AF65-F5344CB8AC3E}">
        <p14:creationId xmlns:p14="http://schemas.microsoft.com/office/powerpoint/2010/main" val="3220841710"/>
      </p:ext>
    </p:extLst>
  </p:cSld>
  <p:clrMapOvr>
    <a:masterClrMapping/>
  </p:clrMapOvr>
</p:sldLayout>
</file>

<file path=ppt/slideLayouts/slideLayout188.xml><?xml version="1.0" encoding="utf-8"?>
<p:sldLayout xmlns:a="http://schemas.openxmlformats.org/drawingml/2006/main" xmlns:r="http://schemas.openxmlformats.org/officeDocument/2006/relationships" xmlns:p="http://schemas.openxmlformats.org/presentationml/2006/main" preserve="1">
  <p:cSld name="47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Date Placeholder 2"/>
          <p:cNvSpPr>
            <a:spLocks noGrp="1"/>
          </p:cNvSpPr>
          <p:nvPr>
            <p:ph type="dt" sz="half" idx="10"/>
          </p:nvPr>
        </p:nvSpPr>
        <p:spPr/>
        <p:txBody>
          <a:bodyPr/>
          <a:lstStyle/>
          <a:p>
            <a:fld id="{8B6E079F-0502-CC4C-9C8B-39554E94F19E}" type="datetime3">
              <a:rPr lang="en-GB" smtClean="0"/>
              <a:pPr/>
              <a:t>20 February, 2019</a:t>
            </a:fld>
            <a:endParaRPr lang="en-GB" dirty="0"/>
          </a:p>
        </p:txBody>
      </p:sp>
      <p:sp>
        <p:nvSpPr>
          <p:cNvPr id="4" name="Footer Placeholder 3"/>
          <p:cNvSpPr>
            <a:spLocks noGrp="1"/>
          </p:cNvSpPr>
          <p:nvPr>
            <p:ph type="ftr" sz="quarter" idx="11"/>
            <p:custDataLst>
              <p:tags r:id="rId1"/>
            </p:custDataLst>
          </p:nvPr>
        </p:nvSpPr>
        <p:spPr>
          <a:xfrm>
            <a:off x="0" y="6480000"/>
            <a:ext cx="9144000" cy="378000"/>
          </a:xfrm>
        </p:spPr>
        <p:txBody>
          <a:bodyPr/>
          <a:lstStyle>
            <a:lvl1pPr algn="ctr">
              <a:defRPr lang="en-GB" sz="1000" b="0" i="0" u="none">
                <a:solidFill>
                  <a:srgbClr val="FFFFFF"/>
                </a:solidFill>
                <a:latin typeface="Arial"/>
              </a:defRPr>
            </a:lvl1pPr>
          </a:lstStyle>
          <a:p>
            <a:endParaRPr lang="en-GB" b="1"/>
          </a:p>
        </p:txBody>
      </p:sp>
      <p:sp>
        <p:nvSpPr>
          <p:cNvPr id="5" name="Slide Number Placeholder 4"/>
          <p:cNvSpPr>
            <a:spLocks noGrp="1"/>
          </p:cNvSpPr>
          <p:nvPr>
            <p:ph type="sldNum" sz="quarter" idx="12"/>
          </p:nvPr>
        </p:nvSpPr>
        <p:spPr/>
        <p:txBody>
          <a:bodyPr/>
          <a:lstStyle/>
          <a:p>
            <a:fld id="{71F9F866-B438-9445-8D9F-1F8FF6608833}" type="slidenum">
              <a:rPr lang="en-GB" smtClean="0"/>
              <a:pPr/>
              <a:t>‹#›</a:t>
            </a:fld>
            <a:endParaRPr lang="en-GB" dirty="0"/>
          </a:p>
        </p:txBody>
      </p:sp>
      <p:sp>
        <p:nvSpPr>
          <p:cNvPr id="6" name="Rectangle 5"/>
          <p:cNvSpPr/>
          <p:nvPr userDrawn="1"/>
        </p:nvSpPr>
        <p:spPr>
          <a:xfrm>
            <a:off x="0" y="0"/>
            <a:ext cx="9144000" cy="6858000"/>
          </a:xfrm>
          <a:prstGeom prst="rect">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7000" dirty="0">
                <a:latin typeface="Franklin Gothic Book"/>
              </a:rPr>
              <a:t>Layouts</a:t>
            </a:r>
            <a:r>
              <a:rPr lang="en-US" sz="7000" baseline="0" dirty="0">
                <a:latin typeface="Franklin Gothic Book"/>
              </a:rPr>
              <a:t> for</a:t>
            </a:r>
            <a:br>
              <a:rPr lang="en-US" sz="7000" baseline="0" dirty="0">
                <a:latin typeface="Franklin Gothic Book"/>
              </a:rPr>
            </a:br>
            <a:r>
              <a:rPr lang="en-US" sz="7000" baseline="0" dirty="0">
                <a:latin typeface="Franklin Gothic Book"/>
              </a:rPr>
              <a:t>complex text</a:t>
            </a:r>
            <a:endParaRPr lang="en-US" sz="7000" dirty="0">
              <a:latin typeface="Franklin Gothic Book"/>
            </a:endParaRPr>
          </a:p>
        </p:txBody>
      </p:sp>
      <p:grpSp>
        <p:nvGrpSpPr>
          <p:cNvPr id="7" name="Group 6"/>
          <p:cNvGrpSpPr/>
          <p:nvPr userDrawn="1"/>
        </p:nvGrpSpPr>
        <p:grpSpPr>
          <a:xfrm>
            <a:off x="-903288" y="0"/>
            <a:ext cx="9902857" cy="7638450"/>
            <a:chOff x="-903288" y="0"/>
            <a:chExt cx="9902857" cy="7638450"/>
          </a:xfrm>
        </p:grpSpPr>
        <p:cxnSp>
          <p:nvCxnSpPr>
            <p:cNvPr id="8" name="Straight Connector 7"/>
            <p:cNvCxnSpPr/>
            <p:nvPr userDrawn="1"/>
          </p:nvCxnSpPr>
          <p:spPr bwMode="auto">
            <a:xfrm>
              <a:off x="-903288" y="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userDrawn="1"/>
          </p:nvCxnSpPr>
          <p:spPr bwMode="auto">
            <a:xfrm>
              <a:off x="-903288" y="360363"/>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userDrawn="1"/>
          </p:nvCxnSpPr>
          <p:spPr bwMode="auto">
            <a:xfrm>
              <a:off x="-903288" y="719138"/>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userDrawn="1"/>
          </p:nvCxnSpPr>
          <p:spPr bwMode="auto">
            <a:xfrm>
              <a:off x="-903288" y="10795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userDrawn="1"/>
          </p:nvCxnSpPr>
          <p:spPr bwMode="auto">
            <a:xfrm>
              <a:off x="-903288" y="1439863"/>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userDrawn="1"/>
          </p:nvCxnSpPr>
          <p:spPr bwMode="auto">
            <a:xfrm>
              <a:off x="-903288" y="1800225"/>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userDrawn="1"/>
          </p:nvCxnSpPr>
          <p:spPr bwMode="auto">
            <a:xfrm>
              <a:off x="-903288" y="2160588"/>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userDrawn="1"/>
          </p:nvCxnSpPr>
          <p:spPr bwMode="auto">
            <a:xfrm>
              <a:off x="-903288" y="252095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userDrawn="1"/>
          </p:nvCxnSpPr>
          <p:spPr bwMode="auto">
            <a:xfrm>
              <a:off x="-903288" y="2879725"/>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userDrawn="1"/>
          </p:nvCxnSpPr>
          <p:spPr bwMode="auto">
            <a:xfrm>
              <a:off x="-903288" y="3240088"/>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userDrawn="1"/>
          </p:nvCxnSpPr>
          <p:spPr bwMode="auto">
            <a:xfrm>
              <a:off x="-903288" y="360045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userDrawn="1"/>
          </p:nvCxnSpPr>
          <p:spPr bwMode="auto">
            <a:xfrm>
              <a:off x="-903288" y="3960813"/>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userDrawn="1"/>
          </p:nvCxnSpPr>
          <p:spPr bwMode="auto">
            <a:xfrm>
              <a:off x="-903288" y="4319588"/>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userDrawn="1"/>
          </p:nvCxnSpPr>
          <p:spPr bwMode="auto">
            <a:xfrm>
              <a:off x="-903288" y="467995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userDrawn="1"/>
          </p:nvCxnSpPr>
          <p:spPr bwMode="auto">
            <a:xfrm>
              <a:off x="-903288" y="5040313"/>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userDrawn="1"/>
          </p:nvCxnSpPr>
          <p:spPr bwMode="auto">
            <a:xfrm rot="5400000">
              <a:off x="467915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userDrawn="1"/>
          </p:nvCxnSpPr>
          <p:spPr bwMode="auto">
            <a:xfrm rot="5400000">
              <a:off x="431879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userDrawn="1"/>
          </p:nvCxnSpPr>
          <p:spPr bwMode="auto">
            <a:xfrm rot="5400000">
              <a:off x="396001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userDrawn="1"/>
          </p:nvCxnSpPr>
          <p:spPr bwMode="auto">
            <a:xfrm rot="5400000">
              <a:off x="35980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userDrawn="1"/>
          </p:nvCxnSpPr>
          <p:spPr bwMode="auto">
            <a:xfrm rot="5400000">
              <a:off x="323929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userDrawn="1"/>
          </p:nvCxnSpPr>
          <p:spPr bwMode="auto">
            <a:xfrm rot="5400000">
              <a:off x="287893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userDrawn="1"/>
          </p:nvCxnSpPr>
          <p:spPr bwMode="auto">
            <a:xfrm rot="5400000">
              <a:off x="25185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userDrawn="1"/>
          </p:nvCxnSpPr>
          <p:spPr bwMode="auto">
            <a:xfrm rot="5400000">
              <a:off x="215820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userDrawn="1"/>
          </p:nvCxnSpPr>
          <p:spPr bwMode="auto">
            <a:xfrm rot="5400000">
              <a:off x="179943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userDrawn="1"/>
          </p:nvCxnSpPr>
          <p:spPr bwMode="auto">
            <a:xfrm rot="5400000">
              <a:off x="14390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userDrawn="1"/>
          </p:nvCxnSpPr>
          <p:spPr bwMode="auto">
            <a:xfrm rot="5400000">
              <a:off x="107870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userDrawn="1"/>
          </p:nvCxnSpPr>
          <p:spPr bwMode="auto">
            <a:xfrm rot="5400000">
              <a:off x="71834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userDrawn="1"/>
          </p:nvCxnSpPr>
          <p:spPr bwMode="auto">
            <a:xfrm rot="5400000">
              <a:off x="3595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6" name="Straight Connector 35"/>
            <p:cNvCxnSpPr/>
            <p:nvPr userDrawn="1"/>
          </p:nvCxnSpPr>
          <p:spPr bwMode="auto">
            <a:xfrm rot="5400000">
              <a:off x="-79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7" name="Straight Connector 36"/>
            <p:cNvCxnSpPr/>
            <p:nvPr userDrawn="1"/>
          </p:nvCxnSpPr>
          <p:spPr bwMode="auto">
            <a:xfrm rot="5400000">
              <a:off x="-361158"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8" name="Straight Connector 37"/>
            <p:cNvCxnSpPr/>
            <p:nvPr userDrawn="1"/>
          </p:nvCxnSpPr>
          <p:spPr bwMode="auto">
            <a:xfrm rot="5400000">
              <a:off x="683974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9" name="Straight Connector 38"/>
            <p:cNvCxnSpPr/>
            <p:nvPr userDrawn="1"/>
          </p:nvCxnSpPr>
          <p:spPr bwMode="auto">
            <a:xfrm rot="5400000">
              <a:off x="647938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0" name="Straight Connector 39"/>
            <p:cNvCxnSpPr/>
            <p:nvPr userDrawn="1"/>
          </p:nvCxnSpPr>
          <p:spPr bwMode="auto">
            <a:xfrm rot="5400000">
              <a:off x="611901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1" name="Straight Connector 40"/>
            <p:cNvCxnSpPr/>
            <p:nvPr userDrawn="1"/>
          </p:nvCxnSpPr>
          <p:spPr bwMode="auto">
            <a:xfrm rot="5400000">
              <a:off x="575865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2" name="Straight Connector 41"/>
            <p:cNvCxnSpPr/>
            <p:nvPr userDrawn="1"/>
          </p:nvCxnSpPr>
          <p:spPr bwMode="auto">
            <a:xfrm rot="5400000">
              <a:off x="539829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3" name="Straight Connector 42"/>
            <p:cNvCxnSpPr/>
            <p:nvPr userDrawn="1"/>
          </p:nvCxnSpPr>
          <p:spPr bwMode="auto">
            <a:xfrm rot="5400000">
              <a:off x="503951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4" name="Straight Connector 43"/>
            <p:cNvCxnSpPr/>
            <p:nvPr userDrawn="1"/>
          </p:nvCxnSpPr>
          <p:spPr bwMode="auto">
            <a:xfrm rot="5400000">
              <a:off x="467915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5" name="Straight Connector 44"/>
            <p:cNvCxnSpPr/>
            <p:nvPr userDrawn="1"/>
          </p:nvCxnSpPr>
          <p:spPr bwMode="auto">
            <a:xfrm rot="5400000">
              <a:off x="720010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6" name="Straight Connector 45"/>
            <p:cNvCxnSpPr/>
            <p:nvPr userDrawn="1"/>
          </p:nvCxnSpPr>
          <p:spPr bwMode="auto">
            <a:xfrm rot="5400000">
              <a:off x="75604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7" name="Straight Connector 46"/>
            <p:cNvCxnSpPr/>
            <p:nvPr userDrawn="1"/>
          </p:nvCxnSpPr>
          <p:spPr bwMode="auto">
            <a:xfrm rot="5400000">
              <a:off x="792000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8" name="Straight Connector 47"/>
            <p:cNvCxnSpPr/>
            <p:nvPr userDrawn="1"/>
          </p:nvCxnSpPr>
          <p:spPr bwMode="auto">
            <a:xfrm rot="5400000">
              <a:off x="828000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9" name="Straight Connector 48"/>
            <p:cNvCxnSpPr/>
            <p:nvPr userDrawn="1"/>
          </p:nvCxnSpPr>
          <p:spPr bwMode="auto">
            <a:xfrm rot="5400000">
              <a:off x="864000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0" name="Straight Connector 49"/>
            <p:cNvCxnSpPr/>
            <p:nvPr userDrawn="1"/>
          </p:nvCxnSpPr>
          <p:spPr bwMode="auto">
            <a:xfrm>
              <a:off x="-903288" y="540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1" name="Straight Connector 50"/>
            <p:cNvCxnSpPr/>
            <p:nvPr userDrawn="1"/>
          </p:nvCxnSpPr>
          <p:spPr bwMode="auto">
            <a:xfrm>
              <a:off x="-903288" y="576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2" name="Straight Connector 51"/>
            <p:cNvCxnSpPr/>
            <p:nvPr userDrawn="1"/>
          </p:nvCxnSpPr>
          <p:spPr bwMode="auto">
            <a:xfrm>
              <a:off x="-903288" y="612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3" name="Straight Connector 52"/>
            <p:cNvCxnSpPr/>
            <p:nvPr userDrawn="1"/>
          </p:nvCxnSpPr>
          <p:spPr bwMode="auto">
            <a:xfrm>
              <a:off x="-903288" y="648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4" name="Straight Connector 53"/>
            <p:cNvCxnSpPr/>
            <p:nvPr userDrawn="1"/>
          </p:nvCxnSpPr>
          <p:spPr bwMode="auto">
            <a:xfrm>
              <a:off x="-903288" y="684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207786844"/>
      </p:ext>
    </p:extLst>
  </p:cSld>
  <p:clrMapOvr>
    <a:masterClrMapping/>
  </p:clrMapOvr>
</p:sldLayout>
</file>

<file path=ppt/slideLayouts/slideLayout189.xml><?xml version="1.0" encoding="utf-8"?>
<p:sldLayout xmlns:a="http://schemas.openxmlformats.org/drawingml/2006/main" xmlns:r="http://schemas.openxmlformats.org/officeDocument/2006/relationships" xmlns:p="http://schemas.openxmlformats.org/presentationml/2006/main" preserve="1" userDrawn="1">
  <p:cSld name="15_Custom Layout">
    <p:spTree>
      <p:nvGrpSpPr>
        <p:cNvPr id="1" name=""/>
        <p:cNvGrpSpPr/>
        <p:nvPr/>
      </p:nvGrpSpPr>
      <p:grpSpPr>
        <a:xfrm>
          <a:off x="0" y="0"/>
          <a:ext cx="0" cy="0"/>
          <a:chOff x="0" y="0"/>
          <a:chExt cx="0" cy="0"/>
        </a:xfrm>
      </p:grpSpPr>
      <p:sp>
        <p:nvSpPr>
          <p:cNvPr id="6" name="Round Same Side Corner Rectangle 5"/>
          <p:cNvSpPr/>
          <p:nvPr userDrawn="1"/>
        </p:nvSpPr>
        <p:spPr>
          <a:xfrm>
            <a:off x="4319585" y="1803400"/>
            <a:ext cx="4319983" cy="4676599"/>
          </a:xfrm>
          <a:prstGeom prst="round2SameRect">
            <a:avLst>
              <a:gd name="adj1" fmla="val 3390"/>
              <a:gd name="adj2" fmla="val 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Aft>
                <a:spcPct val="50000"/>
              </a:spcAft>
              <a:defRPr/>
            </a:pPr>
            <a:endParaRPr lang="en-GB" dirty="0">
              <a:latin typeface="Franklin Gothic Book"/>
            </a:endParaRPr>
          </a:p>
        </p:txBody>
      </p:sp>
      <p:sp>
        <p:nvSpPr>
          <p:cNvPr id="65"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6"/>
          </p:nvPr>
        </p:nvSpPr>
        <p:spPr>
          <a:xfrm>
            <a:off x="6478586" y="4833942"/>
            <a:ext cx="1800982" cy="1286058"/>
          </a:xfrm>
          <a:prstGeom prst="roundRect">
            <a:avLst>
              <a:gd name="adj" fmla="val 10702"/>
            </a:avLst>
          </a:prstGeom>
        </p:spPr>
        <p:txBody>
          <a:bodyPr/>
          <a:lstStyle/>
          <a:p>
            <a:pPr lvl="0"/>
            <a:r>
              <a:rPr lang="en-US" noProof="0" dirty="0"/>
              <a:t>Click icon to add picture</a:t>
            </a:r>
            <a:endParaRPr lang="en-GB" noProof="0" dirty="0"/>
          </a:p>
        </p:txBody>
      </p:sp>
      <p:pic>
        <p:nvPicPr>
          <p:cNvPr id="7" name="Picture 6" descr="inverted commas closed.png"/>
          <p:cNvPicPr>
            <a:picLocks noChangeAspect="1"/>
          </p:cNvPicPr>
          <p:nvPr userDrawn="1"/>
        </p:nvPicPr>
        <p:blipFill rotWithShape="1">
          <a:blip r:embed="rId3" cstate="email">
            <a:lum bright="70000" contrast="-70000"/>
            <a:extLst>
              <a:ext uri="{28A0092B-C50C-407E-A947-70E740481C1C}">
                <a14:useLocalDpi xmlns:a14="http://schemas.microsoft.com/office/drawing/2010/main" val="0"/>
              </a:ext>
            </a:extLst>
          </a:blip>
          <a:srcRect l="26489" t="54153" r="29554" b="26824"/>
          <a:stretch/>
        </p:blipFill>
        <p:spPr>
          <a:xfrm>
            <a:off x="7517819" y="3312408"/>
            <a:ext cx="762020" cy="542668"/>
          </a:xfrm>
          <a:prstGeom prst="rect">
            <a:avLst/>
          </a:prstGeom>
        </p:spPr>
      </p:pic>
      <p:pic>
        <p:nvPicPr>
          <p:cNvPr id="8" name="Picture 7" descr="inverted commas open.png"/>
          <p:cNvPicPr>
            <a:picLocks noChangeAspect="1"/>
          </p:cNvPicPr>
          <p:nvPr userDrawn="1"/>
        </p:nvPicPr>
        <p:blipFill rotWithShape="1">
          <a:blip r:embed="rId4" cstate="email">
            <a:lum bright="70000" contrast="-70000"/>
            <a:extLst>
              <a:ext uri="{28A0092B-C50C-407E-A947-70E740481C1C}">
                <a14:useLocalDpi xmlns:a14="http://schemas.microsoft.com/office/drawing/2010/main" val="0"/>
              </a:ext>
            </a:extLst>
          </a:blip>
          <a:srcRect l="29337" t="27276" r="30702" b="54153"/>
          <a:stretch/>
        </p:blipFill>
        <p:spPr>
          <a:xfrm>
            <a:off x="4678162" y="2141311"/>
            <a:ext cx="692748" cy="531132"/>
          </a:xfrm>
          <a:prstGeom prst="rect">
            <a:avLst/>
          </a:prstGeom>
        </p:spPr>
      </p:pic>
      <p:sp>
        <p:nvSpPr>
          <p:cNvPr id="13" name="Text Placeholder 6"/>
          <p:cNvSpPr>
            <a:spLocks noGrp="1"/>
          </p:cNvSpPr>
          <p:nvPr>
            <p:ph type="body" sz="quarter" idx="15"/>
          </p:nvPr>
        </p:nvSpPr>
        <p:spPr>
          <a:xfrm>
            <a:off x="5038723" y="2313668"/>
            <a:ext cx="2881313" cy="1449578"/>
          </a:xfrm>
          <a:prstGeom prst="rect">
            <a:avLst/>
          </a:prstGeom>
        </p:spPr>
        <p:txBody>
          <a:bodyPr>
            <a:normAutofit/>
          </a:bodyPr>
          <a:lstStyle>
            <a:lvl1pPr marL="0" marR="0" indent="0" algn="l" defTabSz="914400" rtl="0" eaLnBrk="0" fontAlgn="base" latinLnBrk="0" hangingPunct="0">
              <a:lnSpc>
                <a:spcPct val="100000"/>
              </a:lnSpc>
              <a:spcBef>
                <a:spcPts val="0"/>
              </a:spcBef>
              <a:spcAft>
                <a:spcPts val="12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ＭＳ Ｐゴシック" charset="0"/>
                <a:cs typeface="Arial" pitchFamily="34" charset="0"/>
              </a:rPr>
              <a:t>Click to edit Master text styles</a:t>
            </a:r>
          </a:p>
        </p:txBody>
      </p:sp>
      <p:sp>
        <p:nvSpPr>
          <p:cNvPr id="12" name="Text Placeholder 6"/>
          <p:cNvSpPr>
            <a:spLocks noGrp="1"/>
          </p:cNvSpPr>
          <p:nvPr>
            <p:ph type="body" sz="quarter" idx="14"/>
          </p:nvPr>
        </p:nvSpPr>
        <p:spPr>
          <a:xfrm>
            <a:off x="717550" y="1803400"/>
            <a:ext cx="3240085" cy="4316599"/>
          </a:xfrm>
          <a:prstGeom prst="rect">
            <a:avLst/>
          </a:prstGeom>
        </p:spPr>
        <p:txBody>
          <a:bodyPr>
            <a:normAutofit/>
          </a:bodyPr>
          <a:lstStyle>
            <a:lvl1pPr marL="0" marR="0" indent="0" algn="l" defTabSz="914400" rtl="0" eaLnBrk="0" fontAlgn="base" latinLnBrk="0" hangingPunct="0">
              <a:lnSpc>
                <a:spcPct val="100000"/>
              </a:lnSpc>
              <a:spcBef>
                <a:spcPts val="0"/>
              </a:spcBef>
              <a:spcAft>
                <a:spcPts val="12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ＭＳ Ｐゴシック" charset="0"/>
                <a:cs typeface="Arial" pitchFamily="34" charset="0"/>
              </a:rPr>
              <a:t>Click to edit Master text styles</a:t>
            </a:r>
          </a:p>
          <a:p>
            <a:pPr marL="179388" marR="0" lvl="1" indent="-179388" algn="l" defTabSz="914400" rtl="0" eaLnBrk="0" fontAlgn="base" latinLnBrk="0" hangingPunct="0">
              <a:lnSpc>
                <a:spcPct val="100000"/>
              </a:lnSpc>
              <a:spcBef>
                <a:spcPts val="0"/>
              </a:spcBef>
              <a:spcAft>
                <a:spcPts val="1200"/>
              </a:spcAft>
              <a:buClrTx/>
              <a:buSzTx/>
              <a:buFont typeface="Arial" charset="0"/>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Second level</a:t>
            </a:r>
          </a:p>
          <a:p>
            <a:pPr marL="360000" marR="0" lvl="2"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Third level</a:t>
            </a:r>
          </a:p>
          <a:p>
            <a:pPr marL="540000" marR="0" lvl="3"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Fourth level</a:t>
            </a:r>
          </a:p>
        </p:txBody>
      </p:sp>
      <p:sp>
        <p:nvSpPr>
          <p:cNvPr id="2" name="Title 1"/>
          <p:cNvSpPr>
            <a:spLocks noGrp="1"/>
          </p:cNvSpPr>
          <p:nvPr>
            <p:ph type="title"/>
          </p:nvPr>
        </p:nvSpPr>
        <p:spPr/>
        <p:txBody>
          <a:bodyPr/>
          <a:lstStyle/>
          <a:p>
            <a:r>
              <a:rPr lang="en-GB"/>
              <a:t>Click to edit Master title style</a:t>
            </a:r>
            <a:endParaRPr lang="en-US"/>
          </a:p>
        </p:txBody>
      </p:sp>
      <p:sp>
        <p:nvSpPr>
          <p:cNvPr id="3" name="Date Placeholder 2"/>
          <p:cNvSpPr>
            <a:spLocks noGrp="1"/>
          </p:cNvSpPr>
          <p:nvPr>
            <p:ph type="dt" sz="half" idx="10"/>
          </p:nvPr>
        </p:nvSpPr>
        <p:spPr/>
        <p:txBody>
          <a:bodyPr/>
          <a:lstStyle/>
          <a:p>
            <a:fld id="{8B6E079F-0502-CC4C-9C8B-39554E94F19E}" type="datetime3">
              <a:rPr lang="en-GB" smtClean="0"/>
              <a:pPr/>
              <a:t>20 February, 2019</a:t>
            </a:fld>
            <a:endParaRPr lang="en-GB" dirty="0"/>
          </a:p>
        </p:txBody>
      </p:sp>
      <p:sp>
        <p:nvSpPr>
          <p:cNvPr id="4" name="Footer Placeholder 3"/>
          <p:cNvSpPr>
            <a:spLocks noGrp="1"/>
          </p:cNvSpPr>
          <p:nvPr>
            <p:ph type="ftr" sz="quarter" idx="11"/>
            <p:custDataLst>
              <p:tags r:id="rId1"/>
            </p:custDataLst>
          </p:nvPr>
        </p:nvSpPr>
        <p:spPr>
          <a:xfrm>
            <a:off x="0" y="6480000"/>
            <a:ext cx="9144000" cy="378000"/>
          </a:xfrm>
        </p:spPr>
        <p:txBody>
          <a:bodyPr/>
          <a:lstStyle>
            <a:lvl1pPr algn="ctr">
              <a:defRPr lang="en-GB" sz="1000" b="0" i="0" u="none">
                <a:solidFill>
                  <a:srgbClr val="FFFFFF"/>
                </a:solidFill>
                <a:latin typeface="Arial"/>
              </a:defRPr>
            </a:lvl1pPr>
          </a:lstStyle>
          <a:p>
            <a:endParaRPr lang="en-GB" b="1"/>
          </a:p>
        </p:txBody>
      </p:sp>
      <p:sp>
        <p:nvSpPr>
          <p:cNvPr id="5" name="Slide Number Placeholder 4"/>
          <p:cNvSpPr>
            <a:spLocks noGrp="1"/>
          </p:cNvSpPr>
          <p:nvPr>
            <p:ph type="sldNum" sz="quarter" idx="12"/>
          </p:nvPr>
        </p:nvSpPr>
        <p:spPr/>
        <p:txBody>
          <a:bodyPr/>
          <a:lstStyle/>
          <a:p>
            <a:fld id="{71F9F866-B438-9445-8D9F-1F8FF6608833}" type="slidenum">
              <a:rPr lang="en-GB" smtClean="0"/>
              <a:pPr/>
              <a:t>‹#›</a:t>
            </a:fld>
            <a:endParaRPr lang="en-GB" dirty="0"/>
          </a:p>
        </p:txBody>
      </p:sp>
    </p:spTree>
    <p:extLst>
      <p:ext uri="{BB962C8B-B14F-4D97-AF65-F5344CB8AC3E}">
        <p14:creationId xmlns:p14="http://schemas.microsoft.com/office/powerpoint/2010/main" val="416624605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47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8B6E079F-0502-CC4C-9C8B-39554E94F19E}" type="datetime3">
              <a:rPr lang="en-GB" smtClean="0"/>
              <a:pPr/>
              <a:t>20 February, 2019</a:t>
            </a:fld>
            <a:endParaRPr lang="en-GB" dirty="0"/>
          </a:p>
        </p:txBody>
      </p:sp>
      <p:sp>
        <p:nvSpPr>
          <p:cNvPr id="4" name="Footer Placeholder 3"/>
          <p:cNvSpPr>
            <a:spLocks noGrp="1"/>
          </p:cNvSpPr>
          <p:nvPr>
            <p:ph type="ftr" sz="quarter" idx="11"/>
          </p:nvPr>
        </p:nvSpPr>
        <p:spPr>
          <a:xfrm>
            <a:off x="0" y="6480000"/>
            <a:ext cx="9144000" cy="378000"/>
          </a:xfrm>
        </p:spPr>
        <p:txBody>
          <a:bodyPr/>
          <a:lstStyle>
            <a:lvl1pPr algn="ctr">
              <a:defRPr lang="en-GB"/>
            </a:lvl1pPr>
          </a:lstStyle>
          <a:p>
            <a:endParaRPr lang="en-GB"/>
          </a:p>
        </p:txBody>
      </p:sp>
      <p:sp>
        <p:nvSpPr>
          <p:cNvPr id="5" name="Slide Number Placeholder 4"/>
          <p:cNvSpPr>
            <a:spLocks noGrp="1"/>
          </p:cNvSpPr>
          <p:nvPr>
            <p:ph type="sldNum" sz="quarter" idx="12"/>
          </p:nvPr>
        </p:nvSpPr>
        <p:spPr/>
        <p:txBody>
          <a:bodyPr/>
          <a:lstStyle/>
          <a:p>
            <a:fld id="{71F9F866-B438-9445-8D9F-1F8FF6608833}" type="slidenum">
              <a:rPr lang="en-GB" smtClean="0"/>
              <a:pPr/>
              <a:t>‹#›</a:t>
            </a:fld>
            <a:endParaRPr lang="en-GB" dirty="0"/>
          </a:p>
        </p:txBody>
      </p:sp>
      <p:sp>
        <p:nvSpPr>
          <p:cNvPr id="6" name="Rectangle 5"/>
          <p:cNvSpPr/>
          <p:nvPr userDrawn="1"/>
        </p:nvSpPr>
        <p:spPr>
          <a:xfrm>
            <a:off x="0" y="0"/>
            <a:ext cx="9144000" cy="6858000"/>
          </a:xfrm>
          <a:prstGeom prst="rect">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7000" dirty="0">
                <a:latin typeface="Franklin Gothic Book"/>
              </a:rPr>
              <a:t>Layouts</a:t>
            </a:r>
            <a:r>
              <a:rPr lang="en-US" sz="7000" baseline="0" dirty="0">
                <a:latin typeface="Franklin Gothic Book"/>
              </a:rPr>
              <a:t> for</a:t>
            </a:r>
            <a:br>
              <a:rPr lang="en-US" sz="7000" baseline="0" dirty="0">
                <a:latin typeface="Franklin Gothic Book"/>
              </a:rPr>
            </a:br>
            <a:r>
              <a:rPr lang="en-US" sz="7000" baseline="0" dirty="0">
                <a:latin typeface="Franklin Gothic Book"/>
              </a:rPr>
              <a:t>complex text</a:t>
            </a:r>
            <a:endParaRPr lang="en-US" sz="7000" dirty="0">
              <a:latin typeface="Franklin Gothic Book"/>
            </a:endParaRPr>
          </a:p>
        </p:txBody>
      </p:sp>
      <p:grpSp>
        <p:nvGrpSpPr>
          <p:cNvPr id="7" name="Group 6"/>
          <p:cNvGrpSpPr/>
          <p:nvPr userDrawn="1"/>
        </p:nvGrpSpPr>
        <p:grpSpPr>
          <a:xfrm>
            <a:off x="-903288" y="0"/>
            <a:ext cx="9902857" cy="7638450"/>
            <a:chOff x="-903288" y="0"/>
            <a:chExt cx="9902857" cy="7638450"/>
          </a:xfrm>
        </p:grpSpPr>
        <p:cxnSp>
          <p:nvCxnSpPr>
            <p:cNvPr id="8" name="Straight Connector 7"/>
            <p:cNvCxnSpPr/>
            <p:nvPr userDrawn="1"/>
          </p:nvCxnSpPr>
          <p:spPr bwMode="auto">
            <a:xfrm>
              <a:off x="-903288" y="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userDrawn="1"/>
          </p:nvCxnSpPr>
          <p:spPr bwMode="auto">
            <a:xfrm>
              <a:off x="-903288" y="360363"/>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userDrawn="1"/>
          </p:nvCxnSpPr>
          <p:spPr bwMode="auto">
            <a:xfrm>
              <a:off x="-903288" y="719138"/>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userDrawn="1"/>
          </p:nvCxnSpPr>
          <p:spPr bwMode="auto">
            <a:xfrm>
              <a:off x="-903288" y="10795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userDrawn="1"/>
          </p:nvCxnSpPr>
          <p:spPr bwMode="auto">
            <a:xfrm>
              <a:off x="-903288" y="1439863"/>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userDrawn="1"/>
          </p:nvCxnSpPr>
          <p:spPr bwMode="auto">
            <a:xfrm>
              <a:off x="-903288" y="1800225"/>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userDrawn="1"/>
          </p:nvCxnSpPr>
          <p:spPr bwMode="auto">
            <a:xfrm>
              <a:off x="-903288" y="2160588"/>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userDrawn="1"/>
          </p:nvCxnSpPr>
          <p:spPr bwMode="auto">
            <a:xfrm>
              <a:off x="-903288" y="252095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userDrawn="1"/>
          </p:nvCxnSpPr>
          <p:spPr bwMode="auto">
            <a:xfrm>
              <a:off x="-903288" y="2879725"/>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userDrawn="1"/>
          </p:nvCxnSpPr>
          <p:spPr bwMode="auto">
            <a:xfrm>
              <a:off x="-903288" y="3240088"/>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userDrawn="1"/>
          </p:nvCxnSpPr>
          <p:spPr bwMode="auto">
            <a:xfrm>
              <a:off x="-903288" y="360045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userDrawn="1"/>
          </p:nvCxnSpPr>
          <p:spPr bwMode="auto">
            <a:xfrm>
              <a:off x="-903288" y="3960813"/>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userDrawn="1"/>
          </p:nvCxnSpPr>
          <p:spPr bwMode="auto">
            <a:xfrm>
              <a:off x="-903288" y="4319588"/>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userDrawn="1"/>
          </p:nvCxnSpPr>
          <p:spPr bwMode="auto">
            <a:xfrm>
              <a:off x="-903288" y="467995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userDrawn="1"/>
          </p:nvCxnSpPr>
          <p:spPr bwMode="auto">
            <a:xfrm>
              <a:off x="-903288" y="5040313"/>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userDrawn="1"/>
          </p:nvCxnSpPr>
          <p:spPr bwMode="auto">
            <a:xfrm rot="5400000">
              <a:off x="467915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userDrawn="1"/>
          </p:nvCxnSpPr>
          <p:spPr bwMode="auto">
            <a:xfrm rot="5400000">
              <a:off x="431879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userDrawn="1"/>
          </p:nvCxnSpPr>
          <p:spPr bwMode="auto">
            <a:xfrm rot="5400000">
              <a:off x="396001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userDrawn="1"/>
          </p:nvCxnSpPr>
          <p:spPr bwMode="auto">
            <a:xfrm rot="5400000">
              <a:off x="35980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userDrawn="1"/>
          </p:nvCxnSpPr>
          <p:spPr bwMode="auto">
            <a:xfrm rot="5400000">
              <a:off x="323929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userDrawn="1"/>
          </p:nvCxnSpPr>
          <p:spPr bwMode="auto">
            <a:xfrm rot="5400000">
              <a:off x="287893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userDrawn="1"/>
          </p:nvCxnSpPr>
          <p:spPr bwMode="auto">
            <a:xfrm rot="5400000">
              <a:off x="25185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userDrawn="1"/>
          </p:nvCxnSpPr>
          <p:spPr bwMode="auto">
            <a:xfrm rot="5400000">
              <a:off x="215820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userDrawn="1"/>
          </p:nvCxnSpPr>
          <p:spPr bwMode="auto">
            <a:xfrm rot="5400000">
              <a:off x="179943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userDrawn="1"/>
          </p:nvCxnSpPr>
          <p:spPr bwMode="auto">
            <a:xfrm rot="5400000">
              <a:off x="14390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userDrawn="1"/>
          </p:nvCxnSpPr>
          <p:spPr bwMode="auto">
            <a:xfrm rot="5400000">
              <a:off x="107870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userDrawn="1"/>
          </p:nvCxnSpPr>
          <p:spPr bwMode="auto">
            <a:xfrm rot="5400000">
              <a:off x="71834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userDrawn="1"/>
          </p:nvCxnSpPr>
          <p:spPr bwMode="auto">
            <a:xfrm rot="5400000">
              <a:off x="3595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6" name="Straight Connector 35"/>
            <p:cNvCxnSpPr/>
            <p:nvPr userDrawn="1"/>
          </p:nvCxnSpPr>
          <p:spPr bwMode="auto">
            <a:xfrm rot="5400000">
              <a:off x="-79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7" name="Straight Connector 36"/>
            <p:cNvCxnSpPr/>
            <p:nvPr userDrawn="1"/>
          </p:nvCxnSpPr>
          <p:spPr bwMode="auto">
            <a:xfrm rot="5400000">
              <a:off x="-361158"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8" name="Straight Connector 37"/>
            <p:cNvCxnSpPr/>
            <p:nvPr userDrawn="1"/>
          </p:nvCxnSpPr>
          <p:spPr bwMode="auto">
            <a:xfrm rot="5400000">
              <a:off x="683974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9" name="Straight Connector 38"/>
            <p:cNvCxnSpPr/>
            <p:nvPr userDrawn="1"/>
          </p:nvCxnSpPr>
          <p:spPr bwMode="auto">
            <a:xfrm rot="5400000">
              <a:off x="647938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0" name="Straight Connector 39"/>
            <p:cNvCxnSpPr/>
            <p:nvPr userDrawn="1"/>
          </p:nvCxnSpPr>
          <p:spPr bwMode="auto">
            <a:xfrm rot="5400000">
              <a:off x="611901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1" name="Straight Connector 40"/>
            <p:cNvCxnSpPr/>
            <p:nvPr userDrawn="1"/>
          </p:nvCxnSpPr>
          <p:spPr bwMode="auto">
            <a:xfrm rot="5400000">
              <a:off x="575865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2" name="Straight Connector 41"/>
            <p:cNvCxnSpPr/>
            <p:nvPr userDrawn="1"/>
          </p:nvCxnSpPr>
          <p:spPr bwMode="auto">
            <a:xfrm rot="5400000">
              <a:off x="539829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3" name="Straight Connector 42"/>
            <p:cNvCxnSpPr/>
            <p:nvPr userDrawn="1"/>
          </p:nvCxnSpPr>
          <p:spPr bwMode="auto">
            <a:xfrm rot="5400000">
              <a:off x="503951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4" name="Straight Connector 43"/>
            <p:cNvCxnSpPr/>
            <p:nvPr userDrawn="1"/>
          </p:nvCxnSpPr>
          <p:spPr bwMode="auto">
            <a:xfrm rot="5400000">
              <a:off x="467915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5" name="Straight Connector 44"/>
            <p:cNvCxnSpPr/>
            <p:nvPr userDrawn="1"/>
          </p:nvCxnSpPr>
          <p:spPr bwMode="auto">
            <a:xfrm rot="5400000">
              <a:off x="720010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6" name="Straight Connector 45"/>
            <p:cNvCxnSpPr/>
            <p:nvPr userDrawn="1"/>
          </p:nvCxnSpPr>
          <p:spPr bwMode="auto">
            <a:xfrm rot="5400000">
              <a:off x="75604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7" name="Straight Connector 46"/>
            <p:cNvCxnSpPr/>
            <p:nvPr userDrawn="1"/>
          </p:nvCxnSpPr>
          <p:spPr bwMode="auto">
            <a:xfrm rot="5400000">
              <a:off x="792000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8" name="Straight Connector 47"/>
            <p:cNvCxnSpPr/>
            <p:nvPr userDrawn="1"/>
          </p:nvCxnSpPr>
          <p:spPr bwMode="auto">
            <a:xfrm rot="5400000">
              <a:off x="828000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9" name="Straight Connector 48"/>
            <p:cNvCxnSpPr/>
            <p:nvPr userDrawn="1"/>
          </p:nvCxnSpPr>
          <p:spPr bwMode="auto">
            <a:xfrm rot="5400000">
              <a:off x="864000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0" name="Straight Connector 49"/>
            <p:cNvCxnSpPr/>
            <p:nvPr userDrawn="1"/>
          </p:nvCxnSpPr>
          <p:spPr bwMode="auto">
            <a:xfrm>
              <a:off x="-903288" y="540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1" name="Straight Connector 50"/>
            <p:cNvCxnSpPr/>
            <p:nvPr userDrawn="1"/>
          </p:nvCxnSpPr>
          <p:spPr bwMode="auto">
            <a:xfrm>
              <a:off x="-903288" y="576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2" name="Straight Connector 51"/>
            <p:cNvCxnSpPr/>
            <p:nvPr userDrawn="1"/>
          </p:nvCxnSpPr>
          <p:spPr bwMode="auto">
            <a:xfrm>
              <a:off x="-903288" y="612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3" name="Straight Connector 52"/>
            <p:cNvCxnSpPr/>
            <p:nvPr userDrawn="1"/>
          </p:nvCxnSpPr>
          <p:spPr bwMode="auto">
            <a:xfrm>
              <a:off x="-903288" y="648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4" name="Straight Connector 53"/>
            <p:cNvCxnSpPr/>
            <p:nvPr userDrawn="1"/>
          </p:nvCxnSpPr>
          <p:spPr bwMode="auto">
            <a:xfrm>
              <a:off x="-903288" y="684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677923848"/>
      </p:ext>
    </p:extLst>
  </p:cSld>
  <p:clrMapOvr>
    <a:masterClrMapping/>
  </p:clrMapOvr>
</p:sldLayout>
</file>

<file path=ppt/slideLayouts/slideLayout190.xml><?xml version="1.0" encoding="utf-8"?>
<p:sldLayout xmlns:a="http://schemas.openxmlformats.org/drawingml/2006/main" xmlns:r="http://schemas.openxmlformats.org/officeDocument/2006/relationships" xmlns:p="http://schemas.openxmlformats.org/presentationml/2006/main" preserve="1" userDrawn="1">
  <p:cSld name="6_text + chart">
    <p:spTree>
      <p:nvGrpSpPr>
        <p:cNvPr id="1" name=""/>
        <p:cNvGrpSpPr/>
        <p:nvPr/>
      </p:nvGrpSpPr>
      <p:grpSpPr>
        <a:xfrm>
          <a:off x="0" y="0"/>
          <a:ext cx="0" cy="0"/>
          <a:chOff x="0" y="0"/>
          <a:chExt cx="0" cy="0"/>
        </a:xfrm>
      </p:grpSpPr>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a:p>
        </p:txBody>
      </p:sp>
      <p:sp>
        <p:nvSpPr>
          <p:cNvPr id="7" name="Text Placeholder 6"/>
          <p:cNvSpPr>
            <a:spLocks noGrp="1"/>
          </p:cNvSpPr>
          <p:nvPr>
            <p:ph type="body" sz="quarter" idx="13"/>
          </p:nvPr>
        </p:nvSpPr>
        <p:spPr>
          <a:xfrm>
            <a:off x="717550" y="1803400"/>
            <a:ext cx="3606800" cy="4316600"/>
          </a:xfrm>
          <a:prstGeom prst="rect">
            <a:avLst/>
          </a:prstGeom>
        </p:spPr>
        <p:txBody>
          <a:bodyPr>
            <a:noAutofit/>
          </a:bodyPr>
          <a:lstStyle>
            <a:lvl1pPr marL="0" marR="0" indent="0" algn="l" defTabSz="914400" rtl="0" eaLnBrk="0" fontAlgn="base" latinLnBrk="0" hangingPunct="0">
              <a:lnSpc>
                <a:spcPct val="100000"/>
              </a:lnSpc>
              <a:spcBef>
                <a:spcPts val="0"/>
              </a:spcBef>
              <a:spcAft>
                <a:spcPts val="12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ＭＳ Ｐゴシック" charset="0"/>
                <a:cs typeface="Arial" pitchFamily="34" charset="0"/>
              </a:rPr>
              <a:t>Click to edit Master text styles</a:t>
            </a:r>
          </a:p>
          <a:p>
            <a:pPr marL="179388" marR="0" lvl="1" indent="-179388" algn="l" defTabSz="914400" rtl="0" eaLnBrk="0" fontAlgn="base" latinLnBrk="0" hangingPunct="0">
              <a:lnSpc>
                <a:spcPct val="100000"/>
              </a:lnSpc>
              <a:spcBef>
                <a:spcPts val="0"/>
              </a:spcBef>
              <a:spcAft>
                <a:spcPts val="1200"/>
              </a:spcAft>
              <a:buClrTx/>
              <a:buSzTx/>
              <a:buFont typeface="Arial" charset="0"/>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Second level</a:t>
            </a:r>
          </a:p>
          <a:p>
            <a:pPr marL="360000" marR="0" lvl="2"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Third level</a:t>
            </a:r>
          </a:p>
          <a:p>
            <a:pPr marL="540000" marR="0" lvl="3"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Fourth level</a:t>
            </a:r>
          </a:p>
        </p:txBody>
      </p:sp>
      <p:sp>
        <p:nvSpPr>
          <p:cNvPr id="100"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B6178F0A-3EE0-4B48-8395-CF38F4590226}" type="datetime3">
              <a:rPr lang="en-GB" smtClean="0"/>
              <a:t>20 February, 2019</a:t>
            </a:fld>
            <a:endParaRPr lang="en-GB" dirty="0"/>
          </a:p>
        </p:txBody>
      </p:sp>
      <p:sp>
        <p:nvSpPr>
          <p:cNvPr id="101"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1000" b="0" i="0" u="none">
                <a:solidFill>
                  <a:srgbClr val="FFFFFF"/>
                </a:solidFill>
                <a:latin typeface="Arial"/>
              </a:defRPr>
            </a:lvl1pPr>
          </a:lstStyle>
          <a:p>
            <a:endParaRPr lang="en-GB" b="1"/>
          </a:p>
        </p:txBody>
      </p:sp>
      <p:sp>
        <p:nvSpPr>
          <p:cNvPr id="103"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pPr/>
              <a:t>‹#›</a:t>
            </a:fld>
            <a:endParaRPr lang="en-GB" dirty="0"/>
          </a:p>
        </p:txBody>
      </p:sp>
      <p:sp>
        <p:nvSpPr>
          <p:cNvPr id="105" name="Text Placeholder 6"/>
          <p:cNvSpPr>
            <a:spLocks noGrp="1"/>
          </p:cNvSpPr>
          <p:nvPr>
            <p:ph type="body" sz="quarter" idx="17"/>
          </p:nvPr>
        </p:nvSpPr>
        <p:spPr>
          <a:xfrm>
            <a:off x="4819650" y="1803400"/>
            <a:ext cx="3602036" cy="4316600"/>
          </a:xfrm>
          <a:prstGeom prst="rect">
            <a:avLst/>
          </a:prstGeom>
        </p:spPr>
        <p:txBody>
          <a:bodyPr>
            <a:noAutofit/>
          </a:bodyPr>
          <a:lstStyle>
            <a:lvl1pPr marL="0" marR="0" indent="0" algn="l" defTabSz="914400" rtl="0" eaLnBrk="0" fontAlgn="base" latinLnBrk="0" hangingPunct="0">
              <a:lnSpc>
                <a:spcPct val="100000"/>
              </a:lnSpc>
              <a:spcBef>
                <a:spcPts val="0"/>
              </a:spcBef>
              <a:spcAft>
                <a:spcPts val="12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ＭＳ Ｐゴシック" charset="0"/>
                <a:cs typeface="Arial" pitchFamily="34" charset="0"/>
              </a:rPr>
              <a:t>Click to edit Master text styles</a:t>
            </a:r>
          </a:p>
          <a:p>
            <a:pPr marL="179388" marR="0" lvl="1" indent="-179388" algn="l" defTabSz="914400" rtl="0" eaLnBrk="0" fontAlgn="base" latinLnBrk="0" hangingPunct="0">
              <a:lnSpc>
                <a:spcPct val="100000"/>
              </a:lnSpc>
              <a:spcBef>
                <a:spcPts val="0"/>
              </a:spcBef>
              <a:spcAft>
                <a:spcPts val="1200"/>
              </a:spcAft>
              <a:buClrTx/>
              <a:buSzTx/>
              <a:buFont typeface="Arial" charset="0"/>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Second level</a:t>
            </a:r>
          </a:p>
          <a:p>
            <a:pPr marL="360000" marR="0" lvl="2"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Third level</a:t>
            </a:r>
          </a:p>
          <a:p>
            <a:pPr marL="540000" marR="0" lvl="3"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Fourth level</a:t>
            </a:r>
          </a:p>
        </p:txBody>
      </p:sp>
      <p:cxnSp>
        <p:nvCxnSpPr>
          <p:cNvPr id="104" name="Straight Connector 103"/>
          <p:cNvCxnSpPr/>
          <p:nvPr userDrawn="1"/>
        </p:nvCxnSpPr>
        <p:spPr>
          <a:xfrm>
            <a:off x="4551813" y="1761671"/>
            <a:ext cx="0" cy="4316600"/>
          </a:xfrm>
          <a:prstGeom prst="line">
            <a:avLst/>
          </a:prstGeom>
          <a:ln w="6350">
            <a:solidFill>
              <a:schemeClr val="tx1"/>
            </a:solidFill>
            <a:tailEnd type="none"/>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4146475510"/>
      </p:ext>
    </p:extLst>
  </p:cSld>
  <p:clrMapOvr>
    <a:masterClrMapping/>
  </p:clrMapOvr>
</p:sldLayout>
</file>

<file path=ppt/slideLayouts/slideLayout191.xml><?xml version="1.0" encoding="utf-8"?>
<p:sldLayout xmlns:a="http://schemas.openxmlformats.org/drawingml/2006/main" xmlns:r="http://schemas.openxmlformats.org/officeDocument/2006/relationships" xmlns:p="http://schemas.openxmlformats.org/presentationml/2006/main" preserve="1" userDrawn="1">
  <p:cSld name="5_text + chart">
    <p:spTree>
      <p:nvGrpSpPr>
        <p:cNvPr id="1" name=""/>
        <p:cNvGrpSpPr/>
        <p:nvPr/>
      </p:nvGrpSpPr>
      <p:grpSpPr>
        <a:xfrm>
          <a:off x="0" y="0"/>
          <a:ext cx="0" cy="0"/>
          <a:chOff x="0" y="0"/>
          <a:chExt cx="0" cy="0"/>
        </a:xfrm>
      </p:grpSpPr>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a:p>
        </p:txBody>
      </p:sp>
      <p:sp>
        <p:nvSpPr>
          <p:cNvPr id="7" name="Text Placeholder 6"/>
          <p:cNvSpPr>
            <a:spLocks noGrp="1"/>
          </p:cNvSpPr>
          <p:nvPr>
            <p:ph type="body" sz="quarter" idx="13"/>
          </p:nvPr>
        </p:nvSpPr>
        <p:spPr>
          <a:xfrm>
            <a:off x="717551" y="2879725"/>
            <a:ext cx="3240086" cy="3060273"/>
          </a:xfrm>
          <a:prstGeom prst="rect">
            <a:avLst/>
          </a:prstGeom>
        </p:spPr>
        <p:txBody>
          <a:bodyPr>
            <a:noAutofit/>
          </a:bodyPr>
          <a:lstStyle>
            <a:lvl1pPr marL="0" marR="0" indent="0" algn="l" defTabSz="914400" rtl="0" eaLnBrk="0" fontAlgn="base" latinLnBrk="0" hangingPunct="0">
              <a:lnSpc>
                <a:spcPct val="100000"/>
              </a:lnSpc>
              <a:spcBef>
                <a:spcPts val="0"/>
              </a:spcBef>
              <a:spcAft>
                <a:spcPts val="12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ＭＳ Ｐゴシック" charset="0"/>
                <a:cs typeface="Arial" pitchFamily="34" charset="0"/>
              </a:rPr>
              <a:t>Click to edit Master text styles</a:t>
            </a:r>
          </a:p>
          <a:p>
            <a:pPr marL="179388" marR="0" lvl="1" indent="-179388" algn="l" defTabSz="914400" rtl="0" eaLnBrk="0" fontAlgn="base" latinLnBrk="0" hangingPunct="0">
              <a:lnSpc>
                <a:spcPct val="100000"/>
              </a:lnSpc>
              <a:spcBef>
                <a:spcPts val="0"/>
              </a:spcBef>
              <a:spcAft>
                <a:spcPts val="1200"/>
              </a:spcAft>
              <a:buClrTx/>
              <a:buSzTx/>
              <a:buFont typeface="Arial" charset="0"/>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Second level</a:t>
            </a:r>
          </a:p>
          <a:p>
            <a:pPr marL="360000" marR="0" lvl="2"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Third level</a:t>
            </a:r>
          </a:p>
          <a:p>
            <a:pPr marL="540000" marR="0" lvl="3"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Fourth level</a:t>
            </a:r>
          </a:p>
        </p:txBody>
      </p:sp>
      <p:sp>
        <p:nvSpPr>
          <p:cNvPr id="100"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B6178F0A-3EE0-4B48-8395-CF38F4590226}" type="datetime3">
              <a:rPr lang="en-GB" smtClean="0"/>
              <a:t>20 February, 2019</a:t>
            </a:fld>
            <a:endParaRPr lang="en-GB" dirty="0"/>
          </a:p>
        </p:txBody>
      </p:sp>
      <p:sp>
        <p:nvSpPr>
          <p:cNvPr id="101"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1000" b="0" i="0" u="none">
                <a:solidFill>
                  <a:srgbClr val="FFFFFF"/>
                </a:solidFill>
                <a:latin typeface="Arial"/>
              </a:defRPr>
            </a:lvl1pPr>
          </a:lstStyle>
          <a:p>
            <a:endParaRPr lang="en-GB" b="1"/>
          </a:p>
        </p:txBody>
      </p:sp>
      <p:sp>
        <p:nvSpPr>
          <p:cNvPr id="103"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pPr/>
              <a:t>‹#›</a:t>
            </a:fld>
            <a:endParaRPr lang="en-GB" dirty="0"/>
          </a:p>
        </p:txBody>
      </p:sp>
      <p:sp>
        <p:nvSpPr>
          <p:cNvPr id="102" name="Text Placeholder 6"/>
          <p:cNvSpPr>
            <a:spLocks noGrp="1"/>
          </p:cNvSpPr>
          <p:nvPr>
            <p:ph type="body" sz="quarter" idx="16"/>
          </p:nvPr>
        </p:nvSpPr>
        <p:spPr>
          <a:xfrm>
            <a:off x="720725" y="2340519"/>
            <a:ext cx="3236517" cy="360862"/>
          </a:xfrm>
          <a:prstGeom prst="rect">
            <a:avLst/>
          </a:prstGeom>
        </p:spPr>
        <p:txBody>
          <a:bodyPr>
            <a:noAutofit/>
          </a:bodyPr>
          <a:lstStyle>
            <a:lvl1pPr marL="0" marR="0" indent="0" algn="l" defTabSz="914400" rtl="0" eaLnBrk="0" fontAlgn="base" latinLnBrk="0" hangingPunct="0">
              <a:lnSpc>
                <a:spcPct val="100000"/>
              </a:lnSpc>
              <a:spcBef>
                <a:spcPts val="0"/>
              </a:spcBef>
              <a:spcAft>
                <a:spcPts val="1200"/>
              </a:spcAft>
              <a:buClrTx/>
              <a:buSzTx/>
              <a:buFontTx/>
              <a:buNone/>
              <a:tabLst/>
              <a:defRPr sz="2000">
                <a:solidFill>
                  <a:srgbClr val="00539B"/>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ＭＳ Ｐゴシック" charset="0"/>
                <a:cs typeface="Arial" pitchFamily="34" charset="0"/>
              </a:rPr>
              <a:t>Click to edit Master text styles</a:t>
            </a:r>
          </a:p>
        </p:txBody>
      </p:sp>
      <p:sp>
        <p:nvSpPr>
          <p:cNvPr id="105" name="Text Placeholder 6"/>
          <p:cNvSpPr>
            <a:spLocks noGrp="1"/>
          </p:cNvSpPr>
          <p:nvPr>
            <p:ph type="body" sz="quarter" idx="17"/>
          </p:nvPr>
        </p:nvSpPr>
        <p:spPr>
          <a:xfrm>
            <a:off x="4678361" y="2879725"/>
            <a:ext cx="3241675" cy="3060273"/>
          </a:xfrm>
          <a:prstGeom prst="rect">
            <a:avLst/>
          </a:prstGeom>
        </p:spPr>
        <p:txBody>
          <a:bodyPr>
            <a:noAutofit/>
          </a:bodyPr>
          <a:lstStyle>
            <a:lvl1pPr marL="0" marR="0" indent="0" algn="l" defTabSz="914400" rtl="0" eaLnBrk="0" fontAlgn="base" latinLnBrk="0" hangingPunct="0">
              <a:lnSpc>
                <a:spcPct val="100000"/>
              </a:lnSpc>
              <a:spcBef>
                <a:spcPts val="0"/>
              </a:spcBef>
              <a:spcAft>
                <a:spcPts val="12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ＭＳ Ｐゴシック" charset="0"/>
                <a:cs typeface="Arial" pitchFamily="34" charset="0"/>
              </a:rPr>
              <a:t>Click to edit Master text styles</a:t>
            </a:r>
          </a:p>
          <a:p>
            <a:pPr marL="179388" marR="0" lvl="1" indent="-179388" algn="l" defTabSz="914400" rtl="0" eaLnBrk="0" fontAlgn="base" latinLnBrk="0" hangingPunct="0">
              <a:lnSpc>
                <a:spcPct val="100000"/>
              </a:lnSpc>
              <a:spcBef>
                <a:spcPts val="0"/>
              </a:spcBef>
              <a:spcAft>
                <a:spcPts val="1200"/>
              </a:spcAft>
              <a:buClrTx/>
              <a:buSzTx/>
              <a:buFont typeface="Arial" charset="0"/>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Second level</a:t>
            </a:r>
          </a:p>
          <a:p>
            <a:pPr marL="360000" marR="0" lvl="2"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Third level</a:t>
            </a:r>
          </a:p>
          <a:p>
            <a:pPr marL="540000" marR="0" lvl="3"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Fourth level</a:t>
            </a:r>
          </a:p>
        </p:txBody>
      </p:sp>
      <p:sp>
        <p:nvSpPr>
          <p:cNvPr id="106" name="Text Placeholder 6"/>
          <p:cNvSpPr>
            <a:spLocks noGrp="1"/>
          </p:cNvSpPr>
          <p:nvPr>
            <p:ph type="body" sz="quarter" idx="18"/>
          </p:nvPr>
        </p:nvSpPr>
        <p:spPr>
          <a:xfrm>
            <a:off x="4681536" y="2340519"/>
            <a:ext cx="3238103" cy="360862"/>
          </a:xfrm>
          <a:prstGeom prst="rect">
            <a:avLst/>
          </a:prstGeom>
        </p:spPr>
        <p:txBody>
          <a:bodyPr>
            <a:noAutofit/>
          </a:bodyPr>
          <a:lstStyle>
            <a:lvl1pPr marL="0" marR="0" indent="0" algn="l" defTabSz="914400" rtl="0" eaLnBrk="0" fontAlgn="base" latinLnBrk="0" hangingPunct="0">
              <a:lnSpc>
                <a:spcPct val="100000"/>
              </a:lnSpc>
              <a:spcBef>
                <a:spcPts val="0"/>
              </a:spcBef>
              <a:spcAft>
                <a:spcPts val="1200"/>
              </a:spcAft>
              <a:buClrTx/>
              <a:buSzTx/>
              <a:buFontTx/>
              <a:buNone/>
              <a:tabLst/>
              <a:defRPr sz="2000">
                <a:solidFill>
                  <a:srgbClr val="00539B"/>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ＭＳ Ｐゴシック" charset="0"/>
                <a:cs typeface="Arial" pitchFamily="34" charset="0"/>
              </a:rPr>
              <a:t>Click to edit Master text styles</a:t>
            </a:r>
          </a:p>
        </p:txBody>
      </p:sp>
      <p:cxnSp>
        <p:nvCxnSpPr>
          <p:cNvPr id="104" name="Straight Connector 103"/>
          <p:cNvCxnSpPr/>
          <p:nvPr userDrawn="1"/>
        </p:nvCxnSpPr>
        <p:spPr>
          <a:xfrm>
            <a:off x="4319585" y="2160588"/>
            <a:ext cx="0" cy="3959412"/>
          </a:xfrm>
          <a:prstGeom prst="line">
            <a:avLst/>
          </a:prstGeom>
          <a:ln w="6350">
            <a:solidFill>
              <a:schemeClr val="tx1"/>
            </a:solidFill>
            <a:tailEnd type="none"/>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82409198"/>
      </p:ext>
    </p:extLst>
  </p:cSld>
  <p:clrMapOvr>
    <a:masterClrMapping/>
  </p:clrMapOvr>
</p:sldLayout>
</file>

<file path=ppt/slideLayouts/slideLayout192.xml><?xml version="1.0" encoding="utf-8"?>
<p:sldLayout xmlns:a="http://schemas.openxmlformats.org/drawingml/2006/main" xmlns:r="http://schemas.openxmlformats.org/officeDocument/2006/relationships" xmlns:p="http://schemas.openxmlformats.org/presentationml/2006/main" preserve="1">
  <p:cSld name="49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Date Placeholder 2"/>
          <p:cNvSpPr>
            <a:spLocks noGrp="1"/>
          </p:cNvSpPr>
          <p:nvPr>
            <p:ph type="dt" sz="half" idx="10"/>
          </p:nvPr>
        </p:nvSpPr>
        <p:spPr/>
        <p:txBody>
          <a:bodyPr/>
          <a:lstStyle/>
          <a:p>
            <a:fld id="{8B6E079F-0502-CC4C-9C8B-39554E94F19E}" type="datetime3">
              <a:rPr lang="en-GB" smtClean="0"/>
              <a:pPr/>
              <a:t>20 February, 2019</a:t>
            </a:fld>
            <a:endParaRPr lang="en-GB" dirty="0"/>
          </a:p>
        </p:txBody>
      </p:sp>
      <p:sp>
        <p:nvSpPr>
          <p:cNvPr id="4" name="Footer Placeholder 3"/>
          <p:cNvSpPr>
            <a:spLocks noGrp="1"/>
          </p:cNvSpPr>
          <p:nvPr>
            <p:ph type="ftr" sz="quarter" idx="11"/>
            <p:custDataLst>
              <p:tags r:id="rId1"/>
            </p:custDataLst>
          </p:nvPr>
        </p:nvSpPr>
        <p:spPr>
          <a:xfrm>
            <a:off x="0" y="6480000"/>
            <a:ext cx="9144000" cy="378000"/>
          </a:xfrm>
        </p:spPr>
        <p:txBody>
          <a:bodyPr/>
          <a:lstStyle>
            <a:lvl1pPr algn="ctr">
              <a:defRPr lang="en-GB" sz="1000" b="0" i="0" u="none">
                <a:solidFill>
                  <a:srgbClr val="FFFFFF"/>
                </a:solidFill>
                <a:latin typeface="Arial"/>
              </a:defRPr>
            </a:lvl1pPr>
          </a:lstStyle>
          <a:p>
            <a:endParaRPr lang="en-GB" b="1"/>
          </a:p>
        </p:txBody>
      </p:sp>
      <p:sp>
        <p:nvSpPr>
          <p:cNvPr id="5" name="Slide Number Placeholder 4"/>
          <p:cNvSpPr>
            <a:spLocks noGrp="1"/>
          </p:cNvSpPr>
          <p:nvPr>
            <p:ph type="sldNum" sz="quarter" idx="12"/>
          </p:nvPr>
        </p:nvSpPr>
        <p:spPr/>
        <p:txBody>
          <a:bodyPr/>
          <a:lstStyle/>
          <a:p>
            <a:fld id="{71F9F866-B438-9445-8D9F-1F8FF6608833}" type="slidenum">
              <a:rPr lang="en-GB" smtClean="0"/>
              <a:pPr/>
              <a:t>‹#›</a:t>
            </a:fld>
            <a:endParaRPr lang="en-GB" dirty="0"/>
          </a:p>
        </p:txBody>
      </p:sp>
      <p:sp>
        <p:nvSpPr>
          <p:cNvPr id="6" name="Rectangle 5"/>
          <p:cNvSpPr/>
          <p:nvPr userDrawn="1"/>
        </p:nvSpPr>
        <p:spPr>
          <a:xfrm>
            <a:off x="0" y="0"/>
            <a:ext cx="9144000" cy="6858000"/>
          </a:xfrm>
          <a:prstGeom prst="rect">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7000" dirty="0">
                <a:latin typeface="Franklin Gothic Book"/>
              </a:rPr>
              <a:t>Layouts</a:t>
            </a:r>
            <a:r>
              <a:rPr lang="en-US" sz="7000" baseline="0" dirty="0">
                <a:latin typeface="Franklin Gothic Book"/>
              </a:rPr>
              <a:t> for</a:t>
            </a:r>
            <a:br>
              <a:rPr lang="en-US" sz="7000" baseline="0" dirty="0">
                <a:latin typeface="Franklin Gothic Book"/>
              </a:rPr>
            </a:br>
            <a:r>
              <a:rPr lang="en-US" sz="7000" baseline="0" dirty="0">
                <a:latin typeface="Franklin Gothic Book"/>
              </a:rPr>
              <a:t>images</a:t>
            </a:r>
            <a:endParaRPr lang="en-US" sz="7000" dirty="0">
              <a:latin typeface="Franklin Gothic Book"/>
            </a:endParaRPr>
          </a:p>
        </p:txBody>
      </p:sp>
      <p:grpSp>
        <p:nvGrpSpPr>
          <p:cNvPr id="7" name="Group 6"/>
          <p:cNvGrpSpPr/>
          <p:nvPr userDrawn="1"/>
        </p:nvGrpSpPr>
        <p:grpSpPr>
          <a:xfrm>
            <a:off x="-903288" y="0"/>
            <a:ext cx="9902857" cy="7638450"/>
            <a:chOff x="-903288" y="0"/>
            <a:chExt cx="9902857" cy="7638450"/>
          </a:xfrm>
        </p:grpSpPr>
        <p:cxnSp>
          <p:nvCxnSpPr>
            <p:cNvPr id="8" name="Straight Connector 7"/>
            <p:cNvCxnSpPr/>
            <p:nvPr userDrawn="1"/>
          </p:nvCxnSpPr>
          <p:spPr bwMode="auto">
            <a:xfrm>
              <a:off x="-903288" y="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userDrawn="1"/>
          </p:nvCxnSpPr>
          <p:spPr bwMode="auto">
            <a:xfrm>
              <a:off x="-903288" y="360363"/>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userDrawn="1"/>
          </p:nvCxnSpPr>
          <p:spPr bwMode="auto">
            <a:xfrm>
              <a:off x="-903288" y="719138"/>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userDrawn="1"/>
          </p:nvCxnSpPr>
          <p:spPr bwMode="auto">
            <a:xfrm>
              <a:off x="-903288" y="10795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userDrawn="1"/>
          </p:nvCxnSpPr>
          <p:spPr bwMode="auto">
            <a:xfrm>
              <a:off x="-903288" y="1439863"/>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userDrawn="1"/>
          </p:nvCxnSpPr>
          <p:spPr bwMode="auto">
            <a:xfrm>
              <a:off x="-903288" y="1800225"/>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userDrawn="1"/>
          </p:nvCxnSpPr>
          <p:spPr bwMode="auto">
            <a:xfrm>
              <a:off x="-903288" y="2160588"/>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userDrawn="1"/>
          </p:nvCxnSpPr>
          <p:spPr bwMode="auto">
            <a:xfrm>
              <a:off x="-903288" y="252095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userDrawn="1"/>
          </p:nvCxnSpPr>
          <p:spPr bwMode="auto">
            <a:xfrm>
              <a:off x="-903288" y="2879725"/>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userDrawn="1"/>
          </p:nvCxnSpPr>
          <p:spPr bwMode="auto">
            <a:xfrm>
              <a:off x="-903288" y="3240088"/>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userDrawn="1"/>
          </p:nvCxnSpPr>
          <p:spPr bwMode="auto">
            <a:xfrm>
              <a:off x="-903288" y="360045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userDrawn="1"/>
          </p:nvCxnSpPr>
          <p:spPr bwMode="auto">
            <a:xfrm>
              <a:off x="-903288" y="3960813"/>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userDrawn="1"/>
          </p:nvCxnSpPr>
          <p:spPr bwMode="auto">
            <a:xfrm>
              <a:off x="-903288" y="4319588"/>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userDrawn="1"/>
          </p:nvCxnSpPr>
          <p:spPr bwMode="auto">
            <a:xfrm>
              <a:off x="-903288" y="467995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userDrawn="1"/>
          </p:nvCxnSpPr>
          <p:spPr bwMode="auto">
            <a:xfrm>
              <a:off x="-903288" y="5040313"/>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userDrawn="1"/>
          </p:nvCxnSpPr>
          <p:spPr bwMode="auto">
            <a:xfrm rot="5400000">
              <a:off x="467915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userDrawn="1"/>
          </p:nvCxnSpPr>
          <p:spPr bwMode="auto">
            <a:xfrm rot="5400000">
              <a:off x="431879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userDrawn="1"/>
          </p:nvCxnSpPr>
          <p:spPr bwMode="auto">
            <a:xfrm rot="5400000">
              <a:off x="396001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userDrawn="1"/>
          </p:nvCxnSpPr>
          <p:spPr bwMode="auto">
            <a:xfrm rot="5400000">
              <a:off x="35980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userDrawn="1"/>
          </p:nvCxnSpPr>
          <p:spPr bwMode="auto">
            <a:xfrm rot="5400000">
              <a:off x="323929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userDrawn="1"/>
          </p:nvCxnSpPr>
          <p:spPr bwMode="auto">
            <a:xfrm rot="5400000">
              <a:off x="287893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userDrawn="1"/>
          </p:nvCxnSpPr>
          <p:spPr bwMode="auto">
            <a:xfrm rot="5400000">
              <a:off x="25185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userDrawn="1"/>
          </p:nvCxnSpPr>
          <p:spPr bwMode="auto">
            <a:xfrm rot="5400000">
              <a:off x="215820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userDrawn="1"/>
          </p:nvCxnSpPr>
          <p:spPr bwMode="auto">
            <a:xfrm rot="5400000">
              <a:off x="179943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userDrawn="1"/>
          </p:nvCxnSpPr>
          <p:spPr bwMode="auto">
            <a:xfrm rot="5400000">
              <a:off x="14390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userDrawn="1"/>
          </p:nvCxnSpPr>
          <p:spPr bwMode="auto">
            <a:xfrm rot="5400000">
              <a:off x="107870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userDrawn="1"/>
          </p:nvCxnSpPr>
          <p:spPr bwMode="auto">
            <a:xfrm rot="5400000">
              <a:off x="71834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userDrawn="1"/>
          </p:nvCxnSpPr>
          <p:spPr bwMode="auto">
            <a:xfrm rot="5400000">
              <a:off x="3595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6" name="Straight Connector 35"/>
            <p:cNvCxnSpPr/>
            <p:nvPr userDrawn="1"/>
          </p:nvCxnSpPr>
          <p:spPr bwMode="auto">
            <a:xfrm rot="5400000">
              <a:off x="-79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7" name="Straight Connector 36"/>
            <p:cNvCxnSpPr/>
            <p:nvPr userDrawn="1"/>
          </p:nvCxnSpPr>
          <p:spPr bwMode="auto">
            <a:xfrm rot="5400000">
              <a:off x="-361158"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8" name="Straight Connector 37"/>
            <p:cNvCxnSpPr/>
            <p:nvPr userDrawn="1"/>
          </p:nvCxnSpPr>
          <p:spPr bwMode="auto">
            <a:xfrm rot="5400000">
              <a:off x="683974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9" name="Straight Connector 38"/>
            <p:cNvCxnSpPr/>
            <p:nvPr userDrawn="1"/>
          </p:nvCxnSpPr>
          <p:spPr bwMode="auto">
            <a:xfrm rot="5400000">
              <a:off x="647938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0" name="Straight Connector 39"/>
            <p:cNvCxnSpPr/>
            <p:nvPr userDrawn="1"/>
          </p:nvCxnSpPr>
          <p:spPr bwMode="auto">
            <a:xfrm rot="5400000">
              <a:off x="611901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1" name="Straight Connector 40"/>
            <p:cNvCxnSpPr/>
            <p:nvPr userDrawn="1"/>
          </p:nvCxnSpPr>
          <p:spPr bwMode="auto">
            <a:xfrm rot="5400000">
              <a:off x="575865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2" name="Straight Connector 41"/>
            <p:cNvCxnSpPr/>
            <p:nvPr userDrawn="1"/>
          </p:nvCxnSpPr>
          <p:spPr bwMode="auto">
            <a:xfrm rot="5400000">
              <a:off x="539829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3" name="Straight Connector 42"/>
            <p:cNvCxnSpPr/>
            <p:nvPr userDrawn="1"/>
          </p:nvCxnSpPr>
          <p:spPr bwMode="auto">
            <a:xfrm rot="5400000">
              <a:off x="503951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4" name="Straight Connector 43"/>
            <p:cNvCxnSpPr/>
            <p:nvPr userDrawn="1"/>
          </p:nvCxnSpPr>
          <p:spPr bwMode="auto">
            <a:xfrm rot="5400000">
              <a:off x="467915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5" name="Straight Connector 44"/>
            <p:cNvCxnSpPr/>
            <p:nvPr userDrawn="1"/>
          </p:nvCxnSpPr>
          <p:spPr bwMode="auto">
            <a:xfrm rot="5400000">
              <a:off x="720010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6" name="Straight Connector 45"/>
            <p:cNvCxnSpPr/>
            <p:nvPr userDrawn="1"/>
          </p:nvCxnSpPr>
          <p:spPr bwMode="auto">
            <a:xfrm rot="5400000">
              <a:off x="75604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7" name="Straight Connector 46"/>
            <p:cNvCxnSpPr/>
            <p:nvPr userDrawn="1"/>
          </p:nvCxnSpPr>
          <p:spPr bwMode="auto">
            <a:xfrm rot="5400000">
              <a:off x="792000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8" name="Straight Connector 47"/>
            <p:cNvCxnSpPr/>
            <p:nvPr userDrawn="1"/>
          </p:nvCxnSpPr>
          <p:spPr bwMode="auto">
            <a:xfrm rot="5400000">
              <a:off x="828000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9" name="Straight Connector 48"/>
            <p:cNvCxnSpPr/>
            <p:nvPr userDrawn="1"/>
          </p:nvCxnSpPr>
          <p:spPr bwMode="auto">
            <a:xfrm rot="5400000">
              <a:off x="864000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0" name="Straight Connector 49"/>
            <p:cNvCxnSpPr/>
            <p:nvPr userDrawn="1"/>
          </p:nvCxnSpPr>
          <p:spPr bwMode="auto">
            <a:xfrm>
              <a:off x="-903288" y="540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1" name="Straight Connector 50"/>
            <p:cNvCxnSpPr/>
            <p:nvPr userDrawn="1"/>
          </p:nvCxnSpPr>
          <p:spPr bwMode="auto">
            <a:xfrm>
              <a:off x="-903288" y="576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2" name="Straight Connector 51"/>
            <p:cNvCxnSpPr/>
            <p:nvPr userDrawn="1"/>
          </p:nvCxnSpPr>
          <p:spPr bwMode="auto">
            <a:xfrm>
              <a:off x="-903288" y="612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3" name="Straight Connector 52"/>
            <p:cNvCxnSpPr/>
            <p:nvPr userDrawn="1"/>
          </p:nvCxnSpPr>
          <p:spPr bwMode="auto">
            <a:xfrm>
              <a:off x="-903288" y="648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4" name="Straight Connector 53"/>
            <p:cNvCxnSpPr/>
            <p:nvPr userDrawn="1"/>
          </p:nvCxnSpPr>
          <p:spPr bwMode="auto">
            <a:xfrm>
              <a:off x="-903288" y="684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537027161"/>
      </p:ext>
    </p:extLst>
  </p:cSld>
  <p:clrMapOvr>
    <a:masterClrMapping/>
  </p:clrMapOvr>
</p:sldLayout>
</file>

<file path=ppt/slideLayouts/slideLayout193.xml><?xml version="1.0" encoding="utf-8"?>
<p:sldLayout xmlns:a="http://schemas.openxmlformats.org/drawingml/2006/main" xmlns:r="http://schemas.openxmlformats.org/officeDocument/2006/relationships" xmlns:p="http://schemas.openxmlformats.org/presentationml/2006/main" preserve="1" userDrawn="1">
  <p:cSld name="Big image">
    <p:spTree>
      <p:nvGrpSpPr>
        <p:cNvPr id="1" name=""/>
        <p:cNvGrpSpPr/>
        <p:nvPr/>
      </p:nvGrpSpPr>
      <p:grpSpPr>
        <a:xfrm>
          <a:off x="0" y="0"/>
          <a:ext cx="0" cy="0"/>
          <a:chOff x="0" y="0"/>
          <a:chExt cx="0" cy="0"/>
        </a:xfrm>
      </p:grpSpPr>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a:p>
        </p:txBody>
      </p:sp>
      <p:sp>
        <p:nvSpPr>
          <p:cNvPr id="9"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4"/>
          </p:nvPr>
        </p:nvSpPr>
        <p:spPr>
          <a:xfrm>
            <a:off x="707514" y="2160587"/>
            <a:ext cx="7717349" cy="4310063"/>
          </a:xfrm>
          <a:prstGeom prst="round2SameRect">
            <a:avLst>
              <a:gd name="adj1" fmla="val 6208"/>
              <a:gd name="adj2" fmla="val 0"/>
            </a:avLst>
          </a:prstGeom>
        </p:spPr>
        <p:txBody>
          <a:bodyPr/>
          <a:lstStyle/>
          <a:p>
            <a:pPr lvl="0"/>
            <a:r>
              <a:rPr lang="en-US" noProof="0" dirty="0"/>
              <a:t>Click icon to add picture</a:t>
            </a:r>
            <a:endParaRPr lang="en-GB" noProof="0" dirty="0"/>
          </a:p>
        </p:txBody>
      </p:sp>
      <p:sp>
        <p:nvSpPr>
          <p:cNvPr id="98"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370A1058-79E5-B545-968A-2AE9B714F01C}" type="datetime3">
              <a:rPr lang="en-GB" smtClean="0"/>
              <a:t>20 February, 2019</a:t>
            </a:fld>
            <a:endParaRPr lang="en-GB" dirty="0"/>
          </a:p>
        </p:txBody>
      </p:sp>
      <p:sp>
        <p:nvSpPr>
          <p:cNvPr id="99"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1000" b="0" i="0" u="none">
                <a:solidFill>
                  <a:srgbClr val="FFFFFF"/>
                </a:solidFill>
                <a:latin typeface="Arial"/>
              </a:defRPr>
            </a:lvl1pPr>
          </a:lstStyle>
          <a:p>
            <a:endParaRPr lang="en-GB" b="1"/>
          </a:p>
        </p:txBody>
      </p:sp>
      <p:sp>
        <p:nvSpPr>
          <p:cNvPr id="101"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pPr/>
              <a:t>‹#›</a:t>
            </a:fld>
            <a:endParaRPr lang="en-GB" dirty="0"/>
          </a:p>
        </p:txBody>
      </p:sp>
    </p:spTree>
    <p:extLst>
      <p:ext uri="{BB962C8B-B14F-4D97-AF65-F5344CB8AC3E}">
        <p14:creationId xmlns:p14="http://schemas.microsoft.com/office/powerpoint/2010/main" val="276432281"/>
      </p:ext>
    </p:extLst>
  </p:cSld>
  <p:clrMapOvr>
    <a:masterClrMapping/>
  </p:clrMapOvr>
</p:sldLayout>
</file>

<file path=ppt/slideLayouts/slideLayout194.xml><?xml version="1.0" encoding="utf-8"?>
<p:sldLayout xmlns:a="http://schemas.openxmlformats.org/drawingml/2006/main" xmlns:r="http://schemas.openxmlformats.org/officeDocument/2006/relationships" xmlns:p="http://schemas.openxmlformats.org/presentationml/2006/main" preserve="1" userDrawn="1">
  <p:cSld name="Big image with title">
    <p:spTree>
      <p:nvGrpSpPr>
        <p:cNvPr id="1" name=""/>
        <p:cNvGrpSpPr/>
        <p:nvPr/>
      </p:nvGrpSpPr>
      <p:grpSpPr>
        <a:xfrm>
          <a:off x="0" y="0"/>
          <a:ext cx="0" cy="0"/>
          <a:chOff x="0" y="0"/>
          <a:chExt cx="0" cy="0"/>
        </a:xfrm>
      </p:grpSpPr>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a:p>
        </p:txBody>
      </p:sp>
      <p:sp>
        <p:nvSpPr>
          <p:cNvPr id="9"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4"/>
          </p:nvPr>
        </p:nvSpPr>
        <p:spPr>
          <a:xfrm>
            <a:off x="707514" y="2879725"/>
            <a:ext cx="7717349" cy="3590925"/>
          </a:xfrm>
          <a:prstGeom prst="round2SameRect">
            <a:avLst>
              <a:gd name="adj1" fmla="val 6739"/>
              <a:gd name="adj2" fmla="val 0"/>
            </a:avLst>
          </a:prstGeom>
        </p:spPr>
        <p:txBody>
          <a:bodyPr/>
          <a:lstStyle/>
          <a:p>
            <a:pPr lvl="0"/>
            <a:r>
              <a:rPr lang="en-US" noProof="0" dirty="0"/>
              <a:t>Click icon to add picture</a:t>
            </a:r>
            <a:endParaRPr lang="en-GB" noProof="0" dirty="0"/>
          </a:p>
        </p:txBody>
      </p:sp>
      <p:sp>
        <p:nvSpPr>
          <p:cNvPr id="98"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370A1058-79E5-B545-968A-2AE9B714F01C}" type="datetime3">
              <a:rPr lang="en-GB" smtClean="0"/>
              <a:t>20 February, 2019</a:t>
            </a:fld>
            <a:endParaRPr lang="en-GB" dirty="0"/>
          </a:p>
        </p:txBody>
      </p:sp>
      <p:sp>
        <p:nvSpPr>
          <p:cNvPr id="99"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1000" b="0" i="0" u="none">
                <a:solidFill>
                  <a:srgbClr val="FFFFFF"/>
                </a:solidFill>
                <a:latin typeface="Arial"/>
              </a:defRPr>
            </a:lvl1pPr>
          </a:lstStyle>
          <a:p>
            <a:endParaRPr lang="en-GB" b="1"/>
          </a:p>
        </p:txBody>
      </p:sp>
      <p:sp>
        <p:nvSpPr>
          <p:cNvPr id="101"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pPr/>
              <a:t>‹#›</a:t>
            </a:fld>
            <a:endParaRPr lang="en-GB" dirty="0"/>
          </a:p>
        </p:txBody>
      </p:sp>
      <p:sp>
        <p:nvSpPr>
          <p:cNvPr id="4" name="Text Placeholder 3"/>
          <p:cNvSpPr>
            <a:spLocks noGrp="1"/>
          </p:cNvSpPr>
          <p:nvPr>
            <p:ph type="body" sz="quarter" idx="15" hasCustomPrompt="1"/>
          </p:nvPr>
        </p:nvSpPr>
        <p:spPr>
          <a:xfrm>
            <a:off x="708025" y="2168525"/>
            <a:ext cx="7716838" cy="358775"/>
          </a:xfrm>
        </p:spPr>
        <p:txBody>
          <a:bodyPr/>
          <a:lstStyle>
            <a:lvl1pPr>
              <a:defRPr baseline="0">
                <a:latin typeface="Franklin Gothic Medium" panose="020B0603020102020204" pitchFamily="34" charset="0"/>
              </a:defRPr>
            </a:lvl1pPr>
          </a:lstStyle>
          <a:p>
            <a:pPr lvl="0"/>
            <a:r>
              <a:rPr lang="en-US" dirty="0"/>
              <a:t>Image title</a:t>
            </a:r>
          </a:p>
        </p:txBody>
      </p:sp>
    </p:spTree>
    <p:extLst>
      <p:ext uri="{BB962C8B-B14F-4D97-AF65-F5344CB8AC3E}">
        <p14:creationId xmlns:p14="http://schemas.microsoft.com/office/powerpoint/2010/main" val="4144757999"/>
      </p:ext>
    </p:extLst>
  </p:cSld>
  <p:clrMapOvr>
    <a:masterClrMapping/>
  </p:clrMapOvr>
</p:sldLayout>
</file>

<file path=ppt/slideLayouts/slideLayout195.xml><?xml version="1.0" encoding="utf-8"?>
<p:sldLayout xmlns:a="http://schemas.openxmlformats.org/drawingml/2006/main" xmlns:r="http://schemas.openxmlformats.org/officeDocument/2006/relationships" xmlns:p="http://schemas.openxmlformats.org/presentationml/2006/main" preserve="1" userDrawn="1">
  <p:cSld name="Text + image">
    <p:spTree>
      <p:nvGrpSpPr>
        <p:cNvPr id="1" name=""/>
        <p:cNvGrpSpPr/>
        <p:nvPr/>
      </p:nvGrpSpPr>
      <p:grpSpPr>
        <a:xfrm>
          <a:off x="0" y="0"/>
          <a:ext cx="0" cy="0"/>
          <a:chOff x="0" y="0"/>
          <a:chExt cx="0" cy="0"/>
        </a:xfrm>
      </p:grpSpPr>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a:p>
        </p:txBody>
      </p:sp>
      <p:sp>
        <p:nvSpPr>
          <p:cNvPr id="100"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3D8B94D5-4E54-D541-9BF4-8857EC431461}" type="datetime3">
              <a:rPr lang="en-GB" smtClean="0"/>
              <a:t>20 February, 2019</a:t>
            </a:fld>
            <a:endParaRPr lang="en-GB" dirty="0"/>
          </a:p>
        </p:txBody>
      </p:sp>
      <p:sp>
        <p:nvSpPr>
          <p:cNvPr id="101"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1000" b="0" i="0" u="none">
                <a:solidFill>
                  <a:srgbClr val="FFFFFF"/>
                </a:solidFill>
                <a:latin typeface="Arial"/>
              </a:defRPr>
            </a:lvl1pPr>
          </a:lstStyle>
          <a:p>
            <a:endParaRPr lang="en-GB" b="1"/>
          </a:p>
        </p:txBody>
      </p:sp>
      <p:sp>
        <p:nvSpPr>
          <p:cNvPr id="103"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pPr/>
              <a:t>‹#›</a:t>
            </a:fld>
            <a:endParaRPr lang="en-GB" dirty="0"/>
          </a:p>
        </p:txBody>
      </p:sp>
      <p:sp>
        <p:nvSpPr>
          <p:cNvPr id="4" name="Text Placeholder 3"/>
          <p:cNvSpPr>
            <a:spLocks noGrp="1"/>
          </p:cNvSpPr>
          <p:nvPr>
            <p:ph type="body" sz="quarter" idx="15"/>
          </p:nvPr>
        </p:nvSpPr>
        <p:spPr>
          <a:xfrm>
            <a:off x="720725" y="2168525"/>
            <a:ext cx="3603625" cy="4302125"/>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endParaRPr lang="en-GB" dirty="0"/>
          </a:p>
        </p:txBody>
      </p:sp>
      <p:sp>
        <p:nvSpPr>
          <p:cNvPr id="10" name="Content Placeholder 9"/>
          <p:cNvSpPr>
            <a:spLocks noGrp="1"/>
          </p:cNvSpPr>
          <p:nvPr>
            <p:ph sz="quarter" idx="16"/>
          </p:nvPr>
        </p:nvSpPr>
        <p:spPr>
          <a:xfrm>
            <a:off x="4819650" y="2168525"/>
            <a:ext cx="3605213" cy="4302125"/>
          </a:xfrm>
          <a:prstGeom prst="round2SameRect">
            <a:avLst>
              <a:gd name="adj1" fmla="val 7860"/>
              <a:gd name="adj2" fmla="val 0"/>
            </a:avLst>
          </a:prstGeom>
        </p:spPr>
        <p:txBody>
          <a:bodyPr/>
          <a:lstStyle/>
          <a:p>
            <a:pPr lvl="0"/>
            <a:r>
              <a:rPr lang="en-US" dirty="0"/>
              <a:t>Click to edit Master text styles</a:t>
            </a:r>
          </a:p>
        </p:txBody>
      </p:sp>
    </p:spTree>
    <p:extLst>
      <p:ext uri="{BB962C8B-B14F-4D97-AF65-F5344CB8AC3E}">
        <p14:creationId xmlns:p14="http://schemas.microsoft.com/office/powerpoint/2010/main" val="1556038330"/>
      </p:ext>
    </p:extLst>
  </p:cSld>
  <p:clrMapOvr>
    <a:masterClrMapping/>
  </p:clrMapOvr>
</p:sldLayout>
</file>

<file path=ppt/slideLayouts/slideLayout196.xml><?xml version="1.0" encoding="utf-8"?>
<p:sldLayout xmlns:a="http://schemas.openxmlformats.org/drawingml/2006/main" xmlns:r="http://schemas.openxmlformats.org/officeDocument/2006/relationships" xmlns:p="http://schemas.openxmlformats.org/presentationml/2006/main" preserve="1" userDrawn="1">
  <p:cSld name="13_Text + image">
    <p:spTree>
      <p:nvGrpSpPr>
        <p:cNvPr id="1" name=""/>
        <p:cNvGrpSpPr/>
        <p:nvPr/>
      </p:nvGrpSpPr>
      <p:grpSpPr>
        <a:xfrm>
          <a:off x="0" y="0"/>
          <a:ext cx="0" cy="0"/>
          <a:chOff x="0" y="0"/>
          <a:chExt cx="0" cy="0"/>
        </a:xfrm>
      </p:grpSpPr>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a:p>
        </p:txBody>
      </p:sp>
      <p:sp>
        <p:nvSpPr>
          <p:cNvPr id="9"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4"/>
          </p:nvPr>
        </p:nvSpPr>
        <p:spPr>
          <a:xfrm>
            <a:off x="6262688" y="2160587"/>
            <a:ext cx="2162175" cy="3963988"/>
          </a:xfrm>
          <a:prstGeom prst="roundRect">
            <a:avLst>
              <a:gd name="adj" fmla="val 10702"/>
            </a:avLst>
          </a:prstGeom>
        </p:spPr>
        <p:txBody>
          <a:bodyPr/>
          <a:lstStyle/>
          <a:p>
            <a:pPr lvl="0"/>
            <a:r>
              <a:rPr lang="en-US" noProof="0" dirty="0"/>
              <a:t>Click icon to add picture</a:t>
            </a:r>
            <a:endParaRPr lang="en-GB" noProof="0" dirty="0"/>
          </a:p>
        </p:txBody>
      </p:sp>
      <p:sp>
        <p:nvSpPr>
          <p:cNvPr id="100"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3D8B94D5-4E54-D541-9BF4-8857EC431461}" type="datetime3">
              <a:rPr lang="en-GB" smtClean="0"/>
              <a:t>20 February, 2019</a:t>
            </a:fld>
            <a:endParaRPr lang="en-GB" dirty="0"/>
          </a:p>
        </p:txBody>
      </p:sp>
      <p:sp>
        <p:nvSpPr>
          <p:cNvPr id="101"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1000" b="0" i="0" u="none">
                <a:solidFill>
                  <a:srgbClr val="FFFFFF"/>
                </a:solidFill>
                <a:latin typeface="Arial"/>
              </a:defRPr>
            </a:lvl1pPr>
          </a:lstStyle>
          <a:p>
            <a:endParaRPr lang="en-GB" b="1"/>
          </a:p>
        </p:txBody>
      </p:sp>
      <p:sp>
        <p:nvSpPr>
          <p:cNvPr id="103"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pPr/>
              <a:t>‹#›</a:t>
            </a:fld>
            <a:endParaRPr lang="en-GB" dirty="0"/>
          </a:p>
        </p:txBody>
      </p:sp>
      <p:sp>
        <p:nvSpPr>
          <p:cNvPr id="4" name="Text Placeholder 3"/>
          <p:cNvSpPr>
            <a:spLocks noGrp="1"/>
          </p:cNvSpPr>
          <p:nvPr>
            <p:ph type="body" sz="quarter" idx="15"/>
          </p:nvPr>
        </p:nvSpPr>
        <p:spPr>
          <a:xfrm>
            <a:off x="719138" y="2168525"/>
            <a:ext cx="5181600" cy="431165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endParaRPr lang="en-GB" dirty="0"/>
          </a:p>
        </p:txBody>
      </p:sp>
    </p:spTree>
    <p:extLst>
      <p:ext uri="{BB962C8B-B14F-4D97-AF65-F5344CB8AC3E}">
        <p14:creationId xmlns:p14="http://schemas.microsoft.com/office/powerpoint/2010/main" val="4892240"/>
      </p:ext>
    </p:extLst>
  </p:cSld>
  <p:clrMapOvr>
    <a:masterClrMapping/>
  </p:clrMapOvr>
</p:sldLayout>
</file>

<file path=ppt/slideLayouts/slideLayout197.xml><?xml version="1.0" encoding="utf-8"?>
<p:sldLayout xmlns:a="http://schemas.openxmlformats.org/drawingml/2006/main" xmlns:r="http://schemas.openxmlformats.org/officeDocument/2006/relationships" xmlns:p="http://schemas.openxmlformats.org/presentationml/2006/main" preserve="1" userDrawn="1">
  <p:cSld name="10_Text + image">
    <p:spTree>
      <p:nvGrpSpPr>
        <p:cNvPr id="1" name=""/>
        <p:cNvGrpSpPr/>
        <p:nvPr/>
      </p:nvGrpSpPr>
      <p:grpSpPr>
        <a:xfrm>
          <a:off x="0" y="0"/>
          <a:ext cx="0" cy="0"/>
          <a:chOff x="0" y="0"/>
          <a:chExt cx="0" cy="0"/>
        </a:xfrm>
      </p:grpSpPr>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a:p>
        </p:txBody>
      </p:sp>
      <p:sp>
        <p:nvSpPr>
          <p:cNvPr id="9"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4"/>
          </p:nvPr>
        </p:nvSpPr>
        <p:spPr>
          <a:xfrm>
            <a:off x="4819651" y="2160587"/>
            <a:ext cx="3605212" cy="4310064"/>
          </a:xfrm>
          <a:prstGeom prst="round2SameRect">
            <a:avLst>
              <a:gd name="adj1" fmla="val 5389"/>
              <a:gd name="adj2" fmla="val 0"/>
            </a:avLst>
          </a:prstGeom>
        </p:spPr>
        <p:txBody>
          <a:bodyPr/>
          <a:lstStyle/>
          <a:p>
            <a:pPr lvl="0"/>
            <a:r>
              <a:rPr lang="en-US" noProof="0" dirty="0"/>
              <a:t>Click icon to add picture</a:t>
            </a:r>
            <a:endParaRPr lang="en-GB" noProof="0" dirty="0"/>
          </a:p>
        </p:txBody>
      </p:sp>
      <p:sp>
        <p:nvSpPr>
          <p:cNvPr id="100"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3D8B94D5-4E54-D541-9BF4-8857EC431461}" type="datetime3">
              <a:rPr lang="en-GB" smtClean="0"/>
              <a:t>20 February, 2019</a:t>
            </a:fld>
            <a:endParaRPr lang="en-GB" dirty="0"/>
          </a:p>
        </p:txBody>
      </p:sp>
      <p:sp>
        <p:nvSpPr>
          <p:cNvPr id="101"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1000" b="0" i="0" u="none">
                <a:solidFill>
                  <a:srgbClr val="FFFFFF"/>
                </a:solidFill>
                <a:latin typeface="Arial"/>
              </a:defRPr>
            </a:lvl1pPr>
          </a:lstStyle>
          <a:p>
            <a:endParaRPr lang="en-GB" b="1"/>
          </a:p>
        </p:txBody>
      </p:sp>
      <p:sp>
        <p:nvSpPr>
          <p:cNvPr id="103"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pPr/>
              <a:t>‹#›</a:t>
            </a:fld>
            <a:endParaRPr lang="en-GB" dirty="0"/>
          </a:p>
        </p:txBody>
      </p:sp>
      <p:sp>
        <p:nvSpPr>
          <p:cNvPr id="4" name="Text Placeholder 3"/>
          <p:cNvSpPr>
            <a:spLocks noGrp="1"/>
          </p:cNvSpPr>
          <p:nvPr>
            <p:ph type="body" sz="quarter" idx="15"/>
          </p:nvPr>
        </p:nvSpPr>
        <p:spPr>
          <a:xfrm>
            <a:off x="720725" y="2160588"/>
            <a:ext cx="3603625" cy="366712"/>
          </a:xfrm>
        </p:spPr>
        <p:txBody>
          <a:bodyPr>
            <a:normAutofit/>
          </a:bodyPr>
          <a:lstStyle>
            <a:lvl1pPr>
              <a:defRPr sz="1800">
                <a:latin typeface="Franklin Gothic Medium" panose="020B0603020102020204" pitchFamily="34" charset="0"/>
              </a:defRPr>
            </a:lvl1pPr>
          </a:lstStyle>
          <a:p>
            <a:pPr lvl="0"/>
            <a:r>
              <a:rPr lang="en-US" dirty="0"/>
              <a:t>Click to edit Master text styles</a:t>
            </a:r>
          </a:p>
        </p:txBody>
      </p:sp>
      <p:sp>
        <p:nvSpPr>
          <p:cNvPr id="6" name="Text Placeholder 5"/>
          <p:cNvSpPr>
            <a:spLocks noGrp="1"/>
          </p:cNvSpPr>
          <p:nvPr>
            <p:ph type="body" sz="quarter" idx="16"/>
          </p:nvPr>
        </p:nvSpPr>
        <p:spPr>
          <a:xfrm>
            <a:off x="719138" y="2886075"/>
            <a:ext cx="3605212" cy="3584575"/>
          </a:xfrm>
        </p:spPr>
        <p:txBody>
          <a:bodyPr>
            <a:normAutofit/>
          </a:bodyPr>
          <a:lstStyle>
            <a:lvl1pPr>
              <a:defRPr sz="1800"/>
            </a:lvl1pPr>
            <a:lvl2pPr>
              <a:defRPr sz="1800"/>
            </a:lvl2pPr>
            <a:lvl3pPr>
              <a:defRPr sz="1800"/>
            </a:lvl3pPr>
            <a:lvl4pPr>
              <a:defRPr sz="1800"/>
            </a:lvl4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Tree>
    <p:extLst>
      <p:ext uri="{BB962C8B-B14F-4D97-AF65-F5344CB8AC3E}">
        <p14:creationId xmlns:p14="http://schemas.microsoft.com/office/powerpoint/2010/main" val="1259302076"/>
      </p:ext>
    </p:extLst>
  </p:cSld>
  <p:clrMapOvr>
    <a:masterClrMapping/>
  </p:clrMapOvr>
</p:sldLayout>
</file>

<file path=ppt/slideLayouts/slideLayout198.xml><?xml version="1.0" encoding="utf-8"?>
<p:sldLayout xmlns:a="http://schemas.openxmlformats.org/drawingml/2006/main" xmlns:r="http://schemas.openxmlformats.org/officeDocument/2006/relationships" xmlns:p="http://schemas.openxmlformats.org/presentationml/2006/main" preserve="1" userDrawn="1">
  <p:cSld name="Image + text">
    <p:spTree>
      <p:nvGrpSpPr>
        <p:cNvPr id="1" name=""/>
        <p:cNvGrpSpPr/>
        <p:nvPr/>
      </p:nvGrpSpPr>
      <p:grpSpPr>
        <a:xfrm>
          <a:off x="0" y="0"/>
          <a:ext cx="0" cy="0"/>
          <a:chOff x="0" y="0"/>
          <a:chExt cx="0" cy="0"/>
        </a:xfrm>
      </p:grpSpPr>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dirty="0"/>
          </a:p>
        </p:txBody>
      </p:sp>
      <p:sp>
        <p:nvSpPr>
          <p:cNvPr id="7" name="Text Placeholder 6"/>
          <p:cNvSpPr>
            <a:spLocks noGrp="1"/>
          </p:cNvSpPr>
          <p:nvPr>
            <p:ph type="body" sz="quarter" idx="13"/>
          </p:nvPr>
        </p:nvSpPr>
        <p:spPr>
          <a:xfrm>
            <a:off x="5068887" y="2160587"/>
            <a:ext cx="3570681" cy="3779412"/>
          </a:xfrm>
          <a:prstGeom prst="rect">
            <a:avLst/>
          </a:prstGeom>
        </p:spPr>
        <p:txBody>
          <a:bodyPr>
            <a:normAutofit/>
          </a:bodyPr>
          <a:lstStyle>
            <a:lvl1pPr marL="0" marR="0" indent="0" algn="l" defTabSz="914400" rtl="0" eaLnBrk="0" fontAlgn="base" latinLnBrk="0" hangingPunct="0">
              <a:lnSpc>
                <a:spcPct val="100000"/>
              </a:lnSpc>
              <a:spcBef>
                <a:spcPts val="0"/>
              </a:spcBef>
              <a:spcAft>
                <a:spcPts val="12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ＭＳ Ｐゴシック" charset="0"/>
                <a:cs typeface="Arial" pitchFamily="34" charset="0"/>
              </a:rPr>
              <a:t>Click to edit Master text styles</a:t>
            </a:r>
          </a:p>
          <a:p>
            <a:pPr marL="179388" marR="0" lvl="1" indent="-179388" algn="l" defTabSz="914400" rtl="0" eaLnBrk="0" fontAlgn="base" latinLnBrk="0" hangingPunct="0">
              <a:lnSpc>
                <a:spcPct val="100000"/>
              </a:lnSpc>
              <a:spcBef>
                <a:spcPts val="0"/>
              </a:spcBef>
              <a:spcAft>
                <a:spcPts val="1200"/>
              </a:spcAft>
              <a:buClrTx/>
              <a:buSzTx/>
              <a:buFont typeface="Arial" charset="0"/>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Second level</a:t>
            </a:r>
          </a:p>
          <a:p>
            <a:pPr marL="360000" marR="0" lvl="2"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Third level</a:t>
            </a:r>
          </a:p>
          <a:p>
            <a:pPr marL="540000" marR="0" lvl="3"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Fourth level</a:t>
            </a:r>
          </a:p>
        </p:txBody>
      </p:sp>
      <p:sp>
        <p:nvSpPr>
          <p:cNvPr id="9"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4"/>
          </p:nvPr>
        </p:nvSpPr>
        <p:spPr>
          <a:xfrm>
            <a:off x="717549" y="2160587"/>
            <a:ext cx="3863975" cy="4310063"/>
          </a:xfrm>
          <a:prstGeom prst="round2SameRect">
            <a:avLst>
              <a:gd name="adj1" fmla="val 1674"/>
              <a:gd name="adj2" fmla="val 0"/>
            </a:avLst>
          </a:prstGeom>
        </p:spPr>
        <p:txBody>
          <a:bodyPr/>
          <a:lstStyle/>
          <a:p>
            <a:pPr lvl="0"/>
            <a:r>
              <a:rPr lang="en-US" noProof="0" dirty="0"/>
              <a:t>Click icon to add picture</a:t>
            </a:r>
            <a:endParaRPr lang="en-GB" noProof="0" dirty="0"/>
          </a:p>
        </p:txBody>
      </p:sp>
      <p:sp>
        <p:nvSpPr>
          <p:cNvPr id="100"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BA67E7FA-D7F1-764C-B0E1-8E31A2AA8DD1}" type="datetime3">
              <a:rPr lang="en-GB" smtClean="0"/>
              <a:t>20 February, 2019</a:t>
            </a:fld>
            <a:endParaRPr lang="en-GB" dirty="0"/>
          </a:p>
        </p:txBody>
      </p:sp>
      <p:sp>
        <p:nvSpPr>
          <p:cNvPr id="101"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1000" b="0" i="0" u="none">
                <a:solidFill>
                  <a:srgbClr val="FFFFFF"/>
                </a:solidFill>
                <a:latin typeface="Arial"/>
              </a:defRPr>
            </a:lvl1pPr>
          </a:lstStyle>
          <a:p>
            <a:endParaRPr lang="en-GB" b="1"/>
          </a:p>
        </p:txBody>
      </p:sp>
      <p:sp>
        <p:nvSpPr>
          <p:cNvPr id="103"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pPr/>
              <a:t>‹#›</a:t>
            </a:fld>
            <a:endParaRPr lang="en-GB" dirty="0"/>
          </a:p>
        </p:txBody>
      </p:sp>
    </p:spTree>
    <p:extLst>
      <p:ext uri="{BB962C8B-B14F-4D97-AF65-F5344CB8AC3E}">
        <p14:creationId xmlns:p14="http://schemas.microsoft.com/office/powerpoint/2010/main" val="864666741"/>
      </p:ext>
    </p:extLst>
  </p:cSld>
  <p:clrMapOvr>
    <a:masterClrMapping/>
  </p:clrMapOvr>
</p:sldLayout>
</file>

<file path=ppt/slideLayouts/slideLayout199.xml><?xml version="1.0" encoding="utf-8"?>
<p:sldLayout xmlns:a="http://schemas.openxmlformats.org/drawingml/2006/main" xmlns:r="http://schemas.openxmlformats.org/officeDocument/2006/relationships" xmlns:p="http://schemas.openxmlformats.org/presentationml/2006/main" preserve="1" userDrawn="1">
  <p:cSld name="1_Image + text">
    <p:spTree>
      <p:nvGrpSpPr>
        <p:cNvPr id="1" name=""/>
        <p:cNvGrpSpPr/>
        <p:nvPr/>
      </p:nvGrpSpPr>
      <p:grpSpPr>
        <a:xfrm>
          <a:off x="0" y="0"/>
          <a:ext cx="0" cy="0"/>
          <a:chOff x="0" y="0"/>
          <a:chExt cx="0" cy="0"/>
        </a:xfrm>
      </p:grpSpPr>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dirty="0"/>
          </a:p>
        </p:txBody>
      </p:sp>
      <p:sp>
        <p:nvSpPr>
          <p:cNvPr id="7" name="Text Placeholder 6"/>
          <p:cNvSpPr>
            <a:spLocks noGrp="1"/>
          </p:cNvSpPr>
          <p:nvPr>
            <p:ph type="body" sz="quarter" idx="13"/>
          </p:nvPr>
        </p:nvSpPr>
        <p:spPr>
          <a:xfrm>
            <a:off x="5068887" y="2879725"/>
            <a:ext cx="3570681" cy="3060274"/>
          </a:xfrm>
          <a:prstGeom prst="rect">
            <a:avLst/>
          </a:prstGeom>
        </p:spPr>
        <p:txBody>
          <a:bodyPr>
            <a:normAutofit/>
          </a:bodyPr>
          <a:lstStyle>
            <a:lvl1pPr marL="0" marR="0" indent="0" algn="l" defTabSz="914400" rtl="0" eaLnBrk="0" fontAlgn="base" latinLnBrk="0" hangingPunct="0">
              <a:lnSpc>
                <a:spcPct val="100000"/>
              </a:lnSpc>
              <a:spcBef>
                <a:spcPts val="0"/>
              </a:spcBef>
              <a:spcAft>
                <a:spcPts val="12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ＭＳ Ｐゴシック" charset="0"/>
                <a:cs typeface="Arial" pitchFamily="34" charset="0"/>
              </a:rPr>
              <a:t>Click to edit Master text styles</a:t>
            </a:r>
          </a:p>
          <a:p>
            <a:pPr marL="179388" marR="0" lvl="1" indent="-179388" algn="l" defTabSz="914400" rtl="0" eaLnBrk="0" fontAlgn="base" latinLnBrk="0" hangingPunct="0">
              <a:lnSpc>
                <a:spcPct val="100000"/>
              </a:lnSpc>
              <a:spcBef>
                <a:spcPts val="0"/>
              </a:spcBef>
              <a:spcAft>
                <a:spcPts val="1200"/>
              </a:spcAft>
              <a:buClrTx/>
              <a:buSzTx/>
              <a:buFont typeface="Arial" charset="0"/>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Second level</a:t>
            </a:r>
          </a:p>
          <a:p>
            <a:pPr marL="360000" marR="0" lvl="2"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Third level</a:t>
            </a:r>
          </a:p>
          <a:p>
            <a:pPr marL="540000" marR="0" lvl="3"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Fourth level</a:t>
            </a:r>
          </a:p>
        </p:txBody>
      </p:sp>
      <p:sp>
        <p:nvSpPr>
          <p:cNvPr id="9"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4"/>
          </p:nvPr>
        </p:nvSpPr>
        <p:spPr>
          <a:xfrm>
            <a:off x="717549" y="2160587"/>
            <a:ext cx="3960812" cy="4310063"/>
          </a:xfrm>
          <a:prstGeom prst="round2SameRect">
            <a:avLst>
              <a:gd name="adj1" fmla="val 6315"/>
              <a:gd name="adj2" fmla="val 0"/>
            </a:avLst>
          </a:prstGeom>
        </p:spPr>
        <p:txBody>
          <a:bodyPr/>
          <a:lstStyle/>
          <a:p>
            <a:pPr lvl="0"/>
            <a:r>
              <a:rPr lang="en-US" noProof="0" dirty="0"/>
              <a:t>Click icon to add picture</a:t>
            </a:r>
            <a:endParaRPr lang="en-GB" noProof="0" dirty="0"/>
          </a:p>
        </p:txBody>
      </p:sp>
      <p:sp>
        <p:nvSpPr>
          <p:cNvPr id="100"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BA67E7FA-D7F1-764C-B0E1-8E31A2AA8DD1}" type="datetime3">
              <a:rPr lang="en-GB" smtClean="0"/>
              <a:t>20 February, 2019</a:t>
            </a:fld>
            <a:endParaRPr lang="en-GB" dirty="0"/>
          </a:p>
        </p:txBody>
      </p:sp>
      <p:sp>
        <p:nvSpPr>
          <p:cNvPr id="101"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1000" b="0" i="0" u="none">
                <a:solidFill>
                  <a:srgbClr val="FFFFFF"/>
                </a:solidFill>
                <a:latin typeface="Arial"/>
              </a:defRPr>
            </a:lvl1pPr>
          </a:lstStyle>
          <a:p>
            <a:endParaRPr lang="en-GB" b="1"/>
          </a:p>
        </p:txBody>
      </p:sp>
      <p:sp>
        <p:nvSpPr>
          <p:cNvPr id="103"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pPr/>
              <a:t>‹#›</a:t>
            </a:fld>
            <a:endParaRPr lang="en-GB" dirty="0"/>
          </a:p>
        </p:txBody>
      </p:sp>
      <p:sp>
        <p:nvSpPr>
          <p:cNvPr id="102" name="Text Placeholder 6" descr="First level - paragraph text&#10;Second level - bullet 1&#10;Third level - bullet 2&#10;&#10;No more than 100 words per slide" title="Main text copy"/>
          <p:cNvSpPr>
            <a:spLocks noGrp="1"/>
          </p:cNvSpPr>
          <p:nvPr>
            <p:ph type="body" sz="quarter" idx="15"/>
          </p:nvPr>
        </p:nvSpPr>
        <p:spPr>
          <a:xfrm>
            <a:off x="5068887" y="2160588"/>
            <a:ext cx="3570681" cy="360362"/>
          </a:xfrm>
          <a:prstGeom prst="rect">
            <a:avLst/>
          </a:prstGeom>
        </p:spPr>
        <p:txBody>
          <a:bodyPr>
            <a:normAutofit/>
          </a:bodyPr>
          <a:lstStyle>
            <a:lvl1pPr marL="0" marR="0" indent="0" algn="l" defTabSz="914400" rtl="0" eaLnBrk="0" fontAlgn="base" latinLnBrk="0" hangingPunct="0">
              <a:lnSpc>
                <a:spcPct val="100000"/>
              </a:lnSpc>
              <a:spcBef>
                <a:spcPts val="0"/>
              </a:spcBef>
              <a:spcAft>
                <a:spcPts val="12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ＭＳ Ｐゴシック" charset="0"/>
                <a:cs typeface="Arial" pitchFamily="34" charset="0"/>
              </a:rPr>
              <a:t>Click to edit Master text styles</a:t>
            </a:r>
          </a:p>
        </p:txBody>
      </p:sp>
    </p:spTree>
    <p:extLst>
      <p:ext uri="{BB962C8B-B14F-4D97-AF65-F5344CB8AC3E}">
        <p14:creationId xmlns:p14="http://schemas.microsoft.com/office/powerpoint/2010/main" val="406540647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5_Single column layout">
    <p:spTree>
      <p:nvGrpSpPr>
        <p:cNvPr id="1" name=""/>
        <p:cNvGrpSpPr/>
        <p:nvPr/>
      </p:nvGrpSpPr>
      <p:grpSpPr>
        <a:xfrm>
          <a:off x="0" y="0"/>
          <a:ext cx="0" cy="0"/>
          <a:chOff x="0" y="0"/>
          <a:chExt cx="0" cy="0"/>
        </a:xfrm>
      </p:grpSpPr>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dirty="0"/>
          </a:p>
        </p:txBody>
      </p:sp>
      <p:cxnSp>
        <p:nvCxnSpPr>
          <p:cNvPr id="166" name="Straight Connector 165"/>
          <p:cNvCxnSpPr/>
          <p:nvPr userDrawn="1"/>
        </p:nvCxnSpPr>
        <p:spPr>
          <a:xfrm>
            <a:off x="-3084" y="1709193"/>
            <a:ext cx="9147084" cy="0"/>
          </a:xfrm>
          <a:prstGeom prst="line">
            <a:avLst/>
          </a:prstGeom>
          <a:ln w="3175">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56"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4AC23DB2-FB1A-4E43-8F6F-8E1E5CEC6EBA}" type="datetime3">
              <a:rPr lang="en-GB" smtClean="0"/>
              <a:t>20 February, 2019</a:t>
            </a:fld>
            <a:endParaRPr lang="en-GB" dirty="0"/>
          </a:p>
        </p:txBody>
      </p:sp>
      <p:sp>
        <p:nvSpPr>
          <p:cNvPr id="57" name="Footer Placeholder 4"/>
          <p:cNvSpPr>
            <a:spLocks noGrp="1"/>
          </p:cNvSpPr>
          <p:nvPr>
            <p:ph type="ftr" sz="quarter" idx="3"/>
          </p:nvPr>
        </p:nvSpPr>
        <p:spPr>
          <a:xfrm>
            <a:off x="0" y="6480000"/>
            <a:ext cx="9144000" cy="378000"/>
          </a:xfrm>
          <a:prstGeom prst="rect">
            <a:avLst/>
          </a:prstGeom>
        </p:spPr>
        <p:txBody>
          <a:bodyPr lIns="0" tIns="0" rIns="0" bIns="0" anchor="ctr"/>
          <a:lstStyle>
            <a:lvl1pPr algn="ctr">
              <a:defRPr lang="en-GB"/>
            </a:lvl1pPr>
          </a:lstStyle>
          <a:p>
            <a:endParaRPr lang="en-GB"/>
          </a:p>
        </p:txBody>
      </p:sp>
      <p:sp>
        <p:nvSpPr>
          <p:cNvPr id="59"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pPr/>
              <a:t>‹#›</a:t>
            </a:fld>
            <a:endParaRPr lang="en-GB" dirty="0"/>
          </a:p>
        </p:txBody>
      </p:sp>
      <p:sp>
        <p:nvSpPr>
          <p:cNvPr id="4" name="Text Placeholder 3"/>
          <p:cNvSpPr>
            <a:spLocks noGrp="1"/>
          </p:cNvSpPr>
          <p:nvPr>
            <p:ph type="body" sz="quarter" idx="10"/>
          </p:nvPr>
        </p:nvSpPr>
        <p:spPr>
          <a:xfrm>
            <a:off x="719138" y="1803400"/>
            <a:ext cx="7705725" cy="4321175"/>
          </a:xfrm>
        </p:spPr>
        <p:txBody>
          <a:bodyPr/>
          <a:lstStyle>
            <a:lvl1pPr>
              <a:defRPr sz="1600"/>
            </a:lvl1pPr>
            <a:lvl2pPr>
              <a:defRPr sz="1600"/>
            </a:lvl2pPr>
            <a:lvl3pPr>
              <a:defRPr sz="1600"/>
            </a:lvl3pPr>
            <a:lvl4pPr>
              <a:defRPr sz="1600"/>
            </a:lvl4pPr>
          </a:lstStyle>
          <a:p>
            <a:pPr lvl="0"/>
            <a:r>
              <a:rPr lang="en-US"/>
              <a:t>Click to edit Master text styles</a:t>
            </a:r>
          </a:p>
          <a:p>
            <a:pPr lvl="1"/>
            <a:r>
              <a:rPr lang="en-US"/>
              <a:t>Second level</a:t>
            </a:r>
          </a:p>
          <a:p>
            <a:pPr lvl="2"/>
            <a:r>
              <a:rPr lang="en-US"/>
              <a:t>Third level</a:t>
            </a:r>
          </a:p>
          <a:p>
            <a:pPr lvl="3"/>
            <a:r>
              <a:rPr lang="en-US"/>
              <a:t>Fourth level</a:t>
            </a:r>
          </a:p>
        </p:txBody>
      </p:sp>
    </p:spTree>
    <p:extLst>
      <p:ext uri="{BB962C8B-B14F-4D97-AF65-F5344CB8AC3E}">
        <p14:creationId xmlns:p14="http://schemas.microsoft.com/office/powerpoint/2010/main" val="34297793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5_Custom Layout">
    <p:spTree>
      <p:nvGrpSpPr>
        <p:cNvPr id="1" name=""/>
        <p:cNvGrpSpPr/>
        <p:nvPr/>
      </p:nvGrpSpPr>
      <p:grpSpPr>
        <a:xfrm>
          <a:off x="0" y="0"/>
          <a:ext cx="0" cy="0"/>
          <a:chOff x="0" y="0"/>
          <a:chExt cx="0" cy="0"/>
        </a:xfrm>
      </p:grpSpPr>
      <p:sp>
        <p:nvSpPr>
          <p:cNvPr id="6" name="Round Same Side Corner Rectangle 5"/>
          <p:cNvSpPr/>
          <p:nvPr userDrawn="1"/>
        </p:nvSpPr>
        <p:spPr>
          <a:xfrm>
            <a:off x="4319585" y="1803400"/>
            <a:ext cx="4319983" cy="4676599"/>
          </a:xfrm>
          <a:prstGeom prst="round2SameRect">
            <a:avLst>
              <a:gd name="adj1" fmla="val 3390"/>
              <a:gd name="adj2" fmla="val 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Aft>
                <a:spcPct val="50000"/>
              </a:spcAft>
              <a:defRPr/>
            </a:pPr>
            <a:endParaRPr lang="en-GB" dirty="0">
              <a:latin typeface="Franklin Gothic Book"/>
            </a:endParaRPr>
          </a:p>
        </p:txBody>
      </p:sp>
      <p:sp>
        <p:nvSpPr>
          <p:cNvPr id="65"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6"/>
          </p:nvPr>
        </p:nvSpPr>
        <p:spPr>
          <a:xfrm>
            <a:off x="6478586" y="4833942"/>
            <a:ext cx="1800982" cy="1286058"/>
          </a:xfrm>
          <a:prstGeom prst="roundRect">
            <a:avLst>
              <a:gd name="adj" fmla="val 10702"/>
            </a:avLst>
          </a:prstGeom>
        </p:spPr>
        <p:txBody>
          <a:bodyPr/>
          <a:lstStyle/>
          <a:p>
            <a:pPr lvl="0"/>
            <a:r>
              <a:rPr lang="en-US" noProof="0"/>
              <a:t>Click icon to add picture</a:t>
            </a:r>
            <a:endParaRPr lang="en-GB" noProof="0" dirty="0"/>
          </a:p>
        </p:txBody>
      </p:sp>
      <p:pic>
        <p:nvPicPr>
          <p:cNvPr id="7" name="Picture 6" descr="inverted commas closed.png"/>
          <p:cNvPicPr>
            <a:picLocks noChangeAspect="1"/>
          </p:cNvPicPr>
          <p:nvPr userDrawn="1"/>
        </p:nvPicPr>
        <p:blipFill rotWithShape="1">
          <a:blip r:embed="rId2" cstate="email">
            <a:lum bright="70000" contrast="-70000"/>
            <a:extLst>
              <a:ext uri="{28A0092B-C50C-407E-A947-70E740481C1C}">
                <a14:useLocalDpi xmlns:a14="http://schemas.microsoft.com/office/drawing/2010/main" val="0"/>
              </a:ext>
            </a:extLst>
          </a:blip>
          <a:srcRect l="26489" t="54153" r="29554" b="26824"/>
          <a:stretch/>
        </p:blipFill>
        <p:spPr>
          <a:xfrm>
            <a:off x="7517819" y="3312408"/>
            <a:ext cx="762020" cy="542668"/>
          </a:xfrm>
          <a:prstGeom prst="rect">
            <a:avLst/>
          </a:prstGeom>
        </p:spPr>
      </p:pic>
      <p:pic>
        <p:nvPicPr>
          <p:cNvPr id="8" name="Picture 7" descr="inverted commas open.png"/>
          <p:cNvPicPr>
            <a:picLocks noChangeAspect="1"/>
          </p:cNvPicPr>
          <p:nvPr userDrawn="1"/>
        </p:nvPicPr>
        <p:blipFill rotWithShape="1">
          <a:blip r:embed="rId3" cstate="email">
            <a:lum bright="70000" contrast="-70000"/>
            <a:extLst>
              <a:ext uri="{28A0092B-C50C-407E-A947-70E740481C1C}">
                <a14:useLocalDpi xmlns:a14="http://schemas.microsoft.com/office/drawing/2010/main" val="0"/>
              </a:ext>
            </a:extLst>
          </a:blip>
          <a:srcRect l="29337" t="27276" r="30702" b="54153"/>
          <a:stretch/>
        </p:blipFill>
        <p:spPr>
          <a:xfrm>
            <a:off x="4678162" y="2141311"/>
            <a:ext cx="692748" cy="531132"/>
          </a:xfrm>
          <a:prstGeom prst="rect">
            <a:avLst/>
          </a:prstGeom>
        </p:spPr>
      </p:pic>
      <p:sp>
        <p:nvSpPr>
          <p:cNvPr id="13" name="Text Placeholder 6"/>
          <p:cNvSpPr>
            <a:spLocks noGrp="1"/>
          </p:cNvSpPr>
          <p:nvPr>
            <p:ph type="body" sz="quarter" idx="15"/>
          </p:nvPr>
        </p:nvSpPr>
        <p:spPr>
          <a:xfrm>
            <a:off x="5038723" y="2313668"/>
            <a:ext cx="2881313" cy="1449578"/>
          </a:xfrm>
          <a:prstGeom prst="rect">
            <a:avLst/>
          </a:prstGeom>
        </p:spPr>
        <p:txBody>
          <a:bodyPr>
            <a:normAutofit/>
          </a:bodyPr>
          <a:lstStyle>
            <a:lvl1pPr marL="0" marR="0" indent="0" algn="l" defTabSz="914400" rtl="0" eaLnBrk="0" fontAlgn="base" latinLnBrk="0" hangingPunct="0">
              <a:lnSpc>
                <a:spcPct val="100000"/>
              </a:lnSpc>
              <a:spcBef>
                <a:spcPts val="0"/>
              </a:spcBef>
              <a:spcAft>
                <a:spcPts val="12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Click to edit Master text styles</a:t>
            </a:r>
          </a:p>
        </p:txBody>
      </p:sp>
      <p:sp>
        <p:nvSpPr>
          <p:cNvPr id="12" name="Text Placeholder 6"/>
          <p:cNvSpPr>
            <a:spLocks noGrp="1"/>
          </p:cNvSpPr>
          <p:nvPr>
            <p:ph type="body" sz="quarter" idx="14"/>
          </p:nvPr>
        </p:nvSpPr>
        <p:spPr>
          <a:xfrm>
            <a:off x="717550" y="1803400"/>
            <a:ext cx="3240085" cy="4316599"/>
          </a:xfrm>
          <a:prstGeom prst="rect">
            <a:avLst/>
          </a:prstGeom>
        </p:spPr>
        <p:txBody>
          <a:bodyPr>
            <a:normAutofit/>
          </a:bodyPr>
          <a:lstStyle>
            <a:lvl1pPr marL="0" marR="0" indent="0" algn="l" defTabSz="914400" rtl="0" eaLnBrk="0" fontAlgn="base" latinLnBrk="0" hangingPunct="0">
              <a:lnSpc>
                <a:spcPct val="100000"/>
              </a:lnSpc>
              <a:spcBef>
                <a:spcPts val="0"/>
              </a:spcBef>
              <a:spcAft>
                <a:spcPts val="12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Click to edit Master text styles</a:t>
            </a:r>
          </a:p>
          <a:p>
            <a:pPr marL="0" marR="0" lvl="1"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Second level</a:t>
            </a:r>
          </a:p>
          <a:p>
            <a:pPr marL="0" marR="0" lvl="2"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Third level</a:t>
            </a:r>
          </a:p>
          <a:p>
            <a:pPr marL="0" marR="0" lvl="3"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Fourth level</a:t>
            </a:r>
          </a:p>
        </p:txBody>
      </p:sp>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8B6E079F-0502-CC4C-9C8B-39554E94F19E}" type="datetime3">
              <a:rPr lang="en-GB" smtClean="0"/>
              <a:pPr/>
              <a:t>20 February, 2019</a:t>
            </a:fld>
            <a:endParaRPr lang="en-GB" dirty="0"/>
          </a:p>
        </p:txBody>
      </p:sp>
      <p:sp>
        <p:nvSpPr>
          <p:cNvPr id="4" name="Footer Placeholder 3"/>
          <p:cNvSpPr>
            <a:spLocks noGrp="1"/>
          </p:cNvSpPr>
          <p:nvPr>
            <p:ph type="ftr" sz="quarter" idx="11"/>
          </p:nvPr>
        </p:nvSpPr>
        <p:spPr>
          <a:xfrm>
            <a:off x="0" y="6480000"/>
            <a:ext cx="9144000" cy="378000"/>
          </a:xfrm>
        </p:spPr>
        <p:txBody>
          <a:bodyPr/>
          <a:lstStyle>
            <a:lvl1pPr algn="ctr">
              <a:defRPr lang="en-GB"/>
            </a:lvl1pPr>
          </a:lstStyle>
          <a:p>
            <a:endParaRPr lang="en-GB"/>
          </a:p>
        </p:txBody>
      </p:sp>
      <p:sp>
        <p:nvSpPr>
          <p:cNvPr id="5" name="Slide Number Placeholder 4"/>
          <p:cNvSpPr>
            <a:spLocks noGrp="1"/>
          </p:cNvSpPr>
          <p:nvPr>
            <p:ph type="sldNum" sz="quarter" idx="12"/>
          </p:nvPr>
        </p:nvSpPr>
        <p:spPr/>
        <p:txBody>
          <a:bodyPr/>
          <a:lstStyle/>
          <a:p>
            <a:fld id="{71F9F866-B438-9445-8D9F-1F8FF6608833}" type="slidenum">
              <a:rPr lang="en-GB" smtClean="0"/>
              <a:pPr/>
              <a:t>‹#›</a:t>
            </a:fld>
            <a:endParaRPr lang="en-GB" dirty="0"/>
          </a:p>
        </p:txBody>
      </p:sp>
    </p:spTree>
    <p:extLst>
      <p:ext uri="{BB962C8B-B14F-4D97-AF65-F5344CB8AC3E}">
        <p14:creationId xmlns:p14="http://schemas.microsoft.com/office/powerpoint/2010/main" val="1389451746"/>
      </p:ext>
    </p:extLst>
  </p:cSld>
  <p:clrMapOvr>
    <a:masterClrMapping/>
  </p:clrMapOvr>
</p:sldLayout>
</file>

<file path=ppt/slideLayouts/slideLayout200.xml><?xml version="1.0" encoding="utf-8"?>
<p:sldLayout xmlns:a="http://schemas.openxmlformats.org/drawingml/2006/main" xmlns:r="http://schemas.openxmlformats.org/officeDocument/2006/relationships" xmlns:p="http://schemas.openxmlformats.org/presentationml/2006/main" preserve="1" userDrawn="1">
  <p:cSld name="8_Text + image">
    <p:spTree>
      <p:nvGrpSpPr>
        <p:cNvPr id="1" name=""/>
        <p:cNvGrpSpPr/>
        <p:nvPr/>
      </p:nvGrpSpPr>
      <p:grpSpPr>
        <a:xfrm>
          <a:off x="0" y="0"/>
          <a:ext cx="0" cy="0"/>
          <a:chOff x="0" y="0"/>
          <a:chExt cx="0" cy="0"/>
        </a:xfrm>
      </p:grpSpPr>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a:p>
        </p:txBody>
      </p:sp>
      <p:sp>
        <p:nvSpPr>
          <p:cNvPr id="9"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4"/>
          </p:nvPr>
        </p:nvSpPr>
        <p:spPr>
          <a:xfrm>
            <a:off x="707514" y="3600451"/>
            <a:ext cx="7932054" cy="2870200"/>
          </a:xfrm>
          <a:prstGeom prst="round2SameRect">
            <a:avLst>
              <a:gd name="adj1" fmla="val 1788"/>
              <a:gd name="adj2" fmla="val 0"/>
            </a:avLst>
          </a:prstGeom>
        </p:spPr>
        <p:txBody>
          <a:bodyPr/>
          <a:lstStyle/>
          <a:p>
            <a:pPr lvl="0"/>
            <a:r>
              <a:rPr lang="en-US" noProof="0" dirty="0"/>
              <a:t>Click icon to add picture</a:t>
            </a:r>
            <a:endParaRPr lang="en-GB" noProof="0" dirty="0"/>
          </a:p>
        </p:txBody>
      </p:sp>
      <p:sp>
        <p:nvSpPr>
          <p:cNvPr id="98" name="Text Placeholder 6" descr="First level - paragraph text&#10;Second level - bullet 1&#10;Third level - bullet 2&#10;&#10;No more than 100 words per slide" title="Main text copy"/>
          <p:cNvSpPr>
            <a:spLocks noGrp="1"/>
          </p:cNvSpPr>
          <p:nvPr>
            <p:ph type="body" sz="quarter" idx="13"/>
          </p:nvPr>
        </p:nvSpPr>
        <p:spPr>
          <a:xfrm>
            <a:off x="720724" y="2160587"/>
            <a:ext cx="7918844" cy="1079501"/>
          </a:xfrm>
          <a:prstGeom prst="rect">
            <a:avLst/>
          </a:prstGeom>
        </p:spPr>
        <p:txBody>
          <a:bodyPr>
            <a:normAutofit/>
          </a:bodyPr>
          <a:lstStyle>
            <a:lvl1pPr marL="0" marR="0" indent="0" algn="l" defTabSz="914400" rtl="0" eaLnBrk="0" fontAlgn="base" latinLnBrk="0" hangingPunct="0">
              <a:lnSpc>
                <a:spcPct val="100000"/>
              </a:lnSpc>
              <a:spcBef>
                <a:spcPts val="0"/>
              </a:spcBef>
              <a:spcAft>
                <a:spcPts val="6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600"/>
              </a:spcAft>
              <a:buClrTx/>
              <a:buSzTx/>
              <a:buFont typeface="Arial" charset="0"/>
              <a:buChar char="•"/>
              <a:tabLst/>
              <a:defRPr>
                <a:solidFill>
                  <a:schemeClr val="tx1"/>
                </a:solidFill>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600"/>
              </a:spcAft>
              <a:buClrTx/>
              <a:buSzTx/>
              <a:buFont typeface="Arial"/>
              <a:buChar char="•"/>
              <a:tabLst/>
              <a:defRPr>
                <a:solidFill>
                  <a:schemeClr val="tx1"/>
                </a:solidFill>
                <a:latin typeface="Franklin Gothic Book"/>
                <a:ea typeface="Franklin Gothic Book"/>
                <a:cs typeface="Franklin Gothic Book"/>
              </a:defRPr>
            </a:lvl3pPr>
            <a:lvl4pPr marL="360000" marR="0" indent="0" algn="l" defTabSz="914400" rtl="0" eaLnBrk="0" fontAlgn="base" latinLnBrk="0" hangingPunct="0">
              <a:lnSpc>
                <a:spcPct val="100000"/>
              </a:lnSpc>
              <a:spcBef>
                <a:spcPts val="0"/>
              </a:spcBef>
              <a:spcAft>
                <a:spcPts val="600"/>
              </a:spcAft>
              <a:buClrTx/>
              <a:buSzTx/>
              <a:buFont typeface="Arial"/>
              <a:buNone/>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ＭＳ Ｐゴシック" charset="0"/>
                <a:cs typeface="Arial" pitchFamily="34" charset="0"/>
              </a:rPr>
              <a:t>Click to edit Master text styles</a:t>
            </a:r>
          </a:p>
          <a:p>
            <a:pPr marL="179388" marR="0" lvl="1" indent="-179388" algn="l" defTabSz="914400" rtl="0" eaLnBrk="0" fontAlgn="base" latinLnBrk="0" hangingPunct="0">
              <a:lnSpc>
                <a:spcPct val="100000"/>
              </a:lnSpc>
              <a:spcBef>
                <a:spcPts val="0"/>
              </a:spcBef>
              <a:spcAft>
                <a:spcPts val="1200"/>
              </a:spcAft>
              <a:buClrTx/>
              <a:buSzTx/>
              <a:buFont typeface="Arial" charset="0"/>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Second level</a:t>
            </a:r>
          </a:p>
          <a:p>
            <a:pPr marL="360000" marR="0" lvl="2"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Third level</a:t>
            </a:r>
          </a:p>
          <a:p>
            <a:pPr marL="540000" marR="0" lvl="3" indent="-180000" algn="l" defTabSz="914400" rtl="0" eaLnBrk="0" fontAlgn="base" latinLnBrk="0" hangingPunct="0">
              <a:lnSpc>
                <a:spcPct val="100000"/>
              </a:lnSpc>
              <a:spcBef>
                <a:spcPts val="0"/>
              </a:spcBef>
              <a:spcAft>
                <a:spcPts val="1200"/>
              </a:spcAft>
              <a:buClrTx/>
              <a:buSzTx/>
              <a:buFont typeface="Arial"/>
              <a:buChar char="•"/>
              <a:tabLst/>
              <a:defRPr/>
            </a:pPr>
            <a:endPar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endParaRPr>
          </a:p>
        </p:txBody>
      </p:sp>
      <p:sp>
        <p:nvSpPr>
          <p:cNvPr id="99"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58A08D2F-58AB-0E44-B578-C5D8D2B4BF3B}" type="datetime3">
              <a:rPr lang="en-GB" smtClean="0"/>
              <a:t>20 February, 2019</a:t>
            </a:fld>
            <a:endParaRPr lang="en-GB" dirty="0"/>
          </a:p>
        </p:txBody>
      </p:sp>
      <p:sp>
        <p:nvSpPr>
          <p:cNvPr id="100"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1000" b="0" i="0" u="none">
                <a:solidFill>
                  <a:srgbClr val="FFFFFF"/>
                </a:solidFill>
                <a:latin typeface="Arial"/>
              </a:defRPr>
            </a:lvl1pPr>
          </a:lstStyle>
          <a:p>
            <a:endParaRPr lang="en-GB" b="1"/>
          </a:p>
        </p:txBody>
      </p:sp>
      <p:sp>
        <p:nvSpPr>
          <p:cNvPr id="102"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pPr/>
              <a:t>‹#›</a:t>
            </a:fld>
            <a:endParaRPr lang="en-GB" dirty="0"/>
          </a:p>
        </p:txBody>
      </p:sp>
    </p:spTree>
    <p:extLst>
      <p:ext uri="{BB962C8B-B14F-4D97-AF65-F5344CB8AC3E}">
        <p14:creationId xmlns:p14="http://schemas.microsoft.com/office/powerpoint/2010/main" val="686366964"/>
      </p:ext>
    </p:extLst>
  </p:cSld>
  <p:clrMapOvr>
    <a:masterClrMapping/>
  </p:clrMapOvr>
</p:sldLayout>
</file>

<file path=ppt/slideLayouts/slideLayout201.xml><?xml version="1.0" encoding="utf-8"?>
<p:sldLayout xmlns:a="http://schemas.openxmlformats.org/drawingml/2006/main" xmlns:r="http://schemas.openxmlformats.org/officeDocument/2006/relationships" xmlns:p="http://schemas.openxmlformats.org/presentationml/2006/main" preserve="1" userDrawn="1">
  <p:cSld name="11_Text + image">
    <p:spTree>
      <p:nvGrpSpPr>
        <p:cNvPr id="1" name=""/>
        <p:cNvGrpSpPr/>
        <p:nvPr/>
      </p:nvGrpSpPr>
      <p:grpSpPr>
        <a:xfrm>
          <a:off x="0" y="0"/>
          <a:ext cx="0" cy="0"/>
          <a:chOff x="0" y="0"/>
          <a:chExt cx="0" cy="0"/>
        </a:xfrm>
      </p:grpSpPr>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a:p>
        </p:txBody>
      </p:sp>
      <p:sp>
        <p:nvSpPr>
          <p:cNvPr id="9"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4"/>
          </p:nvPr>
        </p:nvSpPr>
        <p:spPr>
          <a:xfrm>
            <a:off x="707515" y="3600451"/>
            <a:ext cx="3612072" cy="2870200"/>
          </a:xfrm>
          <a:prstGeom prst="round2SameRect">
            <a:avLst>
              <a:gd name="adj1" fmla="val 1788"/>
              <a:gd name="adj2" fmla="val 0"/>
            </a:avLst>
          </a:prstGeom>
        </p:spPr>
        <p:txBody>
          <a:bodyPr/>
          <a:lstStyle/>
          <a:p>
            <a:pPr lvl="0"/>
            <a:r>
              <a:rPr lang="en-US" noProof="0" dirty="0"/>
              <a:t>Click icon to add picture</a:t>
            </a:r>
            <a:endParaRPr lang="en-GB" noProof="0" dirty="0"/>
          </a:p>
        </p:txBody>
      </p:sp>
      <p:sp>
        <p:nvSpPr>
          <p:cNvPr id="98" name="Text Placeholder 6" descr="First level - paragraph text&#10;Second level - bullet 1&#10;Third level - bullet 2&#10;&#10;No more than 100 words per slide" title="Main text copy"/>
          <p:cNvSpPr>
            <a:spLocks noGrp="1"/>
          </p:cNvSpPr>
          <p:nvPr>
            <p:ph type="body" sz="quarter" idx="13"/>
          </p:nvPr>
        </p:nvSpPr>
        <p:spPr>
          <a:xfrm>
            <a:off x="720724" y="2160587"/>
            <a:ext cx="7558843" cy="1079501"/>
          </a:xfrm>
          <a:prstGeom prst="rect">
            <a:avLst/>
          </a:prstGeom>
        </p:spPr>
        <p:txBody>
          <a:bodyPr>
            <a:normAutofit/>
          </a:bodyPr>
          <a:lstStyle>
            <a:lvl1pPr marL="0" marR="0" indent="0" algn="l" defTabSz="914400" rtl="0" eaLnBrk="0" fontAlgn="base" latinLnBrk="0" hangingPunct="0">
              <a:lnSpc>
                <a:spcPct val="100000"/>
              </a:lnSpc>
              <a:spcBef>
                <a:spcPts val="0"/>
              </a:spcBef>
              <a:spcAft>
                <a:spcPts val="6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600"/>
              </a:spcAft>
              <a:buClrTx/>
              <a:buSzTx/>
              <a:buFont typeface="Arial" charset="0"/>
              <a:buChar char="•"/>
              <a:tabLst/>
              <a:defRPr>
                <a:solidFill>
                  <a:schemeClr val="tx1"/>
                </a:solidFill>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600"/>
              </a:spcAft>
              <a:buClrTx/>
              <a:buSzTx/>
              <a:buFont typeface="Arial"/>
              <a:buChar char="•"/>
              <a:tabLst/>
              <a:defRPr>
                <a:solidFill>
                  <a:schemeClr val="tx1"/>
                </a:solidFill>
                <a:latin typeface="Franklin Gothic Book"/>
                <a:ea typeface="Franklin Gothic Book"/>
                <a:cs typeface="Franklin Gothic Book"/>
              </a:defRPr>
            </a:lvl3pPr>
            <a:lvl4pPr marL="360000" marR="0" indent="0" algn="l" defTabSz="914400" rtl="0" eaLnBrk="0" fontAlgn="base" latinLnBrk="0" hangingPunct="0">
              <a:lnSpc>
                <a:spcPct val="100000"/>
              </a:lnSpc>
              <a:spcBef>
                <a:spcPts val="0"/>
              </a:spcBef>
              <a:spcAft>
                <a:spcPts val="600"/>
              </a:spcAft>
              <a:buClrTx/>
              <a:buSzTx/>
              <a:buFont typeface="Arial"/>
              <a:buNone/>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ＭＳ Ｐゴシック" charset="0"/>
                <a:cs typeface="Arial" pitchFamily="34" charset="0"/>
              </a:rPr>
              <a:t>Click to edit Master text styles</a:t>
            </a:r>
          </a:p>
          <a:p>
            <a:pPr marL="179388" marR="0" lvl="1" indent="-179388" algn="l" defTabSz="914400" rtl="0" eaLnBrk="0" fontAlgn="base" latinLnBrk="0" hangingPunct="0">
              <a:lnSpc>
                <a:spcPct val="100000"/>
              </a:lnSpc>
              <a:spcBef>
                <a:spcPts val="0"/>
              </a:spcBef>
              <a:spcAft>
                <a:spcPts val="1200"/>
              </a:spcAft>
              <a:buClrTx/>
              <a:buSzTx/>
              <a:buFont typeface="Arial" charset="0"/>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Second level</a:t>
            </a:r>
          </a:p>
          <a:p>
            <a:pPr marL="360000" marR="0" lvl="2"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Third level</a:t>
            </a:r>
          </a:p>
          <a:p>
            <a:pPr marL="540000" marR="0" lvl="3" indent="-180000" algn="l" defTabSz="914400" rtl="0" eaLnBrk="0" fontAlgn="base" latinLnBrk="0" hangingPunct="0">
              <a:lnSpc>
                <a:spcPct val="100000"/>
              </a:lnSpc>
              <a:spcBef>
                <a:spcPts val="0"/>
              </a:spcBef>
              <a:spcAft>
                <a:spcPts val="1200"/>
              </a:spcAft>
              <a:buClrTx/>
              <a:buSzTx/>
              <a:buFont typeface="Arial"/>
              <a:buChar char="•"/>
              <a:tabLst/>
              <a:defRPr/>
            </a:pPr>
            <a:endPar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endParaRPr>
          </a:p>
        </p:txBody>
      </p:sp>
      <p:sp>
        <p:nvSpPr>
          <p:cNvPr id="99"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58A08D2F-58AB-0E44-B578-C5D8D2B4BF3B}" type="datetime3">
              <a:rPr lang="en-GB" smtClean="0"/>
              <a:t>20 February, 2019</a:t>
            </a:fld>
            <a:endParaRPr lang="en-GB" dirty="0"/>
          </a:p>
        </p:txBody>
      </p:sp>
      <p:sp>
        <p:nvSpPr>
          <p:cNvPr id="100"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1000" b="0" i="0" u="none">
                <a:solidFill>
                  <a:srgbClr val="FFFFFF"/>
                </a:solidFill>
                <a:latin typeface="Arial"/>
              </a:defRPr>
            </a:lvl1pPr>
          </a:lstStyle>
          <a:p>
            <a:endParaRPr lang="en-GB" b="1"/>
          </a:p>
        </p:txBody>
      </p:sp>
      <p:sp>
        <p:nvSpPr>
          <p:cNvPr id="102"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pPr/>
              <a:t>‹#›</a:t>
            </a:fld>
            <a:endParaRPr lang="en-GB" dirty="0"/>
          </a:p>
        </p:txBody>
      </p:sp>
      <p:sp>
        <p:nvSpPr>
          <p:cNvPr id="101"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5"/>
          </p:nvPr>
        </p:nvSpPr>
        <p:spPr>
          <a:xfrm>
            <a:off x="4678361" y="3600450"/>
            <a:ext cx="3601206" cy="2870200"/>
          </a:xfrm>
          <a:prstGeom prst="round2SameRect">
            <a:avLst>
              <a:gd name="adj1" fmla="val 1788"/>
              <a:gd name="adj2" fmla="val 0"/>
            </a:avLst>
          </a:prstGeom>
        </p:spPr>
        <p:txBody>
          <a:bodyPr/>
          <a:lstStyle/>
          <a:p>
            <a:pPr lvl="0"/>
            <a:r>
              <a:rPr lang="en-US" noProof="0" dirty="0"/>
              <a:t>Click icon to add picture</a:t>
            </a:r>
            <a:endParaRPr lang="en-GB" noProof="0" dirty="0"/>
          </a:p>
        </p:txBody>
      </p:sp>
    </p:spTree>
    <p:extLst>
      <p:ext uri="{BB962C8B-B14F-4D97-AF65-F5344CB8AC3E}">
        <p14:creationId xmlns:p14="http://schemas.microsoft.com/office/powerpoint/2010/main" val="177114122"/>
      </p:ext>
    </p:extLst>
  </p:cSld>
  <p:clrMapOvr>
    <a:masterClrMapping/>
  </p:clrMapOvr>
</p:sldLayout>
</file>

<file path=ppt/slideLayouts/slideLayout202.xml><?xml version="1.0" encoding="utf-8"?>
<p:sldLayout xmlns:a="http://schemas.openxmlformats.org/drawingml/2006/main" xmlns:r="http://schemas.openxmlformats.org/officeDocument/2006/relationships" xmlns:p="http://schemas.openxmlformats.org/presentationml/2006/main" preserve="1" userDrawn="1">
  <p:cSld name="3_Text + image">
    <p:spTree>
      <p:nvGrpSpPr>
        <p:cNvPr id="1" name=""/>
        <p:cNvGrpSpPr/>
        <p:nvPr/>
      </p:nvGrpSpPr>
      <p:grpSpPr>
        <a:xfrm>
          <a:off x="0" y="0"/>
          <a:ext cx="0" cy="0"/>
          <a:chOff x="0" y="0"/>
          <a:chExt cx="0" cy="0"/>
        </a:xfrm>
      </p:grpSpPr>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a:p>
        </p:txBody>
      </p:sp>
      <p:sp>
        <p:nvSpPr>
          <p:cNvPr id="7" name="Text Placeholder 6" descr="First level - paragraph text&#10;Second level - bullet 1&#10;Third level - bullet 2&#10;&#10;No more than 100 words per slide" title="Main text copy"/>
          <p:cNvSpPr>
            <a:spLocks noGrp="1"/>
          </p:cNvSpPr>
          <p:nvPr>
            <p:ph type="body" sz="quarter" idx="13"/>
          </p:nvPr>
        </p:nvSpPr>
        <p:spPr>
          <a:xfrm>
            <a:off x="720724" y="2160587"/>
            <a:ext cx="2517775" cy="3779411"/>
          </a:xfrm>
          <a:prstGeom prst="rect">
            <a:avLst/>
          </a:prstGeom>
        </p:spPr>
        <p:txBody>
          <a:bodyPr>
            <a:normAutofit/>
          </a:bodyPr>
          <a:lstStyle>
            <a:lvl1pPr marL="0" marR="0" indent="0" algn="l" defTabSz="914400" rtl="0" eaLnBrk="0" fontAlgn="base" latinLnBrk="0" hangingPunct="0">
              <a:lnSpc>
                <a:spcPct val="100000"/>
              </a:lnSpc>
              <a:spcBef>
                <a:spcPts val="0"/>
              </a:spcBef>
              <a:spcAft>
                <a:spcPts val="12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ＭＳ Ｐゴシック" charset="0"/>
                <a:cs typeface="Arial" pitchFamily="34" charset="0"/>
              </a:rPr>
              <a:t>Click to edit Master text styles</a:t>
            </a:r>
          </a:p>
          <a:p>
            <a:pPr marL="179388" marR="0" lvl="1" indent="-179388" algn="l" defTabSz="914400" rtl="0" eaLnBrk="0" fontAlgn="base" latinLnBrk="0" hangingPunct="0">
              <a:lnSpc>
                <a:spcPct val="100000"/>
              </a:lnSpc>
              <a:spcBef>
                <a:spcPts val="0"/>
              </a:spcBef>
              <a:spcAft>
                <a:spcPts val="1200"/>
              </a:spcAft>
              <a:buClrTx/>
              <a:buSzTx/>
              <a:buFont typeface="Arial" charset="0"/>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Second level</a:t>
            </a:r>
          </a:p>
          <a:p>
            <a:pPr marL="360000" marR="0" lvl="2"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Third level</a:t>
            </a:r>
          </a:p>
          <a:p>
            <a:pPr marL="540000" marR="0" lvl="3"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Fourth level</a:t>
            </a:r>
          </a:p>
        </p:txBody>
      </p:sp>
      <p:sp>
        <p:nvSpPr>
          <p:cNvPr id="103"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7"/>
          </p:nvPr>
        </p:nvSpPr>
        <p:spPr>
          <a:xfrm>
            <a:off x="3598861" y="2160587"/>
            <a:ext cx="2159000" cy="3779411"/>
          </a:xfrm>
          <a:prstGeom prst="roundRect">
            <a:avLst>
              <a:gd name="adj" fmla="val 5286"/>
            </a:avLst>
          </a:prstGeom>
        </p:spPr>
        <p:txBody>
          <a:bodyPr/>
          <a:lstStyle/>
          <a:p>
            <a:pPr lvl="0"/>
            <a:r>
              <a:rPr lang="en-US" noProof="0" dirty="0"/>
              <a:t>Click icon to add picture</a:t>
            </a:r>
            <a:endParaRPr lang="en-GB" noProof="0" dirty="0"/>
          </a:p>
        </p:txBody>
      </p:sp>
      <p:sp>
        <p:nvSpPr>
          <p:cNvPr id="100"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8"/>
          </p:nvPr>
        </p:nvSpPr>
        <p:spPr>
          <a:xfrm>
            <a:off x="6118223" y="2180103"/>
            <a:ext cx="2159000" cy="3779411"/>
          </a:xfrm>
          <a:prstGeom prst="roundRect">
            <a:avLst>
              <a:gd name="adj" fmla="val 5286"/>
            </a:avLst>
          </a:prstGeom>
        </p:spPr>
        <p:txBody>
          <a:bodyPr/>
          <a:lstStyle/>
          <a:p>
            <a:pPr lvl="0"/>
            <a:r>
              <a:rPr lang="en-US" noProof="0" dirty="0"/>
              <a:t>Click icon to add picture</a:t>
            </a:r>
            <a:endParaRPr lang="en-GB" noProof="0" dirty="0"/>
          </a:p>
        </p:txBody>
      </p:sp>
      <p:sp>
        <p:nvSpPr>
          <p:cNvPr id="102"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EDCE6523-1D77-094B-8E5B-28D72BCF4B9A}" type="datetime3">
              <a:rPr lang="en-GB" smtClean="0"/>
              <a:t>20 February, 2019</a:t>
            </a:fld>
            <a:endParaRPr lang="en-GB" dirty="0"/>
          </a:p>
        </p:txBody>
      </p:sp>
      <p:sp>
        <p:nvSpPr>
          <p:cNvPr id="104"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1000" b="0" i="0" u="none">
                <a:solidFill>
                  <a:srgbClr val="FFFFFF"/>
                </a:solidFill>
                <a:latin typeface="Arial"/>
              </a:defRPr>
            </a:lvl1pPr>
          </a:lstStyle>
          <a:p>
            <a:endParaRPr lang="en-GB" b="1"/>
          </a:p>
        </p:txBody>
      </p:sp>
      <p:sp>
        <p:nvSpPr>
          <p:cNvPr id="101"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pPr/>
              <a:t>‹#›</a:t>
            </a:fld>
            <a:endParaRPr lang="en-GB" dirty="0"/>
          </a:p>
        </p:txBody>
      </p:sp>
    </p:spTree>
    <p:extLst>
      <p:ext uri="{BB962C8B-B14F-4D97-AF65-F5344CB8AC3E}">
        <p14:creationId xmlns:p14="http://schemas.microsoft.com/office/powerpoint/2010/main" val="2098687126"/>
      </p:ext>
    </p:extLst>
  </p:cSld>
  <p:clrMapOvr>
    <a:masterClrMapping/>
  </p:clrMapOvr>
</p:sldLayout>
</file>

<file path=ppt/slideLayouts/slideLayout203.xml><?xml version="1.0" encoding="utf-8"?>
<p:sldLayout xmlns:a="http://schemas.openxmlformats.org/drawingml/2006/main" xmlns:r="http://schemas.openxmlformats.org/officeDocument/2006/relationships" xmlns:p="http://schemas.openxmlformats.org/presentationml/2006/main" preserve="1" userDrawn="1">
  <p:cSld name="7_Text + image">
    <p:spTree>
      <p:nvGrpSpPr>
        <p:cNvPr id="1" name=""/>
        <p:cNvGrpSpPr/>
        <p:nvPr/>
      </p:nvGrpSpPr>
      <p:grpSpPr>
        <a:xfrm>
          <a:off x="0" y="0"/>
          <a:ext cx="0" cy="0"/>
          <a:chOff x="0" y="0"/>
          <a:chExt cx="0" cy="0"/>
        </a:xfrm>
      </p:grpSpPr>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a:p>
        </p:txBody>
      </p:sp>
      <p:sp>
        <p:nvSpPr>
          <p:cNvPr id="7" name="Text Placeholder 6" descr="First level - paragraph text&#10;Second level - bullet 1&#10;Third level - bullet 2&#10;&#10;No more than 100 words per slide" title="Main text copy"/>
          <p:cNvSpPr>
            <a:spLocks noGrp="1"/>
          </p:cNvSpPr>
          <p:nvPr>
            <p:ph type="body" sz="quarter" idx="13"/>
          </p:nvPr>
        </p:nvSpPr>
        <p:spPr>
          <a:xfrm>
            <a:off x="720724" y="2160587"/>
            <a:ext cx="2517775" cy="3779411"/>
          </a:xfrm>
          <a:prstGeom prst="rect">
            <a:avLst/>
          </a:prstGeom>
        </p:spPr>
        <p:txBody>
          <a:bodyPr>
            <a:normAutofit/>
          </a:bodyPr>
          <a:lstStyle>
            <a:lvl1pPr marL="0" marR="0" indent="0" algn="l" defTabSz="914400" rtl="0" eaLnBrk="0" fontAlgn="base" latinLnBrk="0" hangingPunct="0">
              <a:lnSpc>
                <a:spcPct val="100000"/>
              </a:lnSpc>
              <a:spcBef>
                <a:spcPts val="0"/>
              </a:spcBef>
              <a:spcAft>
                <a:spcPts val="12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ＭＳ Ｐゴシック" charset="0"/>
                <a:cs typeface="Arial" pitchFamily="34" charset="0"/>
              </a:rPr>
              <a:t>Click to edit Master text styles</a:t>
            </a:r>
          </a:p>
          <a:p>
            <a:pPr marL="179388" marR="0" lvl="1" indent="-179388" algn="l" defTabSz="914400" rtl="0" eaLnBrk="0" fontAlgn="base" latinLnBrk="0" hangingPunct="0">
              <a:lnSpc>
                <a:spcPct val="100000"/>
              </a:lnSpc>
              <a:spcBef>
                <a:spcPts val="0"/>
              </a:spcBef>
              <a:spcAft>
                <a:spcPts val="1200"/>
              </a:spcAft>
              <a:buClrTx/>
              <a:buSzTx/>
              <a:buFont typeface="Arial" charset="0"/>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Second level</a:t>
            </a:r>
          </a:p>
          <a:p>
            <a:pPr marL="360000" marR="0" lvl="2"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Third level</a:t>
            </a:r>
          </a:p>
          <a:p>
            <a:pPr marL="540000" marR="0" lvl="3"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Fourth level</a:t>
            </a:r>
          </a:p>
        </p:txBody>
      </p:sp>
      <p:sp>
        <p:nvSpPr>
          <p:cNvPr id="103"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7"/>
          </p:nvPr>
        </p:nvSpPr>
        <p:spPr>
          <a:xfrm>
            <a:off x="3598860" y="2160588"/>
            <a:ext cx="5043235" cy="1800226"/>
          </a:xfrm>
          <a:prstGeom prst="roundRect">
            <a:avLst>
              <a:gd name="adj" fmla="val 5286"/>
            </a:avLst>
          </a:prstGeom>
        </p:spPr>
        <p:txBody>
          <a:bodyPr/>
          <a:lstStyle/>
          <a:p>
            <a:pPr lvl="0"/>
            <a:r>
              <a:rPr lang="en-US" noProof="0" dirty="0"/>
              <a:t>Click icon to add picture</a:t>
            </a:r>
            <a:endParaRPr lang="en-GB" noProof="0" dirty="0"/>
          </a:p>
        </p:txBody>
      </p:sp>
      <p:sp>
        <p:nvSpPr>
          <p:cNvPr id="100"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8"/>
          </p:nvPr>
        </p:nvSpPr>
        <p:spPr>
          <a:xfrm>
            <a:off x="3598860" y="4319588"/>
            <a:ext cx="5040708" cy="1639926"/>
          </a:xfrm>
          <a:prstGeom prst="roundRect">
            <a:avLst>
              <a:gd name="adj" fmla="val 5286"/>
            </a:avLst>
          </a:prstGeom>
        </p:spPr>
        <p:txBody>
          <a:bodyPr/>
          <a:lstStyle/>
          <a:p>
            <a:pPr lvl="0"/>
            <a:r>
              <a:rPr lang="en-US" noProof="0" dirty="0"/>
              <a:t>Click icon to add picture</a:t>
            </a:r>
            <a:endParaRPr lang="en-GB" noProof="0" dirty="0"/>
          </a:p>
        </p:txBody>
      </p:sp>
      <p:sp>
        <p:nvSpPr>
          <p:cNvPr id="101"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DDB9F3E3-D95D-7744-B1A9-3A5E9661014B}" type="datetime3">
              <a:rPr lang="en-GB" smtClean="0"/>
              <a:t>20 February, 2019</a:t>
            </a:fld>
            <a:endParaRPr lang="en-GB" dirty="0"/>
          </a:p>
        </p:txBody>
      </p:sp>
      <p:sp>
        <p:nvSpPr>
          <p:cNvPr id="102"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1000" b="0" i="0" u="none">
                <a:solidFill>
                  <a:srgbClr val="FFFFFF"/>
                </a:solidFill>
                <a:latin typeface="Arial"/>
              </a:defRPr>
            </a:lvl1pPr>
          </a:lstStyle>
          <a:p>
            <a:endParaRPr lang="en-GB" b="1"/>
          </a:p>
        </p:txBody>
      </p:sp>
      <p:sp>
        <p:nvSpPr>
          <p:cNvPr id="105"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pPr/>
              <a:t>‹#›</a:t>
            </a:fld>
            <a:endParaRPr lang="en-GB" dirty="0"/>
          </a:p>
        </p:txBody>
      </p:sp>
    </p:spTree>
    <p:extLst>
      <p:ext uri="{BB962C8B-B14F-4D97-AF65-F5344CB8AC3E}">
        <p14:creationId xmlns:p14="http://schemas.microsoft.com/office/powerpoint/2010/main" val="3321616204"/>
      </p:ext>
    </p:extLst>
  </p:cSld>
  <p:clrMapOvr>
    <a:masterClrMapping/>
  </p:clrMapOvr>
</p:sldLayout>
</file>

<file path=ppt/slideLayouts/slideLayout204.xml><?xml version="1.0" encoding="utf-8"?>
<p:sldLayout xmlns:a="http://schemas.openxmlformats.org/drawingml/2006/main" xmlns:r="http://schemas.openxmlformats.org/officeDocument/2006/relationships" xmlns:p="http://schemas.openxmlformats.org/presentationml/2006/main" preserve="1" userDrawn="1">
  <p:cSld name="2_Text + image">
    <p:spTree>
      <p:nvGrpSpPr>
        <p:cNvPr id="1" name=""/>
        <p:cNvGrpSpPr/>
        <p:nvPr/>
      </p:nvGrpSpPr>
      <p:grpSpPr>
        <a:xfrm>
          <a:off x="0" y="0"/>
          <a:ext cx="0" cy="0"/>
          <a:chOff x="0" y="0"/>
          <a:chExt cx="0" cy="0"/>
        </a:xfrm>
      </p:grpSpPr>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a:p>
        </p:txBody>
      </p:sp>
      <p:sp>
        <p:nvSpPr>
          <p:cNvPr id="7" name="Text Placeholder 6" descr="First level - paragraph text&#10;Second level - bullet 1&#10;Third level - bullet 2&#10;&#10;No more than 100 words per slide" title="Main text copy"/>
          <p:cNvSpPr>
            <a:spLocks noGrp="1"/>
          </p:cNvSpPr>
          <p:nvPr>
            <p:ph type="body" sz="quarter" idx="13"/>
          </p:nvPr>
        </p:nvSpPr>
        <p:spPr>
          <a:xfrm>
            <a:off x="720724" y="2160587"/>
            <a:ext cx="3957635" cy="3779411"/>
          </a:xfrm>
          <a:prstGeom prst="rect">
            <a:avLst/>
          </a:prstGeom>
        </p:spPr>
        <p:txBody>
          <a:bodyPr>
            <a:normAutofit/>
          </a:bodyPr>
          <a:lstStyle>
            <a:lvl1pPr marL="0" marR="0" indent="0" algn="l" defTabSz="914400" rtl="0" eaLnBrk="0" fontAlgn="base" latinLnBrk="0" hangingPunct="0">
              <a:lnSpc>
                <a:spcPct val="100000"/>
              </a:lnSpc>
              <a:spcBef>
                <a:spcPts val="0"/>
              </a:spcBef>
              <a:spcAft>
                <a:spcPts val="12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ＭＳ Ｐゴシック" charset="0"/>
                <a:cs typeface="Arial" pitchFamily="34" charset="0"/>
              </a:rPr>
              <a:t>Click to edit Master text styles</a:t>
            </a:r>
          </a:p>
          <a:p>
            <a:pPr marL="179388" marR="0" lvl="1" indent="-179388" algn="l" defTabSz="914400" rtl="0" eaLnBrk="0" fontAlgn="base" latinLnBrk="0" hangingPunct="0">
              <a:lnSpc>
                <a:spcPct val="100000"/>
              </a:lnSpc>
              <a:spcBef>
                <a:spcPts val="0"/>
              </a:spcBef>
              <a:spcAft>
                <a:spcPts val="1200"/>
              </a:spcAft>
              <a:buClrTx/>
              <a:buSzTx/>
              <a:buFont typeface="Arial" charset="0"/>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Second level</a:t>
            </a:r>
          </a:p>
          <a:p>
            <a:pPr marL="360000" marR="0" lvl="2"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Third level</a:t>
            </a:r>
          </a:p>
          <a:p>
            <a:pPr marL="540000" marR="0" lvl="3"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Fourth level</a:t>
            </a:r>
          </a:p>
        </p:txBody>
      </p:sp>
      <p:sp>
        <p:nvSpPr>
          <p:cNvPr id="9"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4"/>
          </p:nvPr>
        </p:nvSpPr>
        <p:spPr>
          <a:xfrm>
            <a:off x="5038723" y="2160587"/>
            <a:ext cx="1800000" cy="1800226"/>
          </a:xfrm>
          <a:prstGeom prst="roundRect">
            <a:avLst>
              <a:gd name="adj" fmla="val 1665"/>
            </a:avLst>
          </a:prstGeom>
        </p:spPr>
        <p:txBody>
          <a:bodyPr/>
          <a:lstStyle/>
          <a:p>
            <a:pPr lvl="0"/>
            <a:r>
              <a:rPr lang="en-US" noProof="0" dirty="0"/>
              <a:t>Click icon to add picture</a:t>
            </a:r>
            <a:endParaRPr lang="en-GB" noProof="0" dirty="0"/>
          </a:p>
        </p:txBody>
      </p:sp>
      <p:sp>
        <p:nvSpPr>
          <p:cNvPr id="100"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5"/>
          </p:nvPr>
        </p:nvSpPr>
        <p:spPr>
          <a:xfrm>
            <a:off x="7020035" y="2160588"/>
            <a:ext cx="1619275" cy="1089346"/>
          </a:xfrm>
          <a:prstGeom prst="roundRect">
            <a:avLst>
              <a:gd name="adj" fmla="val 5742"/>
            </a:avLst>
          </a:prstGeom>
        </p:spPr>
        <p:txBody>
          <a:bodyPr/>
          <a:lstStyle/>
          <a:p>
            <a:pPr lvl="0"/>
            <a:r>
              <a:rPr lang="en-US" noProof="0" dirty="0"/>
              <a:t>Click icon to add picture</a:t>
            </a:r>
            <a:endParaRPr lang="en-GB" noProof="0" dirty="0"/>
          </a:p>
        </p:txBody>
      </p:sp>
      <p:sp>
        <p:nvSpPr>
          <p:cNvPr id="101"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6"/>
          </p:nvPr>
        </p:nvSpPr>
        <p:spPr>
          <a:xfrm>
            <a:off x="5038724" y="4140313"/>
            <a:ext cx="1440000" cy="1800000"/>
          </a:xfrm>
          <a:prstGeom prst="roundRect">
            <a:avLst>
              <a:gd name="adj" fmla="val 4466"/>
            </a:avLst>
          </a:prstGeom>
        </p:spPr>
        <p:txBody>
          <a:bodyPr/>
          <a:lstStyle/>
          <a:p>
            <a:pPr lvl="0"/>
            <a:r>
              <a:rPr lang="en-US" noProof="0" dirty="0"/>
              <a:t>Click icon to add picture</a:t>
            </a:r>
            <a:endParaRPr lang="en-GB" noProof="0" dirty="0"/>
          </a:p>
        </p:txBody>
      </p:sp>
      <p:sp>
        <p:nvSpPr>
          <p:cNvPr id="102"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7"/>
          </p:nvPr>
        </p:nvSpPr>
        <p:spPr>
          <a:xfrm>
            <a:off x="7199310" y="3419950"/>
            <a:ext cx="1440000" cy="1260000"/>
          </a:xfrm>
          <a:prstGeom prst="roundRect">
            <a:avLst>
              <a:gd name="adj" fmla="val 5336"/>
            </a:avLst>
          </a:prstGeom>
        </p:spPr>
        <p:txBody>
          <a:bodyPr/>
          <a:lstStyle/>
          <a:p>
            <a:pPr lvl="0"/>
            <a:r>
              <a:rPr lang="en-US" noProof="0" dirty="0"/>
              <a:t>Click icon to add picture</a:t>
            </a:r>
            <a:endParaRPr lang="en-GB" noProof="0" dirty="0"/>
          </a:p>
        </p:txBody>
      </p:sp>
      <p:sp>
        <p:nvSpPr>
          <p:cNvPr id="104"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8"/>
          </p:nvPr>
        </p:nvSpPr>
        <p:spPr>
          <a:xfrm>
            <a:off x="6663765" y="4863353"/>
            <a:ext cx="1975545" cy="1068054"/>
          </a:xfrm>
          <a:prstGeom prst="roundRect">
            <a:avLst>
              <a:gd name="adj" fmla="val 5591"/>
            </a:avLst>
          </a:prstGeom>
        </p:spPr>
        <p:txBody>
          <a:bodyPr/>
          <a:lstStyle/>
          <a:p>
            <a:pPr lvl="0"/>
            <a:r>
              <a:rPr lang="en-US" noProof="0" dirty="0"/>
              <a:t>Click icon to add picture</a:t>
            </a:r>
            <a:endParaRPr lang="en-GB" noProof="0" dirty="0"/>
          </a:p>
        </p:txBody>
      </p:sp>
      <p:sp>
        <p:nvSpPr>
          <p:cNvPr id="103"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D9A64614-7B90-2844-BF62-27C15202A4B6}" type="datetime3">
              <a:rPr lang="en-GB" smtClean="0"/>
              <a:t>20 February, 2019</a:t>
            </a:fld>
            <a:endParaRPr lang="en-GB" dirty="0"/>
          </a:p>
        </p:txBody>
      </p:sp>
      <p:sp>
        <p:nvSpPr>
          <p:cNvPr id="105"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1000" b="0" i="0" u="none">
                <a:solidFill>
                  <a:srgbClr val="FFFFFF"/>
                </a:solidFill>
                <a:latin typeface="Arial"/>
              </a:defRPr>
            </a:lvl1pPr>
          </a:lstStyle>
          <a:p>
            <a:endParaRPr lang="en-GB" b="1"/>
          </a:p>
        </p:txBody>
      </p:sp>
      <p:sp>
        <p:nvSpPr>
          <p:cNvPr id="107"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pPr/>
              <a:t>‹#›</a:t>
            </a:fld>
            <a:endParaRPr lang="en-GB" dirty="0"/>
          </a:p>
        </p:txBody>
      </p:sp>
    </p:spTree>
    <p:extLst>
      <p:ext uri="{BB962C8B-B14F-4D97-AF65-F5344CB8AC3E}">
        <p14:creationId xmlns:p14="http://schemas.microsoft.com/office/powerpoint/2010/main" val="3566284081"/>
      </p:ext>
    </p:extLst>
  </p:cSld>
  <p:clrMapOvr>
    <a:masterClrMapping/>
  </p:clrMapOvr>
</p:sldLayout>
</file>

<file path=ppt/slideLayouts/slideLayout205.xml><?xml version="1.0" encoding="utf-8"?>
<p:sldLayout xmlns:a="http://schemas.openxmlformats.org/drawingml/2006/main" xmlns:r="http://schemas.openxmlformats.org/officeDocument/2006/relationships" xmlns:p="http://schemas.openxmlformats.org/presentationml/2006/main" preserve="1" userDrawn="1">
  <p:cSld name="4_Text + image">
    <p:spTree>
      <p:nvGrpSpPr>
        <p:cNvPr id="1" name=""/>
        <p:cNvGrpSpPr/>
        <p:nvPr/>
      </p:nvGrpSpPr>
      <p:grpSpPr>
        <a:xfrm>
          <a:off x="0" y="0"/>
          <a:ext cx="0" cy="0"/>
          <a:chOff x="0" y="0"/>
          <a:chExt cx="0" cy="0"/>
        </a:xfrm>
      </p:grpSpPr>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a:p>
        </p:txBody>
      </p:sp>
      <p:sp>
        <p:nvSpPr>
          <p:cNvPr id="9"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4"/>
          </p:nvPr>
        </p:nvSpPr>
        <p:spPr>
          <a:xfrm>
            <a:off x="720725" y="2160587"/>
            <a:ext cx="2881087" cy="1800226"/>
          </a:xfrm>
          <a:prstGeom prst="roundRect">
            <a:avLst>
              <a:gd name="adj" fmla="val 5400"/>
            </a:avLst>
          </a:prstGeom>
        </p:spPr>
        <p:txBody>
          <a:bodyPr/>
          <a:lstStyle/>
          <a:p>
            <a:pPr lvl="0"/>
            <a:r>
              <a:rPr lang="en-US" noProof="0" dirty="0"/>
              <a:t>Click icon to add picture</a:t>
            </a:r>
            <a:endParaRPr lang="en-GB" noProof="0" dirty="0"/>
          </a:p>
        </p:txBody>
      </p:sp>
      <p:sp>
        <p:nvSpPr>
          <p:cNvPr id="100"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5"/>
          </p:nvPr>
        </p:nvSpPr>
        <p:spPr>
          <a:xfrm>
            <a:off x="3956773" y="2160587"/>
            <a:ext cx="2521812" cy="1808483"/>
          </a:xfrm>
          <a:prstGeom prst="roundRect">
            <a:avLst>
              <a:gd name="adj" fmla="val 4197"/>
            </a:avLst>
          </a:prstGeom>
        </p:spPr>
        <p:txBody>
          <a:bodyPr/>
          <a:lstStyle/>
          <a:p>
            <a:pPr lvl="0"/>
            <a:r>
              <a:rPr lang="en-US" noProof="0" dirty="0"/>
              <a:t>Click icon to add picture</a:t>
            </a:r>
            <a:endParaRPr lang="en-GB" noProof="0" dirty="0"/>
          </a:p>
        </p:txBody>
      </p:sp>
      <p:sp>
        <p:nvSpPr>
          <p:cNvPr id="101"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6"/>
          </p:nvPr>
        </p:nvSpPr>
        <p:spPr>
          <a:xfrm>
            <a:off x="2878136" y="4319588"/>
            <a:ext cx="3600588" cy="1800411"/>
          </a:xfrm>
          <a:prstGeom prst="roundRect">
            <a:avLst>
              <a:gd name="adj" fmla="val 4986"/>
            </a:avLst>
          </a:prstGeom>
        </p:spPr>
        <p:txBody>
          <a:bodyPr/>
          <a:lstStyle/>
          <a:p>
            <a:pPr lvl="0"/>
            <a:r>
              <a:rPr lang="en-US" noProof="0" dirty="0"/>
              <a:t>Click icon to add picture</a:t>
            </a:r>
            <a:endParaRPr lang="en-GB" noProof="0" dirty="0"/>
          </a:p>
        </p:txBody>
      </p:sp>
      <p:sp>
        <p:nvSpPr>
          <p:cNvPr id="102"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7"/>
          </p:nvPr>
        </p:nvSpPr>
        <p:spPr>
          <a:xfrm>
            <a:off x="720725" y="4319588"/>
            <a:ext cx="1797048" cy="1800412"/>
          </a:xfrm>
          <a:prstGeom prst="roundRect">
            <a:avLst>
              <a:gd name="adj" fmla="val 6218"/>
            </a:avLst>
          </a:prstGeom>
        </p:spPr>
        <p:txBody>
          <a:bodyPr/>
          <a:lstStyle/>
          <a:p>
            <a:pPr lvl="0"/>
            <a:r>
              <a:rPr lang="en-US" noProof="0" dirty="0"/>
              <a:t>Click icon to add picture</a:t>
            </a:r>
            <a:endParaRPr lang="en-GB" noProof="0" dirty="0"/>
          </a:p>
        </p:txBody>
      </p:sp>
      <p:sp>
        <p:nvSpPr>
          <p:cNvPr id="104"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8"/>
          </p:nvPr>
        </p:nvSpPr>
        <p:spPr>
          <a:xfrm>
            <a:off x="6838948" y="2160588"/>
            <a:ext cx="1800620" cy="3959411"/>
          </a:xfrm>
          <a:prstGeom prst="roundRect">
            <a:avLst>
              <a:gd name="adj" fmla="val 3743"/>
            </a:avLst>
          </a:prstGeom>
        </p:spPr>
        <p:txBody>
          <a:bodyPr/>
          <a:lstStyle/>
          <a:p>
            <a:pPr lvl="0"/>
            <a:r>
              <a:rPr lang="en-US" noProof="0" dirty="0"/>
              <a:t>Click icon to add picture</a:t>
            </a:r>
            <a:endParaRPr lang="en-GB" noProof="0" dirty="0"/>
          </a:p>
        </p:txBody>
      </p:sp>
      <p:sp>
        <p:nvSpPr>
          <p:cNvPr id="103"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CD9326FB-DCCB-FC47-93A9-9DEA7DB23AC9}" type="datetime3">
              <a:rPr lang="en-GB" smtClean="0"/>
              <a:t>20 February, 2019</a:t>
            </a:fld>
            <a:endParaRPr lang="en-GB" dirty="0"/>
          </a:p>
        </p:txBody>
      </p:sp>
      <p:sp>
        <p:nvSpPr>
          <p:cNvPr id="105"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1000" b="0" i="0" u="none">
                <a:solidFill>
                  <a:srgbClr val="FFFFFF"/>
                </a:solidFill>
                <a:latin typeface="Arial"/>
              </a:defRPr>
            </a:lvl1pPr>
          </a:lstStyle>
          <a:p>
            <a:endParaRPr lang="en-GB" b="1"/>
          </a:p>
        </p:txBody>
      </p:sp>
      <p:sp>
        <p:nvSpPr>
          <p:cNvPr id="107"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pPr/>
              <a:t>‹#›</a:t>
            </a:fld>
            <a:endParaRPr lang="en-GB" dirty="0"/>
          </a:p>
        </p:txBody>
      </p:sp>
    </p:spTree>
    <p:extLst>
      <p:ext uri="{BB962C8B-B14F-4D97-AF65-F5344CB8AC3E}">
        <p14:creationId xmlns:p14="http://schemas.microsoft.com/office/powerpoint/2010/main" val="2369287497"/>
      </p:ext>
    </p:extLst>
  </p:cSld>
  <p:clrMapOvr>
    <a:masterClrMapping/>
  </p:clrMapOvr>
</p:sldLayout>
</file>

<file path=ppt/slideLayouts/slideLayout206.xml><?xml version="1.0" encoding="utf-8"?>
<p:sldLayout xmlns:a="http://schemas.openxmlformats.org/drawingml/2006/main" xmlns:r="http://schemas.openxmlformats.org/officeDocument/2006/relationships" xmlns:p="http://schemas.openxmlformats.org/presentationml/2006/main" preserve="1" userDrawn="1">
  <p:cSld name="6_Text + image">
    <p:spTree>
      <p:nvGrpSpPr>
        <p:cNvPr id="1" name=""/>
        <p:cNvGrpSpPr/>
        <p:nvPr/>
      </p:nvGrpSpPr>
      <p:grpSpPr>
        <a:xfrm>
          <a:off x="0" y="0"/>
          <a:ext cx="0" cy="0"/>
          <a:chOff x="0" y="0"/>
          <a:chExt cx="0" cy="0"/>
        </a:xfrm>
      </p:grpSpPr>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a:p>
        </p:txBody>
      </p:sp>
      <p:sp>
        <p:nvSpPr>
          <p:cNvPr id="9"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4"/>
          </p:nvPr>
        </p:nvSpPr>
        <p:spPr>
          <a:xfrm>
            <a:off x="718634" y="2159588"/>
            <a:ext cx="1800000" cy="1800000"/>
          </a:xfrm>
          <a:prstGeom prst="roundRect">
            <a:avLst>
              <a:gd name="adj" fmla="val 5400"/>
            </a:avLst>
          </a:prstGeom>
        </p:spPr>
        <p:txBody>
          <a:bodyPr>
            <a:normAutofit/>
          </a:bodyPr>
          <a:lstStyle>
            <a:lvl1pPr>
              <a:defRPr sz="1200"/>
            </a:lvl1pPr>
          </a:lstStyle>
          <a:p>
            <a:pPr lvl="0"/>
            <a:r>
              <a:rPr lang="en-US" noProof="0" dirty="0"/>
              <a:t>Click icon to add picture</a:t>
            </a:r>
            <a:endParaRPr lang="en-GB" noProof="0" dirty="0"/>
          </a:p>
        </p:txBody>
      </p:sp>
      <p:sp>
        <p:nvSpPr>
          <p:cNvPr id="103"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5"/>
          </p:nvPr>
        </p:nvSpPr>
        <p:spPr>
          <a:xfrm>
            <a:off x="717773" y="4319588"/>
            <a:ext cx="1800000" cy="1800000"/>
          </a:xfrm>
          <a:prstGeom prst="roundRect">
            <a:avLst>
              <a:gd name="adj" fmla="val 5400"/>
            </a:avLst>
          </a:prstGeom>
        </p:spPr>
        <p:txBody>
          <a:bodyPr>
            <a:normAutofit/>
          </a:bodyPr>
          <a:lstStyle>
            <a:lvl1pPr>
              <a:defRPr sz="1200"/>
            </a:lvl1pPr>
          </a:lstStyle>
          <a:p>
            <a:pPr lvl="0"/>
            <a:r>
              <a:rPr lang="en-US" noProof="0" dirty="0"/>
              <a:t>Click icon to add picture</a:t>
            </a:r>
            <a:endParaRPr lang="en-GB" noProof="0" dirty="0"/>
          </a:p>
        </p:txBody>
      </p:sp>
      <p:sp>
        <p:nvSpPr>
          <p:cNvPr id="105"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6"/>
          </p:nvPr>
        </p:nvSpPr>
        <p:spPr>
          <a:xfrm>
            <a:off x="2879724" y="2159588"/>
            <a:ext cx="1800000" cy="1800000"/>
          </a:xfrm>
          <a:prstGeom prst="roundRect">
            <a:avLst>
              <a:gd name="adj" fmla="val 5400"/>
            </a:avLst>
          </a:prstGeom>
        </p:spPr>
        <p:txBody>
          <a:bodyPr>
            <a:normAutofit/>
          </a:bodyPr>
          <a:lstStyle>
            <a:lvl1pPr>
              <a:defRPr sz="1200"/>
            </a:lvl1pPr>
          </a:lstStyle>
          <a:p>
            <a:pPr lvl="0"/>
            <a:r>
              <a:rPr lang="en-US" noProof="0" dirty="0"/>
              <a:t>Click icon to add picture</a:t>
            </a:r>
            <a:endParaRPr lang="en-GB" noProof="0" dirty="0"/>
          </a:p>
        </p:txBody>
      </p:sp>
      <p:sp>
        <p:nvSpPr>
          <p:cNvPr id="106"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7"/>
          </p:nvPr>
        </p:nvSpPr>
        <p:spPr>
          <a:xfrm>
            <a:off x="2878135" y="4319588"/>
            <a:ext cx="1800000" cy="1800000"/>
          </a:xfrm>
          <a:prstGeom prst="roundRect">
            <a:avLst>
              <a:gd name="adj" fmla="val 5400"/>
            </a:avLst>
          </a:prstGeom>
        </p:spPr>
        <p:txBody>
          <a:bodyPr>
            <a:normAutofit/>
          </a:bodyPr>
          <a:lstStyle>
            <a:lvl1pPr>
              <a:defRPr sz="1200"/>
            </a:lvl1pPr>
          </a:lstStyle>
          <a:p>
            <a:pPr lvl="0"/>
            <a:r>
              <a:rPr lang="en-US" noProof="0" dirty="0"/>
              <a:t>Click icon to add picture</a:t>
            </a:r>
            <a:endParaRPr lang="en-GB" noProof="0" dirty="0"/>
          </a:p>
        </p:txBody>
      </p:sp>
      <p:sp>
        <p:nvSpPr>
          <p:cNvPr id="110"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20"/>
          </p:nvPr>
        </p:nvSpPr>
        <p:spPr>
          <a:xfrm>
            <a:off x="5036738" y="2159588"/>
            <a:ext cx="1800000" cy="1800000"/>
          </a:xfrm>
          <a:prstGeom prst="roundRect">
            <a:avLst>
              <a:gd name="adj" fmla="val 5400"/>
            </a:avLst>
          </a:prstGeom>
        </p:spPr>
        <p:txBody>
          <a:bodyPr>
            <a:normAutofit/>
          </a:bodyPr>
          <a:lstStyle>
            <a:lvl1pPr>
              <a:defRPr sz="1200"/>
            </a:lvl1pPr>
          </a:lstStyle>
          <a:p>
            <a:pPr lvl="0"/>
            <a:r>
              <a:rPr lang="en-US" noProof="0" dirty="0"/>
              <a:t>Click icon to add picture</a:t>
            </a:r>
            <a:endParaRPr lang="en-GB" noProof="0" dirty="0"/>
          </a:p>
        </p:txBody>
      </p:sp>
      <p:sp>
        <p:nvSpPr>
          <p:cNvPr id="111"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21"/>
          </p:nvPr>
        </p:nvSpPr>
        <p:spPr>
          <a:xfrm>
            <a:off x="5038723" y="4319588"/>
            <a:ext cx="1800000" cy="1800000"/>
          </a:xfrm>
          <a:prstGeom prst="roundRect">
            <a:avLst>
              <a:gd name="adj" fmla="val 5400"/>
            </a:avLst>
          </a:prstGeom>
        </p:spPr>
        <p:txBody>
          <a:bodyPr>
            <a:normAutofit/>
          </a:bodyPr>
          <a:lstStyle>
            <a:lvl1pPr>
              <a:defRPr sz="1200"/>
            </a:lvl1pPr>
          </a:lstStyle>
          <a:p>
            <a:pPr lvl="0"/>
            <a:r>
              <a:rPr lang="en-US" noProof="0" dirty="0"/>
              <a:t>Click icon to add picture</a:t>
            </a:r>
            <a:endParaRPr lang="en-GB" noProof="0" dirty="0"/>
          </a:p>
        </p:txBody>
      </p:sp>
      <p:sp>
        <p:nvSpPr>
          <p:cNvPr id="102"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04E479E0-1E06-DE4C-83BA-C65FC6EB3C8D}" type="datetime3">
              <a:rPr lang="en-GB" smtClean="0"/>
              <a:t>20 February, 2019</a:t>
            </a:fld>
            <a:endParaRPr lang="en-GB" dirty="0"/>
          </a:p>
        </p:txBody>
      </p:sp>
      <p:sp>
        <p:nvSpPr>
          <p:cNvPr id="104"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1000" b="0" i="0" u="none">
                <a:solidFill>
                  <a:srgbClr val="FFFFFF"/>
                </a:solidFill>
                <a:latin typeface="Arial"/>
              </a:defRPr>
            </a:lvl1pPr>
          </a:lstStyle>
          <a:p>
            <a:endParaRPr lang="en-GB" b="1"/>
          </a:p>
        </p:txBody>
      </p:sp>
      <p:sp>
        <p:nvSpPr>
          <p:cNvPr id="100"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pPr/>
              <a:t>‹#›</a:t>
            </a:fld>
            <a:endParaRPr lang="en-GB" dirty="0"/>
          </a:p>
        </p:txBody>
      </p:sp>
    </p:spTree>
    <p:extLst>
      <p:ext uri="{BB962C8B-B14F-4D97-AF65-F5344CB8AC3E}">
        <p14:creationId xmlns:p14="http://schemas.microsoft.com/office/powerpoint/2010/main" val="1484289546"/>
      </p:ext>
    </p:extLst>
  </p:cSld>
  <p:clrMapOvr>
    <a:masterClrMapping/>
  </p:clrMapOvr>
</p:sldLayout>
</file>

<file path=ppt/slideLayouts/slideLayout207.xml><?xml version="1.0" encoding="utf-8"?>
<p:sldLayout xmlns:a="http://schemas.openxmlformats.org/drawingml/2006/main" xmlns:r="http://schemas.openxmlformats.org/officeDocument/2006/relationships" xmlns:p="http://schemas.openxmlformats.org/presentationml/2006/main" preserve="1" userDrawn="1">
  <p:cSld name="5_Text + image">
    <p:spTree>
      <p:nvGrpSpPr>
        <p:cNvPr id="1" name=""/>
        <p:cNvGrpSpPr/>
        <p:nvPr/>
      </p:nvGrpSpPr>
      <p:grpSpPr>
        <a:xfrm>
          <a:off x="0" y="0"/>
          <a:ext cx="0" cy="0"/>
          <a:chOff x="0" y="0"/>
          <a:chExt cx="0" cy="0"/>
        </a:xfrm>
      </p:grpSpPr>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a:p>
        </p:txBody>
      </p:sp>
      <p:sp>
        <p:nvSpPr>
          <p:cNvPr id="9"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4"/>
          </p:nvPr>
        </p:nvSpPr>
        <p:spPr>
          <a:xfrm>
            <a:off x="720724" y="2160587"/>
            <a:ext cx="1080000" cy="1079501"/>
          </a:xfrm>
          <a:prstGeom prst="roundRect">
            <a:avLst>
              <a:gd name="adj" fmla="val 5400"/>
            </a:avLst>
          </a:prstGeom>
        </p:spPr>
        <p:txBody>
          <a:bodyPr>
            <a:normAutofit/>
          </a:bodyPr>
          <a:lstStyle>
            <a:lvl1pPr>
              <a:defRPr sz="1200"/>
            </a:lvl1pPr>
          </a:lstStyle>
          <a:p>
            <a:pPr lvl="0"/>
            <a:r>
              <a:rPr lang="en-US" noProof="0" dirty="0"/>
              <a:t>Click icon to add picture</a:t>
            </a:r>
            <a:endParaRPr lang="en-GB" noProof="0" dirty="0"/>
          </a:p>
        </p:txBody>
      </p:sp>
      <p:sp>
        <p:nvSpPr>
          <p:cNvPr id="103"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5"/>
          </p:nvPr>
        </p:nvSpPr>
        <p:spPr>
          <a:xfrm>
            <a:off x="718635" y="3600449"/>
            <a:ext cx="1080000" cy="1079501"/>
          </a:xfrm>
          <a:prstGeom prst="roundRect">
            <a:avLst>
              <a:gd name="adj" fmla="val 5400"/>
            </a:avLst>
          </a:prstGeom>
        </p:spPr>
        <p:txBody>
          <a:bodyPr>
            <a:normAutofit/>
          </a:bodyPr>
          <a:lstStyle>
            <a:lvl1pPr>
              <a:defRPr sz="1200"/>
            </a:lvl1pPr>
          </a:lstStyle>
          <a:p>
            <a:pPr lvl="0"/>
            <a:r>
              <a:rPr lang="en-US" noProof="0" dirty="0"/>
              <a:t>Click icon to add picture</a:t>
            </a:r>
            <a:endParaRPr lang="en-GB" noProof="0" dirty="0"/>
          </a:p>
        </p:txBody>
      </p:sp>
      <p:sp>
        <p:nvSpPr>
          <p:cNvPr id="105"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6"/>
          </p:nvPr>
        </p:nvSpPr>
        <p:spPr>
          <a:xfrm>
            <a:off x="2158498" y="2160588"/>
            <a:ext cx="1080000" cy="1079501"/>
          </a:xfrm>
          <a:prstGeom prst="roundRect">
            <a:avLst>
              <a:gd name="adj" fmla="val 5400"/>
            </a:avLst>
          </a:prstGeom>
        </p:spPr>
        <p:txBody>
          <a:bodyPr>
            <a:normAutofit/>
          </a:bodyPr>
          <a:lstStyle>
            <a:lvl1pPr>
              <a:defRPr sz="1200"/>
            </a:lvl1pPr>
          </a:lstStyle>
          <a:p>
            <a:pPr lvl="0"/>
            <a:r>
              <a:rPr lang="en-US" noProof="0" dirty="0"/>
              <a:t>Click icon to add picture</a:t>
            </a:r>
            <a:endParaRPr lang="en-GB" noProof="0" dirty="0"/>
          </a:p>
        </p:txBody>
      </p:sp>
      <p:sp>
        <p:nvSpPr>
          <p:cNvPr id="106"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7"/>
          </p:nvPr>
        </p:nvSpPr>
        <p:spPr>
          <a:xfrm>
            <a:off x="2146857" y="3600450"/>
            <a:ext cx="1080000" cy="1079501"/>
          </a:xfrm>
          <a:prstGeom prst="roundRect">
            <a:avLst>
              <a:gd name="adj" fmla="val 5400"/>
            </a:avLst>
          </a:prstGeom>
        </p:spPr>
        <p:txBody>
          <a:bodyPr>
            <a:normAutofit/>
          </a:bodyPr>
          <a:lstStyle>
            <a:lvl1pPr>
              <a:defRPr sz="1200"/>
            </a:lvl1pPr>
          </a:lstStyle>
          <a:p>
            <a:pPr lvl="0"/>
            <a:r>
              <a:rPr lang="en-US" noProof="0" dirty="0"/>
              <a:t>Click icon to add picture</a:t>
            </a:r>
            <a:endParaRPr lang="en-GB" noProof="0" dirty="0"/>
          </a:p>
        </p:txBody>
      </p:sp>
      <p:sp>
        <p:nvSpPr>
          <p:cNvPr id="107"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8"/>
          </p:nvPr>
        </p:nvSpPr>
        <p:spPr>
          <a:xfrm>
            <a:off x="718635" y="5040499"/>
            <a:ext cx="1080000" cy="1079501"/>
          </a:xfrm>
          <a:prstGeom prst="roundRect">
            <a:avLst>
              <a:gd name="adj" fmla="val 5400"/>
            </a:avLst>
          </a:prstGeom>
        </p:spPr>
        <p:txBody>
          <a:bodyPr>
            <a:normAutofit/>
          </a:bodyPr>
          <a:lstStyle>
            <a:lvl1pPr>
              <a:defRPr sz="1200"/>
            </a:lvl1pPr>
          </a:lstStyle>
          <a:p>
            <a:pPr lvl="0"/>
            <a:r>
              <a:rPr lang="en-US" noProof="0" dirty="0"/>
              <a:t>Click icon to add picture</a:t>
            </a:r>
            <a:endParaRPr lang="en-GB" noProof="0" dirty="0"/>
          </a:p>
        </p:txBody>
      </p:sp>
      <p:sp>
        <p:nvSpPr>
          <p:cNvPr id="108"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9"/>
          </p:nvPr>
        </p:nvSpPr>
        <p:spPr>
          <a:xfrm>
            <a:off x="2146857" y="5040313"/>
            <a:ext cx="1080000" cy="1079501"/>
          </a:xfrm>
          <a:prstGeom prst="roundRect">
            <a:avLst>
              <a:gd name="adj" fmla="val 5400"/>
            </a:avLst>
          </a:prstGeom>
        </p:spPr>
        <p:txBody>
          <a:bodyPr>
            <a:normAutofit/>
          </a:bodyPr>
          <a:lstStyle>
            <a:lvl1pPr>
              <a:defRPr sz="1200"/>
            </a:lvl1pPr>
          </a:lstStyle>
          <a:p>
            <a:pPr lvl="0"/>
            <a:r>
              <a:rPr lang="en-US" noProof="0" dirty="0"/>
              <a:t>Click icon to add picture</a:t>
            </a:r>
            <a:endParaRPr lang="en-GB" noProof="0" dirty="0"/>
          </a:p>
        </p:txBody>
      </p:sp>
      <p:sp>
        <p:nvSpPr>
          <p:cNvPr id="110"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20"/>
          </p:nvPr>
        </p:nvSpPr>
        <p:spPr>
          <a:xfrm>
            <a:off x="3600950" y="2160588"/>
            <a:ext cx="1080000" cy="1079501"/>
          </a:xfrm>
          <a:prstGeom prst="roundRect">
            <a:avLst>
              <a:gd name="adj" fmla="val 5400"/>
            </a:avLst>
          </a:prstGeom>
        </p:spPr>
        <p:txBody>
          <a:bodyPr>
            <a:normAutofit/>
          </a:bodyPr>
          <a:lstStyle>
            <a:lvl1pPr>
              <a:defRPr sz="1200"/>
            </a:lvl1pPr>
          </a:lstStyle>
          <a:p>
            <a:pPr lvl="0"/>
            <a:r>
              <a:rPr lang="en-US" noProof="0" dirty="0"/>
              <a:t>Click icon to add picture</a:t>
            </a:r>
            <a:endParaRPr lang="en-GB" noProof="0" dirty="0"/>
          </a:p>
        </p:txBody>
      </p:sp>
      <p:sp>
        <p:nvSpPr>
          <p:cNvPr id="111"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21"/>
          </p:nvPr>
        </p:nvSpPr>
        <p:spPr>
          <a:xfrm>
            <a:off x="3598861" y="3600450"/>
            <a:ext cx="1080000" cy="1079501"/>
          </a:xfrm>
          <a:prstGeom prst="roundRect">
            <a:avLst>
              <a:gd name="adj" fmla="val 5400"/>
            </a:avLst>
          </a:prstGeom>
        </p:spPr>
        <p:txBody>
          <a:bodyPr>
            <a:normAutofit/>
          </a:bodyPr>
          <a:lstStyle>
            <a:lvl1pPr>
              <a:defRPr sz="1200"/>
            </a:lvl1pPr>
          </a:lstStyle>
          <a:p>
            <a:pPr lvl="0"/>
            <a:r>
              <a:rPr lang="en-US" noProof="0" dirty="0"/>
              <a:t>Click icon to add picture</a:t>
            </a:r>
            <a:endParaRPr lang="en-GB" noProof="0" dirty="0"/>
          </a:p>
        </p:txBody>
      </p:sp>
      <p:sp>
        <p:nvSpPr>
          <p:cNvPr id="112"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22"/>
          </p:nvPr>
        </p:nvSpPr>
        <p:spPr>
          <a:xfrm>
            <a:off x="5038724" y="2160589"/>
            <a:ext cx="1080000" cy="1079501"/>
          </a:xfrm>
          <a:prstGeom prst="roundRect">
            <a:avLst>
              <a:gd name="adj" fmla="val 5400"/>
            </a:avLst>
          </a:prstGeom>
        </p:spPr>
        <p:txBody>
          <a:bodyPr>
            <a:normAutofit/>
          </a:bodyPr>
          <a:lstStyle>
            <a:lvl1pPr>
              <a:defRPr sz="1200"/>
            </a:lvl1pPr>
          </a:lstStyle>
          <a:p>
            <a:pPr lvl="0"/>
            <a:r>
              <a:rPr lang="en-US" noProof="0" dirty="0"/>
              <a:t>Click icon to add picture</a:t>
            </a:r>
            <a:endParaRPr lang="en-GB" noProof="0" dirty="0"/>
          </a:p>
        </p:txBody>
      </p:sp>
      <p:sp>
        <p:nvSpPr>
          <p:cNvPr id="113"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23"/>
          </p:nvPr>
        </p:nvSpPr>
        <p:spPr>
          <a:xfrm>
            <a:off x="5027083" y="3600451"/>
            <a:ext cx="1080000" cy="1079501"/>
          </a:xfrm>
          <a:prstGeom prst="roundRect">
            <a:avLst>
              <a:gd name="adj" fmla="val 5400"/>
            </a:avLst>
          </a:prstGeom>
        </p:spPr>
        <p:txBody>
          <a:bodyPr>
            <a:normAutofit/>
          </a:bodyPr>
          <a:lstStyle>
            <a:lvl1pPr>
              <a:defRPr sz="1200"/>
            </a:lvl1pPr>
          </a:lstStyle>
          <a:p>
            <a:pPr lvl="0"/>
            <a:r>
              <a:rPr lang="en-US" noProof="0" dirty="0"/>
              <a:t>Click icon to add picture</a:t>
            </a:r>
            <a:endParaRPr lang="en-GB" noProof="0" dirty="0"/>
          </a:p>
        </p:txBody>
      </p:sp>
      <p:sp>
        <p:nvSpPr>
          <p:cNvPr id="114"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24"/>
          </p:nvPr>
        </p:nvSpPr>
        <p:spPr>
          <a:xfrm>
            <a:off x="3598861" y="5040500"/>
            <a:ext cx="1080000" cy="1079501"/>
          </a:xfrm>
          <a:prstGeom prst="roundRect">
            <a:avLst>
              <a:gd name="adj" fmla="val 5400"/>
            </a:avLst>
          </a:prstGeom>
        </p:spPr>
        <p:txBody>
          <a:bodyPr>
            <a:normAutofit/>
          </a:bodyPr>
          <a:lstStyle>
            <a:lvl1pPr>
              <a:defRPr sz="1200"/>
            </a:lvl1pPr>
          </a:lstStyle>
          <a:p>
            <a:pPr lvl="0"/>
            <a:r>
              <a:rPr lang="en-US" noProof="0" dirty="0"/>
              <a:t>Click icon to add picture</a:t>
            </a:r>
            <a:endParaRPr lang="en-GB" noProof="0" dirty="0"/>
          </a:p>
        </p:txBody>
      </p:sp>
      <p:sp>
        <p:nvSpPr>
          <p:cNvPr id="115"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25"/>
          </p:nvPr>
        </p:nvSpPr>
        <p:spPr>
          <a:xfrm>
            <a:off x="5027083" y="5040314"/>
            <a:ext cx="1080000" cy="1079501"/>
          </a:xfrm>
          <a:prstGeom prst="roundRect">
            <a:avLst>
              <a:gd name="adj" fmla="val 5400"/>
            </a:avLst>
          </a:prstGeom>
        </p:spPr>
        <p:txBody>
          <a:bodyPr>
            <a:normAutofit/>
          </a:bodyPr>
          <a:lstStyle>
            <a:lvl1pPr>
              <a:defRPr sz="1200"/>
            </a:lvl1pPr>
          </a:lstStyle>
          <a:p>
            <a:pPr lvl="0"/>
            <a:r>
              <a:rPr lang="en-US" noProof="0" dirty="0"/>
              <a:t>Click icon to add picture</a:t>
            </a:r>
            <a:endParaRPr lang="en-GB" noProof="0" dirty="0"/>
          </a:p>
        </p:txBody>
      </p:sp>
      <p:sp>
        <p:nvSpPr>
          <p:cNvPr id="116"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26"/>
          </p:nvPr>
        </p:nvSpPr>
        <p:spPr>
          <a:xfrm>
            <a:off x="6482262" y="2160586"/>
            <a:ext cx="1080000" cy="1079501"/>
          </a:xfrm>
          <a:prstGeom prst="roundRect">
            <a:avLst>
              <a:gd name="adj" fmla="val 5400"/>
            </a:avLst>
          </a:prstGeom>
        </p:spPr>
        <p:txBody>
          <a:bodyPr>
            <a:normAutofit/>
          </a:bodyPr>
          <a:lstStyle>
            <a:lvl1pPr>
              <a:defRPr sz="1200"/>
            </a:lvl1pPr>
          </a:lstStyle>
          <a:p>
            <a:pPr lvl="0"/>
            <a:r>
              <a:rPr lang="en-US" noProof="0" dirty="0"/>
              <a:t>Click icon to add picture</a:t>
            </a:r>
            <a:endParaRPr lang="en-GB" noProof="0" dirty="0"/>
          </a:p>
        </p:txBody>
      </p:sp>
      <p:sp>
        <p:nvSpPr>
          <p:cNvPr id="117"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27"/>
          </p:nvPr>
        </p:nvSpPr>
        <p:spPr>
          <a:xfrm>
            <a:off x="6480173" y="3600448"/>
            <a:ext cx="1080000" cy="1079501"/>
          </a:xfrm>
          <a:prstGeom prst="roundRect">
            <a:avLst>
              <a:gd name="adj" fmla="val 5400"/>
            </a:avLst>
          </a:prstGeom>
        </p:spPr>
        <p:txBody>
          <a:bodyPr>
            <a:normAutofit/>
          </a:bodyPr>
          <a:lstStyle>
            <a:lvl1pPr>
              <a:defRPr sz="1200"/>
            </a:lvl1pPr>
          </a:lstStyle>
          <a:p>
            <a:pPr lvl="0"/>
            <a:r>
              <a:rPr lang="en-US" noProof="0" dirty="0"/>
              <a:t>Click icon to add picture</a:t>
            </a:r>
            <a:endParaRPr lang="en-GB" noProof="0" dirty="0"/>
          </a:p>
        </p:txBody>
      </p:sp>
      <p:sp>
        <p:nvSpPr>
          <p:cNvPr id="120"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30"/>
          </p:nvPr>
        </p:nvSpPr>
        <p:spPr>
          <a:xfrm>
            <a:off x="6480173" y="5040498"/>
            <a:ext cx="1080000" cy="1079501"/>
          </a:xfrm>
          <a:prstGeom prst="roundRect">
            <a:avLst>
              <a:gd name="adj" fmla="val 5400"/>
            </a:avLst>
          </a:prstGeom>
        </p:spPr>
        <p:txBody>
          <a:bodyPr>
            <a:normAutofit/>
          </a:bodyPr>
          <a:lstStyle>
            <a:lvl1pPr>
              <a:defRPr sz="1200"/>
            </a:lvl1pPr>
          </a:lstStyle>
          <a:p>
            <a:pPr lvl="0"/>
            <a:r>
              <a:rPr lang="en-US" noProof="0" dirty="0"/>
              <a:t>Click icon to add picture</a:t>
            </a:r>
            <a:endParaRPr lang="en-GB" noProof="0" dirty="0"/>
          </a:p>
        </p:txBody>
      </p:sp>
      <p:sp>
        <p:nvSpPr>
          <p:cNvPr id="122"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2B7358CC-5F0F-DE45-B162-F1F79492E334}" type="datetime3">
              <a:rPr lang="en-GB" smtClean="0"/>
              <a:t>20 February, 2019</a:t>
            </a:fld>
            <a:endParaRPr lang="en-GB" dirty="0"/>
          </a:p>
        </p:txBody>
      </p:sp>
      <p:sp>
        <p:nvSpPr>
          <p:cNvPr id="123"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1000" b="0" i="0" u="none">
                <a:solidFill>
                  <a:srgbClr val="FFFFFF"/>
                </a:solidFill>
                <a:latin typeface="Arial"/>
              </a:defRPr>
            </a:lvl1pPr>
          </a:lstStyle>
          <a:p>
            <a:endParaRPr lang="en-GB" b="1"/>
          </a:p>
        </p:txBody>
      </p:sp>
      <p:sp>
        <p:nvSpPr>
          <p:cNvPr id="100"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pPr/>
              <a:t>‹#›</a:t>
            </a:fld>
            <a:endParaRPr lang="en-GB" dirty="0"/>
          </a:p>
        </p:txBody>
      </p:sp>
    </p:spTree>
    <p:extLst>
      <p:ext uri="{BB962C8B-B14F-4D97-AF65-F5344CB8AC3E}">
        <p14:creationId xmlns:p14="http://schemas.microsoft.com/office/powerpoint/2010/main" val="4177225917"/>
      </p:ext>
    </p:extLst>
  </p:cSld>
  <p:clrMapOvr>
    <a:masterClrMapping/>
  </p:clrMapOvr>
</p:sldLayout>
</file>

<file path=ppt/slideLayouts/slideLayout208.xml><?xml version="1.0" encoding="utf-8"?>
<p:sldLayout xmlns:a="http://schemas.openxmlformats.org/drawingml/2006/main" xmlns:r="http://schemas.openxmlformats.org/officeDocument/2006/relationships" xmlns:p="http://schemas.openxmlformats.org/presentationml/2006/main" preserve="1" userDrawn="1">
  <p:cSld name="9_Text + image">
    <p:spTree>
      <p:nvGrpSpPr>
        <p:cNvPr id="1" name=""/>
        <p:cNvGrpSpPr/>
        <p:nvPr/>
      </p:nvGrpSpPr>
      <p:grpSpPr>
        <a:xfrm>
          <a:off x="0" y="0"/>
          <a:ext cx="0" cy="0"/>
          <a:chOff x="0" y="0"/>
          <a:chExt cx="0" cy="0"/>
        </a:xfrm>
      </p:grpSpPr>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a:p>
        </p:txBody>
      </p:sp>
      <p:sp>
        <p:nvSpPr>
          <p:cNvPr id="9"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4"/>
          </p:nvPr>
        </p:nvSpPr>
        <p:spPr>
          <a:xfrm>
            <a:off x="720724" y="2160587"/>
            <a:ext cx="2517774" cy="1079501"/>
          </a:xfrm>
          <a:prstGeom prst="roundRect">
            <a:avLst>
              <a:gd name="adj" fmla="val 5400"/>
            </a:avLst>
          </a:prstGeom>
        </p:spPr>
        <p:txBody>
          <a:bodyPr>
            <a:normAutofit/>
          </a:bodyPr>
          <a:lstStyle>
            <a:lvl1pPr>
              <a:defRPr sz="1200"/>
            </a:lvl1pPr>
          </a:lstStyle>
          <a:p>
            <a:pPr lvl="0"/>
            <a:r>
              <a:rPr lang="en-US" noProof="0" dirty="0"/>
              <a:t>Click icon to add picture</a:t>
            </a:r>
            <a:endParaRPr lang="en-GB" noProof="0" dirty="0"/>
          </a:p>
        </p:txBody>
      </p:sp>
      <p:sp>
        <p:nvSpPr>
          <p:cNvPr id="103"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5"/>
          </p:nvPr>
        </p:nvSpPr>
        <p:spPr>
          <a:xfrm>
            <a:off x="718634" y="3600449"/>
            <a:ext cx="2520531" cy="2519366"/>
          </a:xfrm>
          <a:prstGeom prst="roundRect">
            <a:avLst>
              <a:gd name="adj" fmla="val 5400"/>
            </a:avLst>
          </a:prstGeom>
        </p:spPr>
        <p:txBody>
          <a:bodyPr>
            <a:normAutofit/>
          </a:bodyPr>
          <a:lstStyle>
            <a:lvl1pPr>
              <a:defRPr sz="1200"/>
            </a:lvl1pPr>
          </a:lstStyle>
          <a:p>
            <a:pPr lvl="0"/>
            <a:r>
              <a:rPr lang="en-US" noProof="0" dirty="0"/>
              <a:t>Click icon to add picture</a:t>
            </a:r>
            <a:endParaRPr lang="en-GB" noProof="0" dirty="0"/>
          </a:p>
        </p:txBody>
      </p:sp>
      <p:sp>
        <p:nvSpPr>
          <p:cNvPr id="110"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20"/>
          </p:nvPr>
        </p:nvSpPr>
        <p:spPr>
          <a:xfrm>
            <a:off x="3600949" y="2160588"/>
            <a:ext cx="2520527" cy="2519362"/>
          </a:xfrm>
          <a:prstGeom prst="roundRect">
            <a:avLst>
              <a:gd name="adj" fmla="val 5400"/>
            </a:avLst>
          </a:prstGeom>
        </p:spPr>
        <p:txBody>
          <a:bodyPr>
            <a:normAutofit/>
          </a:bodyPr>
          <a:lstStyle>
            <a:lvl1pPr>
              <a:defRPr sz="1200"/>
            </a:lvl1pPr>
          </a:lstStyle>
          <a:p>
            <a:pPr lvl="0"/>
            <a:r>
              <a:rPr lang="en-US" noProof="0" dirty="0"/>
              <a:t>Click icon to add picture</a:t>
            </a:r>
            <a:endParaRPr lang="en-GB" noProof="0" dirty="0"/>
          </a:p>
        </p:txBody>
      </p:sp>
      <p:sp>
        <p:nvSpPr>
          <p:cNvPr id="114"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24"/>
          </p:nvPr>
        </p:nvSpPr>
        <p:spPr>
          <a:xfrm>
            <a:off x="3598860" y="5040500"/>
            <a:ext cx="2519363" cy="1079501"/>
          </a:xfrm>
          <a:prstGeom prst="roundRect">
            <a:avLst>
              <a:gd name="adj" fmla="val 5400"/>
            </a:avLst>
          </a:prstGeom>
        </p:spPr>
        <p:txBody>
          <a:bodyPr>
            <a:normAutofit/>
          </a:bodyPr>
          <a:lstStyle>
            <a:lvl1pPr>
              <a:defRPr sz="1200"/>
            </a:lvl1pPr>
          </a:lstStyle>
          <a:p>
            <a:pPr lvl="0"/>
            <a:r>
              <a:rPr lang="en-US" noProof="0" dirty="0"/>
              <a:t>Click icon to add picture</a:t>
            </a:r>
            <a:endParaRPr lang="en-GB" noProof="0" dirty="0"/>
          </a:p>
        </p:txBody>
      </p:sp>
      <p:sp>
        <p:nvSpPr>
          <p:cNvPr id="116"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26"/>
          </p:nvPr>
        </p:nvSpPr>
        <p:spPr>
          <a:xfrm>
            <a:off x="6482262" y="2160586"/>
            <a:ext cx="2157306" cy="3959415"/>
          </a:xfrm>
          <a:prstGeom prst="roundRect">
            <a:avLst>
              <a:gd name="adj" fmla="val 5400"/>
            </a:avLst>
          </a:prstGeom>
        </p:spPr>
        <p:txBody>
          <a:bodyPr>
            <a:normAutofit/>
          </a:bodyPr>
          <a:lstStyle>
            <a:lvl1pPr>
              <a:defRPr sz="1200"/>
            </a:lvl1pPr>
          </a:lstStyle>
          <a:p>
            <a:pPr lvl="0"/>
            <a:r>
              <a:rPr lang="en-US" noProof="0" dirty="0"/>
              <a:t>Click icon to add picture</a:t>
            </a:r>
            <a:endParaRPr lang="en-GB" noProof="0" dirty="0"/>
          </a:p>
        </p:txBody>
      </p:sp>
      <p:sp>
        <p:nvSpPr>
          <p:cNvPr id="122"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2B7358CC-5F0F-DE45-B162-F1F79492E334}" type="datetime3">
              <a:rPr lang="en-GB" smtClean="0"/>
              <a:t>20 February, 2019</a:t>
            </a:fld>
            <a:endParaRPr lang="en-GB" dirty="0"/>
          </a:p>
        </p:txBody>
      </p:sp>
      <p:sp>
        <p:nvSpPr>
          <p:cNvPr id="123"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1000" b="0" i="0" u="none">
                <a:solidFill>
                  <a:srgbClr val="FFFFFF"/>
                </a:solidFill>
                <a:latin typeface="Arial"/>
              </a:defRPr>
            </a:lvl1pPr>
          </a:lstStyle>
          <a:p>
            <a:endParaRPr lang="en-GB" b="1"/>
          </a:p>
        </p:txBody>
      </p:sp>
      <p:sp>
        <p:nvSpPr>
          <p:cNvPr id="100"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pPr/>
              <a:t>‹#›</a:t>
            </a:fld>
            <a:endParaRPr lang="en-GB" dirty="0"/>
          </a:p>
        </p:txBody>
      </p:sp>
    </p:spTree>
    <p:extLst>
      <p:ext uri="{BB962C8B-B14F-4D97-AF65-F5344CB8AC3E}">
        <p14:creationId xmlns:p14="http://schemas.microsoft.com/office/powerpoint/2010/main" val="199077804"/>
      </p:ext>
    </p:extLst>
  </p:cSld>
  <p:clrMapOvr>
    <a:masterClrMapping/>
  </p:clrMapOvr>
</p:sldLayout>
</file>

<file path=ppt/slideLayouts/slideLayout209.xml><?xml version="1.0" encoding="utf-8"?>
<p:sldLayout xmlns:a="http://schemas.openxmlformats.org/drawingml/2006/main" xmlns:r="http://schemas.openxmlformats.org/officeDocument/2006/relationships" xmlns:p="http://schemas.openxmlformats.org/presentationml/2006/main" preserve="1" userDrawn="1">
  <p:cSld name="1_Single column layout">
    <p:spTree>
      <p:nvGrpSpPr>
        <p:cNvPr id="1" name=""/>
        <p:cNvGrpSpPr/>
        <p:nvPr/>
      </p:nvGrpSpPr>
      <p:grpSpPr>
        <a:xfrm>
          <a:off x="0" y="0"/>
          <a:ext cx="0" cy="0"/>
          <a:chOff x="0" y="0"/>
          <a:chExt cx="0" cy="0"/>
        </a:xfrm>
      </p:grpSpPr>
      <p:sp>
        <p:nvSpPr>
          <p:cNvPr id="2" name="Title 1" descr="Ideally your title should fit on one line." title="Slide title"/>
          <p:cNvSpPr>
            <a:spLocks noGrp="1"/>
          </p:cNvSpPr>
          <p:nvPr>
            <p:ph type="title"/>
          </p:nvPr>
        </p:nvSpPr>
        <p:spPr/>
        <p:txBody>
          <a:bodyPr/>
          <a:lstStyle/>
          <a:p>
            <a:r>
              <a:rPr lang="en-GB"/>
              <a:t>Click to edit Master title style</a:t>
            </a:r>
            <a:endParaRPr lang="en-GB" dirty="0"/>
          </a:p>
        </p:txBody>
      </p:sp>
      <p:sp>
        <p:nvSpPr>
          <p:cNvPr id="16" name="Text Placeholder 6" descr="First level - paragraph text&#10;Second level - bullet 1&#10;Third level - bullet 2&#10;&#10;No more than 100 words per slide" title="Main text copy"/>
          <p:cNvSpPr>
            <a:spLocks noGrp="1"/>
          </p:cNvSpPr>
          <p:nvPr>
            <p:ph type="body" sz="quarter" idx="13"/>
          </p:nvPr>
        </p:nvSpPr>
        <p:spPr>
          <a:xfrm>
            <a:off x="2517773" y="2160588"/>
            <a:ext cx="5761796" cy="3239412"/>
          </a:xfrm>
        </p:spPr>
        <p:txBody>
          <a:bodyPr/>
          <a:lstStyle>
            <a:lvl1pPr marL="0" marR="0" indent="0" algn="l" defTabSz="914400" rtl="0" eaLnBrk="0" fontAlgn="base" latinLnBrk="0" hangingPunct="0">
              <a:lnSpc>
                <a:spcPct val="100000"/>
              </a:lnSpc>
              <a:spcBef>
                <a:spcPts val="0"/>
              </a:spcBef>
              <a:spcAft>
                <a:spcPts val="6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600"/>
              </a:spcAft>
              <a:buClrTx/>
              <a:buSzTx/>
              <a:buFont typeface="Arial" charset="0"/>
              <a:buChar char="•"/>
              <a:tabLst/>
              <a:defRPr>
                <a:solidFill>
                  <a:schemeClr val="tx1"/>
                </a:solidFill>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600"/>
              </a:spcAft>
              <a:buClrTx/>
              <a:buSzTx/>
              <a:buFont typeface="Arial"/>
              <a:buChar char="•"/>
              <a:tabLst/>
              <a:defRPr>
                <a:solidFill>
                  <a:schemeClr val="tx1"/>
                </a:solidFill>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6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ＭＳ Ｐゴシック" charset="0"/>
                <a:cs typeface="Arial" pitchFamily="34" charset="0"/>
              </a:rPr>
              <a:t>Click to edit Master text styles</a:t>
            </a:r>
          </a:p>
          <a:p>
            <a:pPr marL="179388" marR="0" lvl="1" indent="-179388" algn="l" defTabSz="914400" rtl="0" eaLnBrk="0" fontAlgn="base" latinLnBrk="0" hangingPunct="0">
              <a:lnSpc>
                <a:spcPct val="100000"/>
              </a:lnSpc>
              <a:spcBef>
                <a:spcPts val="0"/>
              </a:spcBef>
              <a:spcAft>
                <a:spcPts val="1200"/>
              </a:spcAft>
              <a:buClrTx/>
              <a:buSzTx/>
              <a:buFont typeface="Arial" charset="0"/>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Second level</a:t>
            </a:r>
          </a:p>
          <a:p>
            <a:pPr marL="360000" marR="0" lvl="2"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Third level</a:t>
            </a:r>
          </a:p>
          <a:p>
            <a:pPr marL="540000" marR="0" lvl="3"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Fourth level</a:t>
            </a:r>
          </a:p>
        </p:txBody>
      </p:sp>
      <p:sp>
        <p:nvSpPr>
          <p:cNvPr id="56"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4AC23DB2-FB1A-4E43-8F6F-8E1E5CEC6EBA}" type="datetime3">
              <a:rPr lang="en-GB" smtClean="0"/>
              <a:t>20 February, 2019</a:t>
            </a:fld>
            <a:endParaRPr lang="en-GB" dirty="0"/>
          </a:p>
        </p:txBody>
      </p:sp>
      <p:sp>
        <p:nvSpPr>
          <p:cNvPr id="57"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1000" b="0" i="0" u="none">
                <a:solidFill>
                  <a:srgbClr val="FFFFFF"/>
                </a:solidFill>
                <a:latin typeface="Arial"/>
              </a:defRPr>
            </a:lvl1pPr>
          </a:lstStyle>
          <a:p>
            <a:endParaRPr lang="en-GB" b="1"/>
          </a:p>
        </p:txBody>
      </p:sp>
      <p:sp>
        <p:nvSpPr>
          <p:cNvPr id="59"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4"/>
          </p:nvPr>
        </p:nvSpPr>
        <p:spPr>
          <a:xfrm>
            <a:off x="719135" y="2160586"/>
            <a:ext cx="1439864" cy="3779411"/>
          </a:xfrm>
          <a:prstGeom prst="roundRect">
            <a:avLst>
              <a:gd name="adj" fmla="val 10455"/>
            </a:avLst>
          </a:prstGeom>
        </p:spPr>
        <p:txBody>
          <a:bodyPr>
            <a:normAutofit/>
          </a:bodyPr>
          <a:lstStyle>
            <a:lvl1pPr>
              <a:defRPr sz="1200"/>
            </a:lvl1pPr>
          </a:lstStyle>
          <a:p>
            <a:pPr lvl="0"/>
            <a:r>
              <a:rPr lang="en-US" noProof="0" dirty="0"/>
              <a:t>Click icon to add picture</a:t>
            </a:r>
            <a:endParaRPr lang="en-GB" noProof="0" dirty="0"/>
          </a:p>
        </p:txBody>
      </p:sp>
      <p:sp>
        <p:nvSpPr>
          <p:cNvPr id="60" name="Text Placeholder 6" descr="First level - paragraph text&#10;Second level - bullet 1&#10;Third level - bullet 2&#10;&#10;No more than 100 words per slide" title="Main text copy"/>
          <p:cNvSpPr>
            <a:spLocks noGrp="1"/>
          </p:cNvSpPr>
          <p:nvPr>
            <p:ph type="body" sz="quarter" idx="15"/>
          </p:nvPr>
        </p:nvSpPr>
        <p:spPr>
          <a:xfrm>
            <a:off x="2517772" y="5399999"/>
            <a:ext cx="5761796" cy="530821"/>
          </a:xfrm>
        </p:spPr>
        <p:txBody>
          <a:bodyPr anchor="b">
            <a:normAutofit/>
          </a:bodyPr>
          <a:lstStyle>
            <a:lvl1pPr marL="0" marR="0" indent="0" algn="l" defTabSz="914400" rtl="0" eaLnBrk="0" fontAlgn="base" latinLnBrk="0" hangingPunct="0">
              <a:lnSpc>
                <a:spcPct val="100000"/>
              </a:lnSpc>
              <a:spcBef>
                <a:spcPts val="0"/>
              </a:spcBef>
              <a:spcAft>
                <a:spcPts val="1200"/>
              </a:spcAft>
              <a:buClrTx/>
              <a:buSzTx/>
              <a:buFontTx/>
              <a:buNone/>
              <a:tabLst/>
              <a:defRPr sz="1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ＭＳ Ｐゴシック" charset="0"/>
                <a:cs typeface="Arial" pitchFamily="34" charset="0"/>
              </a:rPr>
              <a:t>Click to edit Master text styles</a:t>
            </a:r>
          </a:p>
        </p:txBody>
      </p:sp>
      <p:sp>
        <p:nvSpPr>
          <p:cNvPr id="61"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pPr/>
              <a:t>‹#›</a:t>
            </a:fld>
            <a:endParaRPr lang="en-GB" dirty="0"/>
          </a:p>
        </p:txBody>
      </p:sp>
    </p:spTree>
    <p:extLst>
      <p:ext uri="{BB962C8B-B14F-4D97-AF65-F5344CB8AC3E}">
        <p14:creationId xmlns:p14="http://schemas.microsoft.com/office/powerpoint/2010/main" val="13061945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6_text + chart">
    <p:spTree>
      <p:nvGrpSpPr>
        <p:cNvPr id="1" name=""/>
        <p:cNvGrpSpPr/>
        <p:nvPr/>
      </p:nvGrpSpPr>
      <p:grpSpPr>
        <a:xfrm>
          <a:off x="0" y="0"/>
          <a:ext cx="0" cy="0"/>
          <a:chOff x="0" y="0"/>
          <a:chExt cx="0" cy="0"/>
        </a:xfrm>
      </p:grpSpPr>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a:p>
        </p:txBody>
      </p:sp>
      <p:sp>
        <p:nvSpPr>
          <p:cNvPr id="7" name="Text Placeholder 6"/>
          <p:cNvSpPr>
            <a:spLocks noGrp="1"/>
          </p:cNvSpPr>
          <p:nvPr>
            <p:ph type="body" sz="quarter" idx="13"/>
          </p:nvPr>
        </p:nvSpPr>
        <p:spPr>
          <a:xfrm>
            <a:off x="717550" y="1803400"/>
            <a:ext cx="3606800" cy="4316600"/>
          </a:xfrm>
          <a:prstGeom prst="rect">
            <a:avLst/>
          </a:prstGeom>
        </p:spPr>
        <p:txBody>
          <a:bodyPr>
            <a:noAutofit/>
          </a:bodyPr>
          <a:lstStyle>
            <a:lvl1pPr marL="0" marR="0" indent="0" algn="l" defTabSz="914400" rtl="0" eaLnBrk="0" fontAlgn="base" latinLnBrk="0" hangingPunct="0">
              <a:lnSpc>
                <a:spcPct val="100000"/>
              </a:lnSpc>
              <a:spcBef>
                <a:spcPts val="0"/>
              </a:spcBef>
              <a:spcAft>
                <a:spcPts val="12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Click to edit Master text styles</a:t>
            </a:r>
          </a:p>
          <a:p>
            <a:pPr marL="0" marR="0" lvl="1"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Second level</a:t>
            </a:r>
          </a:p>
          <a:p>
            <a:pPr marL="0" marR="0" lvl="2"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Third level</a:t>
            </a:r>
          </a:p>
          <a:p>
            <a:pPr marL="0" marR="0" lvl="3"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Fourth level</a:t>
            </a:r>
          </a:p>
        </p:txBody>
      </p:sp>
      <p:sp>
        <p:nvSpPr>
          <p:cNvPr id="100"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B6178F0A-3EE0-4B48-8395-CF38F4590226}" type="datetime3">
              <a:rPr lang="en-GB" smtClean="0"/>
              <a:t>20 February, 2019</a:t>
            </a:fld>
            <a:endParaRPr lang="en-GB" dirty="0"/>
          </a:p>
        </p:txBody>
      </p:sp>
      <p:sp>
        <p:nvSpPr>
          <p:cNvPr id="101" name="Footer Placeholder 4"/>
          <p:cNvSpPr>
            <a:spLocks noGrp="1"/>
          </p:cNvSpPr>
          <p:nvPr>
            <p:ph type="ftr" sz="quarter" idx="3"/>
          </p:nvPr>
        </p:nvSpPr>
        <p:spPr>
          <a:xfrm>
            <a:off x="0" y="6480000"/>
            <a:ext cx="9144000" cy="378000"/>
          </a:xfrm>
          <a:prstGeom prst="rect">
            <a:avLst/>
          </a:prstGeom>
        </p:spPr>
        <p:txBody>
          <a:bodyPr lIns="0" tIns="0" rIns="0" bIns="0" anchor="ctr"/>
          <a:lstStyle>
            <a:lvl1pPr algn="ctr">
              <a:defRPr lang="en-GB"/>
            </a:lvl1pPr>
          </a:lstStyle>
          <a:p>
            <a:endParaRPr lang="en-GB"/>
          </a:p>
        </p:txBody>
      </p:sp>
      <p:sp>
        <p:nvSpPr>
          <p:cNvPr id="103"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pPr/>
              <a:t>‹#›</a:t>
            </a:fld>
            <a:endParaRPr lang="en-GB" dirty="0"/>
          </a:p>
        </p:txBody>
      </p:sp>
      <p:sp>
        <p:nvSpPr>
          <p:cNvPr id="105" name="Text Placeholder 6"/>
          <p:cNvSpPr>
            <a:spLocks noGrp="1"/>
          </p:cNvSpPr>
          <p:nvPr>
            <p:ph type="body" sz="quarter" idx="17"/>
          </p:nvPr>
        </p:nvSpPr>
        <p:spPr>
          <a:xfrm>
            <a:off x="4819650" y="1803400"/>
            <a:ext cx="3602036" cy="4316600"/>
          </a:xfrm>
          <a:prstGeom prst="rect">
            <a:avLst/>
          </a:prstGeom>
        </p:spPr>
        <p:txBody>
          <a:bodyPr>
            <a:noAutofit/>
          </a:bodyPr>
          <a:lstStyle>
            <a:lvl1pPr marL="0" marR="0" indent="0" algn="l" defTabSz="914400" rtl="0" eaLnBrk="0" fontAlgn="base" latinLnBrk="0" hangingPunct="0">
              <a:lnSpc>
                <a:spcPct val="100000"/>
              </a:lnSpc>
              <a:spcBef>
                <a:spcPts val="0"/>
              </a:spcBef>
              <a:spcAft>
                <a:spcPts val="12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Click to edit Master text styles</a:t>
            </a:r>
          </a:p>
          <a:p>
            <a:pPr marL="0" marR="0" lvl="1"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Second level</a:t>
            </a:r>
          </a:p>
          <a:p>
            <a:pPr marL="0" marR="0" lvl="2"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Third level</a:t>
            </a:r>
          </a:p>
          <a:p>
            <a:pPr marL="0" marR="0" lvl="3"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Fourth level</a:t>
            </a:r>
          </a:p>
        </p:txBody>
      </p:sp>
      <p:cxnSp>
        <p:nvCxnSpPr>
          <p:cNvPr id="104" name="Straight Connector 103"/>
          <p:cNvCxnSpPr/>
          <p:nvPr userDrawn="1"/>
        </p:nvCxnSpPr>
        <p:spPr>
          <a:xfrm>
            <a:off x="4551813" y="1761671"/>
            <a:ext cx="0" cy="4316600"/>
          </a:xfrm>
          <a:prstGeom prst="line">
            <a:avLst/>
          </a:prstGeom>
          <a:ln w="6350">
            <a:solidFill>
              <a:schemeClr val="tx1"/>
            </a:solidFill>
            <a:tailEnd type="none"/>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133127221"/>
      </p:ext>
    </p:extLst>
  </p:cSld>
  <p:clrMapOvr>
    <a:masterClrMapping/>
  </p:clrMapOvr>
</p:sldLayout>
</file>

<file path=ppt/slideLayouts/slideLayout210.xml><?xml version="1.0" encoding="utf-8"?>
<p:sldLayout xmlns:a="http://schemas.openxmlformats.org/drawingml/2006/main" xmlns:r="http://schemas.openxmlformats.org/officeDocument/2006/relationships" xmlns:p="http://schemas.openxmlformats.org/presentationml/2006/main" preserve="1" userDrawn="1">
  <p:cSld name="2_Single column layout">
    <p:spTree>
      <p:nvGrpSpPr>
        <p:cNvPr id="1" name=""/>
        <p:cNvGrpSpPr/>
        <p:nvPr/>
      </p:nvGrpSpPr>
      <p:grpSpPr>
        <a:xfrm>
          <a:off x="0" y="0"/>
          <a:ext cx="0" cy="0"/>
          <a:chOff x="0" y="0"/>
          <a:chExt cx="0" cy="0"/>
        </a:xfrm>
      </p:grpSpPr>
      <p:sp>
        <p:nvSpPr>
          <p:cNvPr id="2" name="Title 1" descr="Ideally your title should fit on one line." title="Slide title"/>
          <p:cNvSpPr>
            <a:spLocks noGrp="1"/>
          </p:cNvSpPr>
          <p:nvPr>
            <p:ph type="title"/>
          </p:nvPr>
        </p:nvSpPr>
        <p:spPr/>
        <p:txBody>
          <a:bodyPr/>
          <a:lstStyle/>
          <a:p>
            <a:r>
              <a:rPr lang="en-GB"/>
              <a:t>Click to edit Master title style</a:t>
            </a:r>
            <a:endParaRPr lang="en-GB" dirty="0"/>
          </a:p>
        </p:txBody>
      </p:sp>
      <p:sp>
        <p:nvSpPr>
          <p:cNvPr id="16" name="Text Placeholder 6" descr="First level - paragraph text&#10;Second level - bullet 1&#10;Third level - bullet 2&#10;&#10;No more than 100 words per slide" title="Main text copy"/>
          <p:cNvSpPr>
            <a:spLocks noGrp="1"/>
          </p:cNvSpPr>
          <p:nvPr>
            <p:ph type="body" sz="quarter" idx="13"/>
          </p:nvPr>
        </p:nvSpPr>
        <p:spPr>
          <a:xfrm>
            <a:off x="719135" y="2160588"/>
            <a:ext cx="6119814" cy="3239412"/>
          </a:xfrm>
        </p:spPr>
        <p:txBody>
          <a:bodyPr/>
          <a:lstStyle>
            <a:lvl1pPr marL="0" marR="0" indent="0" algn="l" defTabSz="914400" rtl="0" eaLnBrk="0" fontAlgn="base" latinLnBrk="0" hangingPunct="0">
              <a:lnSpc>
                <a:spcPct val="100000"/>
              </a:lnSpc>
              <a:spcBef>
                <a:spcPts val="0"/>
              </a:spcBef>
              <a:spcAft>
                <a:spcPts val="12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ＭＳ Ｐゴシック" charset="0"/>
                <a:cs typeface="Arial" pitchFamily="34" charset="0"/>
              </a:rPr>
              <a:t>Click to edit Master text styles</a:t>
            </a:r>
          </a:p>
          <a:p>
            <a:pPr marL="179388" marR="0" lvl="1" indent="-179388" algn="l" defTabSz="914400" rtl="0" eaLnBrk="0" fontAlgn="base" latinLnBrk="0" hangingPunct="0">
              <a:lnSpc>
                <a:spcPct val="100000"/>
              </a:lnSpc>
              <a:spcBef>
                <a:spcPts val="0"/>
              </a:spcBef>
              <a:spcAft>
                <a:spcPts val="1200"/>
              </a:spcAft>
              <a:buClrTx/>
              <a:buSzTx/>
              <a:buFont typeface="Arial" charset="0"/>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Second level</a:t>
            </a:r>
          </a:p>
          <a:p>
            <a:pPr marL="360000" marR="0" lvl="2"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Third level</a:t>
            </a:r>
          </a:p>
          <a:p>
            <a:pPr marL="540000" marR="0" lvl="3"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Fourth level</a:t>
            </a:r>
          </a:p>
        </p:txBody>
      </p:sp>
      <p:sp>
        <p:nvSpPr>
          <p:cNvPr id="56"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4AC23DB2-FB1A-4E43-8F6F-8E1E5CEC6EBA}" type="datetime3">
              <a:rPr lang="en-GB" smtClean="0"/>
              <a:t>20 February, 2019</a:t>
            </a:fld>
            <a:endParaRPr lang="en-GB" dirty="0"/>
          </a:p>
        </p:txBody>
      </p:sp>
      <p:sp>
        <p:nvSpPr>
          <p:cNvPr id="57"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1000" b="0" i="0" u="none">
                <a:solidFill>
                  <a:srgbClr val="FFFFFF"/>
                </a:solidFill>
                <a:latin typeface="Arial"/>
              </a:defRPr>
            </a:lvl1pPr>
          </a:lstStyle>
          <a:p>
            <a:endParaRPr lang="en-GB" b="1"/>
          </a:p>
        </p:txBody>
      </p:sp>
      <p:sp>
        <p:nvSpPr>
          <p:cNvPr id="59"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4"/>
          </p:nvPr>
        </p:nvSpPr>
        <p:spPr>
          <a:xfrm>
            <a:off x="7200104" y="2160588"/>
            <a:ext cx="1439864" cy="3779411"/>
          </a:xfrm>
          <a:prstGeom prst="roundRect">
            <a:avLst>
              <a:gd name="adj" fmla="val 10455"/>
            </a:avLst>
          </a:prstGeom>
        </p:spPr>
        <p:txBody>
          <a:bodyPr>
            <a:normAutofit/>
          </a:bodyPr>
          <a:lstStyle>
            <a:lvl1pPr>
              <a:defRPr sz="1200"/>
            </a:lvl1pPr>
          </a:lstStyle>
          <a:p>
            <a:pPr lvl="0"/>
            <a:r>
              <a:rPr lang="en-US" noProof="0" dirty="0"/>
              <a:t>Click icon to add picture</a:t>
            </a:r>
            <a:endParaRPr lang="en-GB" noProof="0" dirty="0"/>
          </a:p>
        </p:txBody>
      </p:sp>
      <p:sp>
        <p:nvSpPr>
          <p:cNvPr id="60" name="Text Placeholder 6" descr="First level - paragraph text&#10;Second level - bullet 1&#10;Third level - bullet 2&#10;&#10;No more than 100 words per slide" title="Main text copy"/>
          <p:cNvSpPr>
            <a:spLocks noGrp="1"/>
          </p:cNvSpPr>
          <p:nvPr>
            <p:ph type="body" sz="quarter" idx="15"/>
          </p:nvPr>
        </p:nvSpPr>
        <p:spPr>
          <a:xfrm>
            <a:off x="720724" y="5409178"/>
            <a:ext cx="6118223" cy="530821"/>
          </a:xfrm>
        </p:spPr>
        <p:txBody>
          <a:bodyPr anchor="b">
            <a:normAutofit/>
          </a:bodyPr>
          <a:lstStyle>
            <a:lvl1pPr marL="0" marR="0" indent="0" algn="l" defTabSz="914400" rtl="0" eaLnBrk="0" fontAlgn="base" latinLnBrk="0" hangingPunct="0">
              <a:lnSpc>
                <a:spcPct val="100000"/>
              </a:lnSpc>
              <a:spcBef>
                <a:spcPts val="0"/>
              </a:spcBef>
              <a:spcAft>
                <a:spcPts val="1200"/>
              </a:spcAft>
              <a:buClrTx/>
              <a:buSzTx/>
              <a:buFontTx/>
              <a:buNone/>
              <a:tabLst/>
              <a:defRPr sz="1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ＭＳ Ｐゴシック" charset="0"/>
                <a:cs typeface="Arial" pitchFamily="34" charset="0"/>
              </a:rPr>
              <a:t>Click to edit Master text styles</a:t>
            </a:r>
          </a:p>
        </p:txBody>
      </p:sp>
      <p:sp>
        <p:nvSpPr>
          <p:cNvPr id="61"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pPr/>
              <a:t>‹#›</a:t>
            </a:fld>
            <a:endParaRPr lang="en-GB" dirty="0"/>
          </a:p>
        </p:txBody>
      </p:sp>
    </p:spTree>
    <p:extLst>
      <p:ext uri="{BB962C8B-B14F-4D97-AF65-F5344CB8AC3E}">
        <p14:creationId xmlns:p14="http://schemas.microsoft.com/office/powerpoint/2010/main" val="2155131784"/>
      </p:ext>
    </p:extLst>
  </p:cSld>
  <p:clrMapOvr>
    <a:masterClrMapping/>
  </p:clrMapOvr>
</p:sldLayout>
</file>

<file path=ppt/slideLayouts/slideLayout211.xml><?xml version="1.0" encoding="utf-8"?>
<p:sldLayout xmlns:a="http://schemas.openxmlformats.org/drawingml/2006/main" xmlns:r="http://schemas.openxmlformats.org/officeDocument/2006/relationships" xmlns:p="http://schemas.openxmlformats.org/presentationml/2006/main" preserve="1" userDrawn="1">
  <p:cSld name="2_Title, Content and Text">
    <p:spTree>
      <p:nvGrpSpPr>
        <p:cNvPr id="1" name=""/>
        <p:cNvGrpSpPr/>
        <p:nvPr/>
      </p:nvGrpSpPr>
      <p:grpSpPr>
        <a:xfrm>
          <a:off x="0" y="0"/>
          <a:ext cx="0" cy="0"/>
          <a:chOff x="0" y="0"/>
          <a:chExt cx="0" cy="0"/>
        </a:xfrm>
      </p:grpSpPr>
      <p:sp>
        <p:nvSpPr>
          <p:cNvPr id="2" name="Title 1"/>
          <p:cNvSpPr>
            <a:spLocks noGrp="1"/>
          </p:cNvSpPr>
          <p:nvPr>
            <p:ph type="title"/>
          </p:nvPr>
        </p:nvSpPr>
        <p:spPr>
          <a:xfrm>
            <a:off x="719134" y="0"/>
            <a:ext cx="6291266" cy="1079499"/>
          </a:xfrm>
        </p:spPr>
        <p:txBody>
          <a:bodyPr/>
          <a:lstStyle/>
          <a:p>
            <a:r>
              <a:rPr lang="en-GB" dirty="0"/>
              <a:t>Click to edit Master title style</a:t>
            </a:r>
            <a:endParaRPr lang="en-US" dirty="0"/>
          </a:p>
        </p:txBody>
      </p:sp>
      <p:sp>
        <p:nvSpPr>
          <p:cNvPr id="4" name="Text Placeholder 3"/>
          <p:cNvSpPr>
            <a:spLocks noGrp="1"/>
          </p:cNvSpPr>
          <p:nvPr>
            <p:ph type="body" sz="half" idx="2"/>
          </p:nvPr>
        </p:nvSpPr>
        <p:spPr>
          <a:xfrm>
            <a:off x="5038724" y="2160588"/>
            <a:ext cx="3600844" cy="3959412"/>
          </a:xfrm>
          <a:prstGeom prst="rect">
            <a:avLst/>
          </a:prstGeom>
        </p:spPr>
        <p:txBody>
          <a:bodyPr>
            <a:normAutofit/>
          </a:bodyPr>
          <a:lstStyle>
            <a:lvl1pPr marL="0" marR="0" indent="0" algn="l" defTabSz="914400" rtl="0" eaLnBrk="0" fontAlgn="base" latinLnBrk="0" hangingPunct="0">
              <a:lnSpc>
                <a:spcPct val="100000"/>
              </a:lnSpc>
              <a:spcBef>
                <a:spcPts val="0"/>
              </a:spcBef>
              <a:spcAft>
                <a:spcPts val="600"/>
              </a:spcAft>
              <a:buClrTx/>
              <a:buSzTx/>
              <a:buFontTx/>
              <a:buNone/>
              <a:tabLst/>
              <a:defRPr>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600"/>
              </a:spcAft>
              <a:buClrTx/>
              <a:buSzTx/>
              <a:buFont typeface="Arial" charset="0"/>
              <a:buChar char="•"/>
              <a:tabLst/>
              <a:defRPr>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600"/>
              </a:spcAft>
              <a:buClrTx/>
              <a:buSzTx/>
              <a:buFont typeface="Arial"/>
              <a:buChar char="•"/>
              <a:tabLst/>
              <a:defRPr>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6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ＭＳ Ｐゴシック" charset="0"/>
                <a:cs typeface="Arial" pitchFamily="34" charset="0"/>
              </a:rPr>
              <a:t>Click to edit Master text styles</a:t>
            </a:r>
          </a:p>
          <a:p>
            <a:pPr marL="179388" marR="0" lvl="1" indent="-179388" algn="l" defTabSz="914400" rtl="0" eaLnBrk="0" fontAlgn="base" latinLnBrk="0" hangingPunct="0">
              <a:lnSpc>
                <a:spcPct val="100000"/>
              </a:lnSpc>
              <a:spcBef>
                <a:spcPts val="0"/>
              </a:spcBef>
              <a:spcAft>
                <a:spcPts val="1200"/>
              </a:spcAft>
              <a:buClrTx/>
              <a:buSzTx/>
              <a:buFont typeface="Arial" charset="0"/>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Second level</a:t>
            </a:r>
          </a:p>
          <a:p>
            <a:pPr marL="360000" marR="0" lvl="2"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Third level</a:t>
            </a:r>
          </a:p>
          <a:p>
            <a:pPr marL="540000" marR="0" lvl="3"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Fourth level</a:t>
            </a:r>
          </a:p>
        </p:txBody>
      </p:sp>
      <p:sp>
        <p:nvSpPr>
          <p:cNvPr id="54" name="Date Placeholder 3"/>
          <p:cNvSpPr>
            <a:spLocks noGrp="1"/>
          </p:cNvSpPr>
          <p:nvPr>
            <p:ph type="dt" sz="half" idx="10"/>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64815ECD-0D2A-4942-A2BB-9C0FFC9E6DD9}" type="datetime3">
              <a:rPr lang="en-GB" smtClean="0"/>
              <a:t>20 February, 2019</a:t>
            </a:fld>
            <a:endParaRPr lang="en-GB" dirty="0"/>
          </a:p>
        </p:txBody>
      </p:sp>
      <p:sp>
        <p:nvSpPr>
          <p:cNvPr id="55"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1000" b="0" i="0" u="none">
                <a:solidFill>
                  <a:srgbClr val="FFFFFF"/>
                </a:solidFill>
                <a:latin typeface="Arial"/>
              </a:defRPr>
            </a:lvl1pPr>
          </a:lstStyle>
          <a:p>
            <a:endParaRPr lang="en-GB" b="1"/>
          </a:p>
        </p:txBody>
      </p:sp>
      <p:sp>
        <p:nvSpPr>
          <p:cNvPr id="58"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7"/>
          </p:nvPr>
        </p:nvSpPr>
        <p:spPr>
          <a:xfrm>
            <a:off x="719136" y="2160588"/>
            <a:ext cx="3959225" cy="3240274"/>
          </a:xfrm>
          <a:prstGeom prst="roundRect">
            <a:avLst>
              <a:gd name="adj" fmla="val 3484"/>
            </a:avLst>
          </a:prstGeom>
        </p:spPr>
        <p:txBody>
          <a:bodyPr/>
          <a:lstStyle/>
          <a:p>
            <a:pPr lvl="0"/>
            <a:r>
              <a:rPr lang="en-US" noProof="0" dirty="0"/>
              <a:t>Click icon to add picture</a:t>
            </a:r>
            <a:endParaRPr lang="en-GB" noProof="0" dirty="0"/>
          </a:p>
        </p:txBody>
      </p:sp>
      <p:sp>
        <p:nvSpPr>
          <p:cNvPr id="62" name="Text Placeholder 6"/>
          <p:cNvSpPr>
            <a:spLocks noGrp="1"/>
          </p:cNvSpPr>
          <p:nvPr>
            <p:ph type="body" sz="quarter" idx="13"/>
          </p:nvPr>
        </p:nvSpPr>
        <p:spPr>
          <a:xfrm>
            <a:off x="719136" y="5760000"/>
            <a:ext cx="3959224" cy="360363"/>
          </a:xfrm>
          <a:prstGeom prst="rect">
            <a:avLst/>
          </a:prstGeom>
        </p:spPr>
        <p:txBody>
          <a:bodyPr>
            <a:normAutofit/>
          </a:bodyPr>
          <a:lstStyle>
            <a:lvl1pPr marL="0" marR="0" indent="0" algn="l" defTabSz="914400" rtl="0" eaLnBrk="0" fontAlgn="base" latinLnBrk="0" hangingPunct="0">
              <a:lnSpc>
                <a:spcPct val="100000"/>
              </a:lnSpc>
              <a:spcBef>
                <a:spcPts val="0"/>
              </a:spcBef>
              <a:spcAft>
                <a:spcPts val="12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ＭＳ Ｐゴシック" charset="0"/>
                <a:cs typeface="Arial" pitchFamily="34" charset="0"/>
              </a:rPr>
              <a:t>Click to edit Master text styles</a:t>
            </a:r>
          </a:p>
        </p:txBody>
      </p:sp>
      <p:sp>
        <p:nvSpPr>
          <p:cNvPr id="57"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pPr/>
              <a:t>‹#›</a:t>
            </a:fld>
            <a:endParaRPr lang="en-GB" dirty="0"/>
          </a:p>
        </p:txBody>
      </p:sp>
    </p:spTree>
    <p:extLst>
      <p:ext uri="{BB962C8B-B14F-4D97-AF65-F5344CB8AC3E}">
        <p14:creationId xmlns:p14="http://schemas.microsoft.com/office/powerpoint/2010/main" val="2283029844"/>
      </p:ext>
    </p:extLst>
  </p:cSld>
  <p:clrMapOvr>
    <a:masterClrMapping/>
  </p:clrMapOvr>
</p:sldLayout>
</file>

<file path=ppt/slideLayouts/slideLayout212.xml><?xml version="1.0" encoding="utf-8"?>
<p:sldLayout xmlns:a="http://schemas.openxmlformats.org/drawingml/2006/main" xmlns:r="http://schemas.openxmlformats.org/officeDocument/2006/relationships" xmlns:p="http://schemas.openxmlformats.org/presentationml/2006/main" preserve="1" userDrawn="1">
  <p:cSld name="3_Title, Content and Text">
    <p:spTree>
      <p:nvGrpSpPr>
        <p:cNvPr id="1" name=""/>
        <p:cNvGrpSpPr/>
        <p:nvPr/>
      </p:nvGrpSpPr>
      <p:grpSpPr>
        <a:xfrm>
          <a:off x="0" y="0"/>
          <a:ext cx="0" cy="0"/>
          <a:chOff x="0" y="0"/>
          <a:chExt cx="0" cy="0"/>
        </a:xfrm>
      </p:grpSpPr>
      <p:sp>
        <p:nvSpPr>
          <p:cNvPr id="2" name="Title 1"/>
          <p:cNvSpPr>
            <a:spLocks noGrp="1"/>
          </p:cNvSpPr>
          <p:nvPr>
            <p:ph type="title"/>
          </p:nvPr>
        </p:nvSpPr>
        <p:spPr>
          <a:xfrm>
            <a:off x="719134" y="0"/>
            <a:ext cx="6291266" cy="1079499"/>
          </a:xfrm>
        </p:spPr>
        <p:txBody>
          <a:bodyPr/>
          <a:lstStyle/>
          <a:p>
            <a:r>
              <a:rPr lang="en-GB" dirty="0"/>
              <a:t>Click to edit Master title style</a:t>
            </a:r>
            <a:endParaRPr lang="en-US" dirty="0"/>
          </a:p>
        </p:txBody>
      </p:sp>
      <p:sp>
        <p:nvSpPr>
          <p:cNvPr id="4" name="Text Placeholder 3"/>
          <p:cNvSpPr>
            <a:spLocks noGrp="1"/>
          </p:cNvSpPr>
          <p:nvPr>
            <p:ph type="body" sz="half" idx="2"/>
          </p:nvPr>
        </p:nvSpPr>
        <p:spPr>
          <a:xfrm>
            <a:off x="5038724" y="2160588"/>
            <a:ext cx="3600844" cy="3959775"/>
          </a:xfrm>
          <a:prstGeom prst="rect">
            <a:avLst/>
          </a:prstGeom>
        </p:spPr>
        <p:txBody>
          <a:bodyPr>
            <a:normAutofit/>
          </a:bodyPr>
          <a:lstStyle>
            <a:lvl1pPr marL="0" marR="0" indent="0" algn="l" defTabSz="914400" rtl="0" eaLnBrk="0" fontAlgn="base" latinLnBrk="0" hangingPunct="0">
              <a:lnSpc>
                <a:spcPct val="100000"/>
              </a:lnSpc>
              <a:spcBef>
                <a:spcPts val="0"/>
              </a:spcBef>
              <a:spcAft>
                <a:spcPts val="1200"/>
              </a:spcAft>
              <a:buClrTx/>
              <a:buSzTx/>
              <a:buFontTx/>
              <a:buNone/>
              <a:tabLst/>
              <a:defRPr>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ＭＳ Ｐゴシック" charset="0"/>
                <a:cs typeface="Arial" pitchFamily="34" charset="0"/>
              </a:rPr>
              <a:t>Click to edit Master text styles</a:t>
            </a:r>
          </a:p>
          <a:p>
            <a:pPr marL="179388" marR="0" lvl="1" indent="-179388" algn="l" defTabSz="914400" rtl="0" eaLnBrk="0" fontAlgn="base" latinLnBrk="0" hangingPunct="0">
              <a:lnSpc>
                <a:spcPct val="100000"/>
              </a:lnSpc>
              <a:spcBef>
                <a:spcPts val="0"/>
              </a:spcBef>
              <a:spcAft>
                <a:spcPts val="1200"/>
              </a:spcAft>
              <a:buClrTx/>
              <a:buSzTx/>
              <a:buFont typeface="Arial" charset="0"/>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Second level</a:t>
            </a:r>
          </a:p>
          <a:p>
            <a:pPr marL="360000" marR="0" lvl="2"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Third level</a:t>
            </a:r>
          </a:p>
          <a:p>
            <a:pPr marL="540000" marR="0" lvl="3"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Fourth level</a:t>
            </a:r>
          </a:p>
        </p:txBody>
      </p:sp>
      <p:sp>
        <p:nvSpPr>
          <p:cNvPr id="54" name="Date Placeholder 3"/>
          <p:cNvSpPr>
            <a:spLocks noGrp="1"/>
          </p:cNvSpPr>
          <p:nvPr>
            <p:ph type="dt" sz="half" idx="10"/>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64815ECD-0D2A-4942-A2BB-9C0FFC9E6DD9}" type="datetime3">
              <a:rPr lang="en-GB" smtClean="0"/>
              <a:t>20 February, 2019</a:t>
            </a:fld>
            <a:endParaRPr lang="en-GB" dirty="0"/>
          </a:p>
        </p:txBody>
      </p:sp>
      <p:sp>
        <p:nvSpPr>
          <p:cNvPr id="55"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1000" b="0" i="0" u="none">
                <a:solidFill>
                  <a:srgbClr val="FFFFFF"/>
                </a:solidFill>
                <a:latin typeface="Arial"/>
              </a:defRPr>
            </a:lvl1pPr>
          </a:lstStyle>
          <a:p>
            <a:endParaRPr lang="en-GB" b="1"/>
          </a:p>
        </p:txBody>
      </p:sp>
      <p:sp>
        <p:nvSpPr>
          <p:cNvPr id="58"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7"/>
          </p:nvPr>
        </p:nvSpPr>
        <p:spPr>
          <a:xfrm>
            <a:off x="719927" y="2160588"/>
            <a:ext cx="3958434" cy="1439862"/>
          </a:xfrm>
          <a:prstGeom prst="roundRect">
            <a:avLst>
              <a:gd name="adj" fmla="val 5286"/>
            </a:avLst>
          </a:prstGeom>
        </p:spPr>
        <p:txBody>
          <a:bodyPr/>
          <a:lstStyle/>
          <a:p>
            <a:pPr lvl="0"/>
            <a:r>
              <a:rPr lang="en-US" noProof="0" dirty="0"/>
              <a:t>Click icon to add picture</a:t>
            </a:r>
            <a:endParaRPr lang="en-GB" noProof="0" dirty="0"/>
          </a:p>
        </p:txBody>
      </p:sp>
      <p:sp>
        <p:nvSpPr>
          <p:cNvPr id="59"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8"/>
          </p:nvPr>
        </p:nvSpPr>
        <p:spPr>
          <a:xfrm>
            <a:off x="719926" y="3960813"/>
            <a:ext cx="3958433" cy="1440050"/>
          </a:xfrm>
          <a:prstGeom prst="roundRect">
            <a:avLst>
              <a:gd name="adj" fmla="val 5286"/>
            </a:avLst>
          </a:prstGeom>
        </p:spPr>
        <p:txBody>
          <a:bodyPr/>
          <a:lstStyle/>
          <a:p>
            <a:pPr lvl="0"/>
            <a:r>
              <a:rPr lang="en-US" noProof="0" dirty="0"/>
              <a:t>Click icon to add picture</a:t>
            </a:r>
            <a:endParaRPr lang="en-GB" noProof="0" dirty="0"/>
          </a:p>
        </p:txBody>
      </p:sp>
      <p:sp>
        <p:nvSpPr>
          <p:cNvPr id="61" name="Text Placeholder 6"/>
          <p:cNvSpPr>
            <a:spLocks noGrp="1"/>
          </p:cNvSpPr>
          <p:nvPr>
            <p:ph type="body" sz="quarter" idx="13"/>
          </p:nvPr>
        </p:nvSpPr>
        <p:spPr>
          <a:xfrm>
            <a:off x="719136" y="5760000"/>
            <a:ext cx="3959225" cy="360363"/>
          </a:xfrm>
          <a:prstGeom prst="rect">
            <a:avLst/>
          </a:prstGeom>
        </p:spPr>
        <p:txBody>
          <a:bodyPr>
            <a:normAutofit/>
          </a:bodyPr>
          <a:lstStyle>
            <a:lvl1pPr marL="0" marR="0" indent="0" algn="l" defTabSz="914400" rtl="0" eaLnBrk="0" fontAlgn="base" latinLnBrk="0" hangingPunct="0">
              <a:lnSpc>
                <a:spcPct val="100000"/>
              </a:lnSpc>
              <a:spcBef>
                <a:spcPts val="0"/>
              </a:spcBef>
              <a:spcAft>
                <a:spcPts val="12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ＭＳ Ｐゴシック" charset="0"/>
                <a:cs typeface="Arial" pitchFamily="34" charset="0"/>
              </a:rPr>
              <a:t>Click to edit Master text styles</a:t>
            </a:r>
          </a:p>
        </p:txBody>
      </p:sp>
      <p:sp>
        <p:nvSpPr>
          <p:cNvPr id="60"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pPr/>
              <a:t>‹#›</a:t>
            </a:fld>
            <a:endParaRPr lang="en-GB" dirty="0"/>
          </a:p>
        </p:txBody>
      </p:sp>
    </p:spTree>
    <p:extLst>
      <p:ext uri="{BB962C8B-B14F-4D97-AF65-F5344CB8AC3E}">
        <p14:creationId xmlns:p14="http://schemas.microsoft.com/office/powerpoint/2010/main" val="1231802654"/>
      </p:ext>
    </p:extLst>
  </p:cSld>
  <p:clrMapOvr>
    <a:masterClrMapping/>
  </p:clrMapOvr>
</p:sldLayout>
</file>

<file path=ppt/slideLayouts/slideLayout213.xml><?xml version="1.0" encoding="utf-8"?>
<p:sldLayout xmlns:a="http://schemas.openxmlformats.org/drawingml/2006/main" xmlns:r="http://schemas.openxmlformats.org/officeDocument/2006/relationships" xmlns:p="http://schemas.openxmlformats.org/presentationml/2006/main" preserve="1" userDrawn="1">
  <p:cSld name="1_Title, Content and Text">
    <p:spTree>
      <p:nvGrpSpPr>
        <p:cNvPr id="1" name=""/>
        <p:cNvGrpSpPr/>
        <p:nvPr/>
      </p:nvGrpSpPr>
      <p:grpSpPr>
        <a:xfrm>
          <a:off x="0" y="0"/>
          <a:ext cx="0" cy="0"/>
          <a:chOff x="0" y="0"/>
          <a:chExt cx="0" cy="0"/>
        </a:xfrm>
      </p:grpSpPr>
      <p:sp>
        <p:nvSpPr>
          <p:cNvPr id="2" name="Title 1"/>
          <p:cNvSpPr>
            <a:spLocks noGrp="1"/>
          </p:cNvSpPr>
          <p:nvPr>
            <p:ph type="title"/>
          </p:nvPr>
        </p:nvSpPr>
        <p:spPr>
          <a:xfrm>
            <a:off x="719134" y="0"/>
            <a:ext cx="6291266" cy="1079499"/>
          </a:xfrm>
        </p:spPr>
        <p:txBody>
          <a:bodyPr/>
          <a:lstStyle/>
          <a:p>
            <a:r>
              <a:rPr lang="en-GB" dirty="0"/>
              <a:t>Click to edit Master title style</a:t>
            </a:r>
            <a:endParaRPr lang="en-US" dirty="0"/>
          </a:p>
        </p:txBody>
      </p:sp>
      <p:sp>
        <p:nvSpPr>
          <p:cNvPr id="4" name="Text Placeholder 3"/>
          <p:cNvSpPr>
            <a:spLocks noGrp="1"/>
          </p:cNvSpPr>
          <p:nvPr>
            <p:ph type="body" sz="half" idx="2"/>
          </p:nvPr>
        </p:nvSpPr>
        <p:spPr>
          <a:xfrm>
            <a:off x="5038722" y="2160588"/>
            <a:ext cx="3600845" cy="3959775"/>
          </a:xfrm>
          <a:prstGeom prst="rect">
            <a:avLst/>
          </a:prstGeom>
        </p:spPr>
        <p:txBody>
          <a:bodyPr>
            <a:normAutofit/>
          </a:bodyPr>
          <a:lstStyle>
            <a:lvl1pPr marL="0" marR="0" indent="0" algn="l" defTabSz="914400" rtl="0" eaLnBrk="0" fontAlgn="base" latinLnBrk="0" hangingPunct="0">
              <a:lnSpc>
                <a:spcPct val="100000"/>
              </a:lnSpc>
              <a:spcBef>
                <a:spcPts val="0"/>
              </a:spcBef>
              <a:spcAft>
                <a:spcPts val="1200"/>
              </a:spcAft>
              <a:buClrTx/>
              <a:buSzTx/>
              <a:buFontTx/>
              <a:buNone/>
              <a:tabLst/>
              <a:defRPr>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ＭＳ Ｐゴシック" charset="0"/>
                <a:cs typeface="Arial" pitchFamily="34" charset="0"/>
              </a:rPr>
              <a:t>Click to edit Master text styles</a:t>
            </a:r>
          </a:p>
          <a:p>
            <a:pPr marL="179388" marR="0" lvl="1" indent="-179388" algn="l" defTabSz="914400" rtl="0" eaLnBrk="0" fontAlgn="base" latinLnBrk="0" hangingPunct="0">
              <a:lnSpc>
                <a:spcPct val="100000"/>
              </a:lnSpc>
              <a:spcBef>
                <a:spcPts val="0"/>
              </a:spcBef>
              <a:spcAft>
                <a:spcPts val="1200"/>
              </a:spcAft>
              <a:buClrTx/>
              <a:buSzTx/>
              <a:buFont typeface="Arial" charset="0"/>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Second level</a:t>
            </a:r>
          </a:p>
          <a:p>
            <a:pPr marL="360000" marR="0" lvl="2"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Third level</a:t>
            </a:r>
          </a:p>
          <a:p>
            <a:pPr marL="540000" marR="0" lvl="3"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Fourth level</a:t>
            </a:r>
          </a:p>
        </p:txBody>
      </p:sp>
      <p:sp>
        <p:nvSpPr>
          <p:cNvPr id="54" name="Date Placeholder 3"/>
          <p:cNvSpPr>
            <a:spLocks noGrp="1"/>
          </p:cNvSpPr>
          <p:nvPr>
            <p:ph type="dt" sz="half" idx="10"/>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64815ECD-0D2A-4942-A2BB-9C0FFC9E6DD9}" type="datetime3">
              <a:rPr lang="en-GB" smtClean="0"/>
              <a:t>20 February, 2019</a:t>
            </a:fld>
            <a:endParaRPr lang="en-GB" dirty="0"/>
          </a:p>
        </p:txBody>
      </p:sp>
      <p:sp>
        <p:nvSpPr>
          <p:cNvPr id="55"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1000" b="0" i="0" u="none">
                <a:solidFill>
                  <a:srgbClr val="FFFFFF"/>
                </a:solidFill>
                <a:latin typeface="Arial"/>
              </a:defRPr>
            </a:lvl1pPr>
          </a:lstStyle>
          <a:p>
            <a:endParaRPr lang="en-GB" b="1"/>
          </a:p>
        </p:txBody>
      </p:sp>
      <p:sp>
        <p:nvSpPr>
          <p:cNvPr id="58"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7"/>
          </p:nvPr>
        </p:nvSpPr>
        <p:spPr>
          <a:xfrm>
            <a:off x="719927" y="2160588"/>
            <a:ext cx="3956054" cy="719137"/>
          </a:xfrm>
          <a:prstGeom prst="roundRect">
            <a:avLst>
              <a:gd name="adj" fmla="val 5286"/>
            </a:avLst>
          </a:prstGeom>
        </p:spPr>
        <p:txBody>
          <a:bodyPr/>
          <a:lstStyle/>
          <a:p>
            <a:pPr lvl="0"/>
            <a:r>
              <a:rPr lang="en-US" noProof="0" dirty="0"/>
              <a:t>Click icon to add picture</a:t>
            </a:r>
            <a:endParaRPr lang="en-GB" noProof="0" dirty="0"/>
          </a:p>
        </p:txBody>
      </p:sp>
      <p:sp>
        <p:nvSpPr>
          <p:cNvPr id="59"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8"/>
          </p:nvPr>
        </p:nvSpPr>
        <p:spPr>
          <a:xfrm>
            <a:off x="719927" y="3240788"/>
            <a:ext cx="1797847" cy="2159212"/>
          </a:xfrm>
          <a:prstGeom prst="roundRect">
            <a:avLst>
              <a:gd name="adj" fmla="val 5286"/>
            </a:avLst>
          </a:prstGeom>
        </p:spPr>
        <p:txBody>
          <a:bodyPr/>
          <a:lstStyle/>
          <a:p>
            <a:pPr lvl="0"/>
            <a:r>
              <a:rPr lang="en-US" noProof="0" dirty="0"/>
              <a:t>Click icon to add picture</a:t>
            </a:r>
            <a:endParaRPr lang="en-GB" noProof="0" dirty="0"/>
          </a:p>
        </p:txBody>
      </p:sp>
      <p:sp>
        <p:nvSpPr>
          <p:cNvPr id="61" name="Text Placeholder 6"/>
          <p:cNvSpPr>
            <a:spLocks noGrp="1"/>
          </p:cNvSpPr>
          <p:nvPr>
            <p:ph type="body" sz="quarter" idx="13"/>
          </p:nvPr>
        </p:nvSpPr>
        <p:spPr>
          <a:xfrm>
            <a:off x="719136" y="5760000"/>
            <a:ext cx="3956845" cy="360363"/>
          </a:xfrm>
          <a:prstGeom prst="rect">
            <a:avLst/>
          </a:prstGeom>
        </p:spPr>
        <p:txBody>
          <a:bodyPr>
            <a:normAutofit/>
          </a:bodyPr>
          <a:lstStyle>
            <a:lvl1pPr marL="0" marR="0" indent="0" algn="l" defTabSz="914400" rtl="0" eaLnBrk="0" fontAlgn="base" latinLnBrk="0" hangingPunct="0">
              <a:lnSpc>
                <a:spcPct val="100000"/>
              </a:lnSpc>
              <a:spcBef>
                <a:spcPts val="0"/>
              </a:spcBef>
              <a:spcAft>
                <a:spcPts val="12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ＭＳ Ｐゴシック" charset="0"/>
                <a:cs typeface="Arial" pitchFamily="34" charset="0"/>
              </a:rPr>
              <a:t>Click to edit Master text styles</a:t>
            </a:r>
          </a:p>
        </p:txBody>
      </p:sp>
      <p:sp>
        <p:nvSpPr>
          <p:cNvPr id="62"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9"/>
          </p:nvPr>
        </p:nvSpPr>
        <p:spPr>
          <a:xfrm>
            <a:off x="2878135" y="3240788"/>
            <a:ext cx="1797846" cy="2159212"/>
          </a:xfrm>
          <a:prstGeom prst="roundRect">
            <a:avLst>
              <a:gd name="adj" fmla="val 5286"/>
            </a:avLst>
          </a:prstGeom>
        </p:spPr>
        <p:txBody>
          <a:bodyPr/>
          <a:lstStyle/>
          <a:p>
            <a:pPr lvl="0"/>
            <a:r>
              <a:rPr lang="en-US" noProof="0" dirty="0"/>
              <a:t>Click icon to add picture</a:t>
            </a:r>
            <a:endParaRPr lang="en-GB" noProof="0" dirty="0"/>
          </a:p>
        </p:txBody>
      </p:sp>
      <p:sp>
        <p:nvSpPr>
          <p:cNvPr id="60"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pPr/>
              <a:t>‹#›</a:t>
            </a:fld>
            <a:endParaRPr lang="en-GB" dirty="0"/>
          </a:p>
        </p:txBody>
      </p:sp>
    </p:spTree>
    <p:extLst>
      <p:ext uri="{BB962C8B-B14F-4D97-AF65-F5344CB8AC3E}">
        <p14:creationId xmlns:p14="http://schemas.microsoft.com/office/powerpoint/2010/main" val="1132401175"/>
      </p:ext>
    </p:extLst>
  </p:cSld>
  <p:clrMapOvr>
    <a:masterClrMapping/>
  </p:clrMapOvr>
</p:sldLayout>
</file>

<file path=ppt/slideLayouts/slideLayout214.xml><?xml version="1.0" encoding="utf-8"?>
<p:sldLayout xmlns:a="http://schemas.openxmlformats.org/drawingml/2006/main" xmlns:r="http://schemas.openxmlformats.org/officeDocument/2006/relationships" xmlns:p="http://schemas.openxmlformats.org/presentationml/2006/main" preserve="1" userDrawn="1">
  <p:cSld name="5_Title, Content and Text">
    <p:spTree>
      <p:nvGrpSpPr>
        <p:cNvPr id="1" name=""/>
        <p:cNvGrpSpPr/>
        <p:nvPr/>
      </p:nvGrpSpPr>
      <p:grpSpPr>
        <a:xfrm>
          <a:off x="0" y="0"/>
          <a:ext cx="0" cy="0"/>
          <a:chOff x="0" y="0"/>
          <a:chExt cx="0" cy="0"/>
        </a:xfrm>
      </p:grpSpPr>
      <p:sp>
        <p:nvSpPr>
          <p:cNvPr id="2" name="Title 1"/>
          <p:cNvSpPr>
            <a:spLocks noGrp="1"/>
          </p:cNvSpPr>
          <p:nvPr>
            <p:ph type="title"/>
          </p:nvPr>
        </p:nvSpPr>
        <p:spPr>
          <a:xfrm>
            <a:off x="719134" y="0"/>
            <a:ext cx="6291266" cy="1079499"/>
          </a:xfrm>
        </p:spPr>
        <p:txBody>
          <a:bodyPr/>
          <a:lstStyle/>
          <a:p>
            <a:r>
              <a:rPr lang="en-GB" dirty="0"/>
              <a:t>Click to edit Master title style</a:t>
            </a:r>
            <a:endParaRPr lang="en-US" dirty="0"/>
          </a:p>
        </p:txBody>
      </p:sp>
      <p:sp>
        <p:nvSpPr>
          <p:cNvPr id="4" name="Text Placeholder 3"/>
          <p:cNvSpPr>
            <a:spLocks noGrp="1"/>
          </p:cNvSpPr>
          <p:nvPr>
            <p:ph type="body" sz="half" idx="2"/>
          </p:nvPr>
        </p:nvSpPr>
        <p:spPr>
          <a:xfrm>
            <a:off x="5038722" y="2160588"/>
            <a:ext cx="3600845" cy="3959775"/>
          </a:xfrm>
          <a:prstGeom prst="rect">
            <a:avLst/>
          </a:prstGeom>
        </p:spPr>
        <p:txBody>
          <a:bodyPr>
            <a:normAutofit/>
          </a:bodyPr>
          <a:lstStyle>
            <a:lvl1pPr marL="0" marR="0" indent="0" algn="l" defTabSz="914400" rtl="0" eaLnBrk="0" fontAlgn="base" latinLnBrk="0" hangingPunct="0">
              <a:lnSpc>
                <a:spcPct val="100000"/>
              </a:lnSpc>
              <a:spcBef>
                <a:spcPts val="0"/>
              </a:spcBef>
              <a:spcAft>
                <a:spcPts val="1200"/>
              </a:spcAft>
              <a:buClrTx/>
              <a:buSzTx/>
              <a:buFontTx/>
              <a:buNone/>
              <a:tabLst/>
              <a:defRPr>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ＭＳ Ｐゴシック" charset="0"/>
                <a:cs typeface="Arial" pitchFamily="34" charset="0"/>
              </a:rPr>
              <a:t>Click to edit Master text styles</a:t>
            </a:r>
          </a:p>
          <a:p>
            <a:pPr marL="179388" marR="0" lvl="1" indent="-179388" algn="l" defTabSz="914400" rtl="0" eaLnBrk="0" fontAlgn="base" latinLnBrk="0" hangingPunct="0">
              <a:lnSpc>
                <a:spcPct val="100000"/>
              </a:lnSpc>
              <a:spcBef>
                <a:spcPts val="0"/>
              </a:spcBef>
              <a:spcAft>
                <a:spcPts val="1200"/>
              </a:spcAft>
              <a:buClrTx/>
              <a:buSzTx/>
              <a:buFont typeface="Arial" charset="0"/>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Second level</a:t>
            </a:r>
          </a:p>
          <a:p>
            <a:pPr marL="360000" marR="0" lvl="2"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Third level</a:t>
            </a:r>
          </a:p>
          <a:p>
            <a:pPr marL="540000" marR="0" lvl="3"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Fourth level</a:t>
            </a:r>
          </a:p>
        </p:txBody>
      </p:sp>
      <p:sp>
        <p:nvSpPr>
          <p:cNvPr id="54" name="Date Placeholder 3"/>
          <p:cNvSpPr>
            <a:spLocks noGrp="1"/>
          </p:cNvSpPr>
          <p:nvPr>
            <p:ph type="dt" sz="half" idx="10"/>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64815ECD-0D2A-4942-A2BB-9C0FFC9E6DD9}" type="datetime3">
              <a:rPr lang="en-GB" smtClean="0"/>
              <a:t>20 February, 2019</a:t>
            </a:fld>
            <a:endParaRPr lang="en-GB" dirty="0"/>
          </a:p>
        </p:txBody>
      </p:sp>
      <p:sp>
        <p:nvSpPr>
          <p:cNvPr id="55"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1000" b="0" i="0" u="none">
                <a:solidFill>
                  <a:srgbClr val="FFFFFF"/>
                </a:solidFill>
                <a:latin typeface="Arial"/>
              </a:defRPr>
            </a:lvl1pPr>
          </a:lstStyle>
          <a:p>
            <a:endParaRPr lang="en-GB" b="1"/>
          </a:p>
        </p:txBody>
      </p:sp>
      <p:sp>
        <p:nvSpPr>
          <p:cNvPr id="58"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7"/>
          </p:nvPr>
        </p:nvSpPr>
        <p:spPr>
          <a:xfrm>
            <a:off x="719927" y="2160588"/>
            <a:ext cx="3956054" cy="719137"/>
          </a:xfrm>
          <a:prstGeom prst="roundRect">
            <a:avLst>
              <a:gd name="adj" fmla="val 15436"/>
            </a:avLst>
          </a:prstGeom>
        </p:spPr>
        <p:txBody>
          <a:bodyPr/>
          <a:lstStyle/>
          <a:p>
            <a:pPr lvl="0"/>
            <a:r>
              <a:rPr lang="en-US" noProof="0" dirty="0"/>
              <a:t>Click icon to add picture</a:t>
            </a:r>
            <a:endParaRPr lang="en-GB" noProof="0" dirty="0"/>
          </a:p>
        </p:txBody>
      </p:sp>
      <p:sp>
        <p:nvSpPr>
          <p:cNvPr id="59"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8"/>
          </p:nvPr>
        </p:nvSpPr>
        <p:spPr>
          <a:xfrm>
            <a:off x="719927" y="3240788"/>
            <a:ext cx="3956054" cy="2159212"/>
          </a:xfrm>
          <a:prstGeom prst="roundRect">
            <a:avLst>
              <a:gd name="adj" fmla="val 5286"/>
            </a:avLst>
          </a:prstGeom>
        </p:spPr>
        <p:txBody>
          <a:bodyPr/>
          <a:lstStyle/>
          <a:p>
            <a:pPr lvl="0"/>
            <a:r>
              <a:rPr lang="en-US" noProof="0" dirty="0"/>
              <a:t>Click icon to add picture</a:t>
            </a:r>
            <a:endParaRPr lang="en-GB" noProof="0" dirty="0"/>
          </a:p>
        </p:txBody>
      </p:sp>
      <p:sp>
        <p:nvSpPr>
          <p:cNvPr id="61" name="Text Placeholder 6"/>
          <p:cNvSpPr>
            <a:spLocks noGrp="1"/>
          </p:cNvSpPr>
          <p:nvPr>
            <p:ph type="body" sz="quarter" idx="13"/>
          </p:nvPr>
        </p:nvSpPr>
        <p:spPr>
          <a:xfrm>
            <a:off x="719136" y="5760000"/>
            <a:ext cx="3956845" cy="360363"/>
          </a:xfrm>
          <a:prstGeom prst="rect">
            <a:avLst/>
          </a:prstGeom>
        </p:spPr>
        <p:txBody>
          <a:bodyPr>
            <a:normAutofit/>
          </a:bodyPr>
          <a:lstStyle>
            <a:lvl1pPr marL="0" marR="0" indent="0" algn="l" defTabSz="914400" rtl="0" eaLnBrk="0" fontAlgn="base" latinLnBrk="0" hangingPunct="0">
              <a:lnSpc>
                <a:spcPct val="100000"/>
              </a:lnSpc>
              <a:spcBef>
                <a:spcPts val="0"/>
              </a:spcBef>
              <a:spcAft>
                <a:spcPts val="12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ＭＳ Ｐゴシック" charset="0"/>
                <a:cs typeface="Arial" pitchFamily="34" charset="0"/>
              </a:rPr>
              <a:t>Click to edit Master text styles</a:t>
            </a:r>
          </a:p>
        </p:txBody>
      </p:sp>
      <p:sp>
        <p:nvSpPr>
          <p:cNvPr id="60"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pPr/>
              <a:t>‹#›</a:t>
            </a:fld>
            <a:endParaRPr lang="en-GB" dirty="0"/>
          </a:p>
        </p:txBody>
      </p:sp>
    </p:spTree>
    <p:extLst>
      <p:ext uri="{BB962C8B-B14F-4D97-AF65-F5344CB8AC3E}">
        <p14:creationId xmlns:p14="http://schemas.microsoft.com/office/powerpoint/2010/main" val="389806383"/>
      </p:ext>
    </p:extLst>
  </p:cSld>
  <p:clrMapOvr>
    <a:masterClrMapping/>
  </p:clrMapOvr>
</p:sldLayout>
</file>

<file path=ppt/slideLayouts/slideLayout215.xml><?xml version="1.0" encoding="utf-8"?>
<p:sldLayout xmlns:a="http://schemas.openxmlformats.org/drawingml/2006/main" xmlns:r="http://schemas.openxmlformats.org/officeDocument/2006/relationships" xmlns:p="http://schemas.openxmlformats.org/presentationml/2006/main" preserve="1" userDrawn="1">
  <p:cSld name="4_Title, Content and Text">
    <p:spTree>
      <p:nvGrpSpPr>
        <p:cNvPr id="1" name=""/>
        <p:cNvGrpSpPr/>
        <p:nvPr/>
      </p:nvGrpSpPr>
      <p:grpSpPr>
        <a:xfrm>
          <a:off x="0" y="0"/>
          <a:ext cx="0" cy="0"/>
          <a:chOff x="0" y="0"/>
          <a:chExt cx="0" cy="0"/>
        </a:xfrm>
      </p:grpSpPr>
      <p:sp>
        <p:nvSpPr>
          <p:cNvPr id="2" name="Title 1"/>
          <p:cNvSpPr>
            <a:spLocks noGrp="1"/>
          </p:cNvSpPr>
          <p:nvPr>
            <p:ph type="title"/>
          </p:nvPr>
        </p:nvSpPr>
        <p:spPr>
          <a:xfrm>
            <a:off x="719134" y="0"/>
            <a:ext cx="6291266" cy="1079499"/>
          </a:xfrm>
        </p:spPr>
        <p:txBody>
          <a:bodyPr/>
          <a:lstStyle/>
          <a:p>
            <a:r>
              <a:rPr lang="en-GB" dirty="0"/>
              <a:t>Click to edit Master title style</a:t>
            </a:r>
            <a:endParaRPr lang="en-US" dirty="0"/>
          </a:p>
        </p:txBody>
      </p:sp>
      <p:sp>
        <p:nvSpPr>
          <p:cNvPr id="4" name="Text Placeholder 3"/>
          <p:cNvSpPr>
            <a:spLocks noGrp="1"/>
          </p:cNvSpPr>
          <p:nvPr>
            <p:ph type="body" sz="half" idx="2"/>
          </p:nvPr>
        </p:nvSpPr>
        <p:spPr>
          <a:xfrm>
            <a:off x="5038722" y="2160588"/>
            <a:ext cx="3600845" cy="3959775"/>
          </a:xfrm>
          <a:prstGeom prst="rect">
            <a:avLst/>
          </a:prstGeom>
        </p:spPr>
        <p:txBody>
          <a:bodyPr>
            <a:normAutofit/>
          </a:bodyPr>
          <a:lstStyle>
            <a:lvl1pPr marL="0" marR="0" indent="0" algn="l" defTabSz="914400" rtl="0" eaLnBrk="0" fontAlgn="base" latinLnBrk="0" hangingPunct="0">
              <a:lnSpc>
                <a:spcPct val="100000"/>
              </a:lnSpc>
              <a:spcBef>
                <a:spcPts val="0"/>
              </a:spcBef>
              <a:spcAft>
                <a:spcPts val="1200"/>
              </a:spcAft>
              <a:buClrTx/>
              <a:buSzTx/>
              <a:buFontTx/>
              <a:buNone/>
              <a:tabLst/>
              <a:defRPr>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ＭＳ Ｐゴシック" charset="0"/>
                <a:cs typeface="Arial" pitchFamily="34" charset="0"/>
              </a:rPr>
              <a:t>Click to edit Master text styles</a:t>
            </a:r>
          </a:p>
          <a:p>
            <a:pPr marL="179388" marR="0" lvl="1" indent="-179388" algn="l" defTabSz="914400" rtl="0" eaLnBrk="0" fontAlgn="base" latinLnBrk="0" hangingPunct="0">
              <a:lnSpc>
                <a:spcPct val="100000"/>
              </a:lnSpc>
              <a:spcBef>
                <a:spcPts val="0"/>
              </a:spcBef>
              <a:spcAft>
                <a:spcPts val="1200"/>
              </a:spcAft>
              <a:buClrTx/>
              <a:buSzTx/>
              <a:buFont typeface="Arial" charset="0"/>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Second level</a:t>
            </a:r>
          </a:p>
          <a:p>
            <a:pPr marL="360000" marR="0" lvl="2"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Third level</a:t>
            </a:r>
          </a:p>
          <a:p>
            <a:pPr marL="540000" marR="0" lvl="3"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Fourth level</a:t>
            </a:r>
          </a:p>
        </p:txBody>
      </p:sp>
      <p:sp>
        <p:nvSpPr>
          <p:cNvPr id="54" name="Date Placeholder 3"/>
          <p:cNvSpPr>
            <a:spLocks noGrp="1"/>
          </p:cNvSpPr>
          <p:nvPr>
            <p:ph type="dt" sz="half" idx="10"/>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64815ECD-0D2A-4942-A2BB-9C0FFC9E6DD9}" type="datetime3">
              <a:rPr lang="en-GB" smtClean="0"/>
              <a:t>20 February, 2019</a:t>
            </a:fld>
            <a:endParaRPr lang="en-GB" dirty="0"/>
          </a:p>
        </p:txBody>
      </p:sp>
      <p:sp>
        <p:nvSpPr>
          <p:cNvPr id="55"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1000" b="0" i="0" u="none">
                <a:solidFill>
                  <a:srgbClr val="FFFFFF"/>
                </a:solidFill>
                <a:latin typeface="Arial"/>
              </a:defRPr>
            </a:lvl1pPr>
          </a:lstStyle>
          <a:p>
            <a:endParaRPr lang="en-GB" b="1"/>
          </a:p>
        </p:txBody>
      </p:sp>
      <p:sp>
        <p:nvSpPr>
          <p:cNvPr id="58"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7"/>
          </p:nvPr>
        </p:nvSpPr>
        <p:spPr>
          <a:xfrm>
            <a:off x="719927" y="2160588"/>
            <a:ext cx="3958433" cy="719137"/>
          </a:xfrm>
          <a:prstGeom prst="roundRect">
            <a:avLst>
              <a:gd name="adj" fmla="val 10361"/>
            </a:avLst>
          </a:prstGeom>
        </p:spPr>
        <p:txBody>
          <a:bodyPr>
            <a:normAutofit/>
          </a:bodyPr>
          <a:lstStyle>
            <a:lvl1pPr>
              <a:defRPr sz="1200"/>
            </a:lvl1pPr>
          </a:lstStyle>
          <a:p>
            <a:pPr lvl="0"/>
            <a:r>
              <a:rPr lang="en-US" noProof="0" dirty="0"/>
              <a:t>Click icon to add picture</a:t>
            </a:r>
            <a:endParaRPr lang="en-GB" noProof="0" dirty="0"/>
          </a:p>
        </p:txBody>
      </p:sp>
      <p:sp>
        <p:nvSpPr>
          <p:cNvPr id="59"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8"/>
          </p:nvPr>
        </p:nvSpPr>
        <p:spPr>
          <a:xfrm>
            <a:off x="719927" y="3240788"/>
            <a:ext cx="1797847" cy="1078800"/>
          </a:xfrm>
          <a:prstGeom prst="roundRect">
            <a:avLst>
              <a:gd name="adj" fmla="val 5286"/>
            </a:avLst>
          </a:prstGeom>
        </p:spPr>
        <p:txBody>
          <a:bodyPr>
            <a:normAutofit/>
          </a:bodyPr>
          <a:lstStyle>
            <a:lvl1pPr>
              <a:defRPr sz="1200"/>
            </a:lvl1pPr>
          </a:lstStyle>
          <a:p>
            <a:pPr lvl="0"/>
            <a:r>
              <a:rPr lang="en-US" noProof="0" dirty="0"/>
              <a:t>Click icon to add picture</a:t>
            </a:r>
            <a:endParaRPr lang="en-GB" noProof="0" dirty="0"/>
          </a:p>
        </p:txBody>
      </p:sp>
      <p:sp>
        <p:nvSpPr>
          <p:cNvPr id="61" name="Text Placeholder 6"/>
          <p:cNvSpPr>
            <a:spLocks noGrp="1"/>
          </p:cNvSpPr>
          <p:nvPr>
            <p:ph type="body" sz="quarter" idx="13"/>
          </p:nvPr>
        </p:nvSpPr>
        <p:spPr>
          <a:xfrm>
            <a:off x="719136" y="5760000"/>
            <a:ext cx="3959224" cy="360363"/>
          </a:xfrm>
          <a:prstGeom prst="rect">
            <a:avLst/>
          </a:prstGeom>
        </p:spPr>
        <p:txBody>
          <a:bodyPr>
            <a:normAutofit/>
          </a:bodyPr>
          <a:lstStyle>
            <a:lvl1pPr marL="0" marR="0" indent="0" algn="l" defTabSz="914400" rtl="0" eaLnBrk="0" fontAlgn="base" latinLnBrk="0" hangingPunct="0">
              <a:lnSpc>
                <a:spcPct val="100000"/>
              </a:lnSpc>
              <a:spcBef>
                <a:spcPts val="0"/>
              </a:spcBef>
              <a:spcAft>
                <a:spcPts val="12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ＭＳ Ｐゴシック" charset="0"/>
                <a:cs typeface="Arial" pitchFamily="34" charset="0"/>
              </a:rPr>
              <a:t>Click to edit Master text styles</a:t>
            </a:r>
          </a:p>
        </p:txBody>
      </p:sp>
      <p:sp>
        <p:nvSpPr>
          <p:cNvPr id="62"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9"/>
          </p:nvPr>
        </p:nvSpPr>
        <p:spPr>
          <a:xfrm>
            <a:off x="2878136" y="3240788"/>
            <a:ext cx="1800224" cy="1078800"/>
          </a:xfrm>
          <a:prstGeom prst="roundRect">
            <a:avLst>
              <a:gd name="adj" fmla="val 5286"/>
            </a:avLst>
          </a:prstGeom>
        </p:spPr>
        <p:txBody>
          <a:bodyPr>
            <a:normAutofit/>
          </a:bodyPr>
          <a:lstStyle>
            <a:lvl1pPr>
              <a:defRPr sz="1200"/>
            </a:lvl1pPr>
          </a:lstStyle>
          <a:p>
            <a:pPr lvl="0"/>
            <a:r>
              <a:rPr lang="en-US" noProof="0" dirty="0"/>
              <a:t>Click icon to add picture</a:t>
            </a:r>
            <a:endParaRPr lang="en-GB" noProof="0" dirty="0"/>
          </a:p>
        </p:txBody>
      </p:sp>
      <p:sp>
        <p:nvSpPr>
          <p:cNvPr id="60"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20"/>
          </p:nvPr>
        </p:nvSpPr>
        <p:spPr>
          <a:xfrm>
            <a:off x="719927" y="4680838"/>
            <a:ext cx="3958433" cy="719162"/>
          </a:xfrm>
          <a:prstGeom prst="roundRect">
            <a:avLst>
              <a:gd name="adj" fmla="val 5286"/>
            </a:avLst>
          </a:prstGeom>
        </p:spPr>
        <p:txBody>
          <a:bodyPr>
            <a:normAutofit/>
          </a:bodyPr>
          <a:lstStyle>
            <a:lvl1pPr>
              <a:defRPr sz="1200"/>
            </a:lvl1pPr>
          </a:lstStyle>
          <a:p>
            <a:pPr lvl="0"/>
            <a:r>
              <a:rPr lang="en-US" noProof="0" dirty="0"/>
              <a:t>Click icon to add picture</a:t>
            </a:r>
            <a:endParaRPr lang="en-GB" noProof="0" dirty="0"/>
          </a:p>
        </p:txBody>
      </p:sp>
      <p:sp>
        <p:nvSpPr>
          <p:cNvPr id="63"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pPr/>
              <a:t>‹#›</a:t>
            </a:fld>
            <a:endParaRPr lang="en-GB" dirty="0"/>
          </a:p>
        </p:txBody>
      </p:sp>
    </p:spTree>
    <p:extLst>
      <p:ext uri="{BB962C8B-B14F-4D97-AF65-F5344CB8AC3E}">
        <p14:creationId xmlns:p14="http://schemas.microsoft.com/office/powerpoint/2010/main" val="916509590"/>
      </p:ext>
    </p:extLst>
  </p:cSld>
  <p:clrMapOvr>
    <a:masterClrMapping/>
  </p:clrMapOvr>
</p:sldLayout>
</file>

<file path=ppt/slideLayouts/slideLayout216.xml><?xml version="1.0" encoding="utf-8"?>
<p:sldLayout xmlns:a="http://schemas.openxmlformats.org/drawingml/2006/main" xmlns:r="http://schemas.openxmlformats.org/officeDocument/2006/relationships" xmlns:p="http://schemas.openxmlformats.org/presentationml/2006/main" preserve="1" userDrawn="1">
  <p:cSld name="6_Title, Content and Text">
    <p:spTree>
      <p:nvGrpSpPr>
        <p:cNvPr id="1" name=""/>
        <p:cNvGrpSpPr/>
        <p:nvPr/>
      </p:nvGrpSpPr>
      <p:grpSpPr>
        <a:xfrm>
          <a:off x="0" y="0"/>
          <a:ext cx="0" cy="0"/>
          <a:chOff x="0" y="0"/>
          <a:chExt cx="0" cy="0"/>
        </a:xfrm>
      </p:grpSpPr>
      <p:sp>
        <p:nvSpPr>
          <p:cNvPr id="2" name="Title 1"/>
          <p:cNvSpPr>
            <a:spLocks noGrp="1"/>
          </p:cNvSpPr>
          <p:nvPr>
            <p:ph type="title"/>
          </p:nvPr>
        </p:nvSpPr>
        <p:spPr>
          <a:xfrm>
            <a:off x="719134" y="0"/>
            <a:ext cx="6291266" cy="1079499"/>
          </a:xfrm>
        </p:spPr>
        <p:txBody>
          <a:bodyPr/>
          <a:lstStyle/>
          <a:p>
            <a:r>
              <a:rPr lang="en-GB" dirty="0"/>
              <a:t>Click to edit Master title style</a:t>
            </a:r>
            <a:endParaRPr lang="en-US" dirty="0"/>
          </a:p>
        </p:txBody>
      </p:sp>
      <p:sp>
        <p:nvSpPr>
          <p:cNvPr id="4" name="Text Placeholder 3"/>
          <p:cNvSpPr>
            <a:spLocks noGrp="1"/>
          </p:cNvSpPr>
          <p:nvPr>
            <p:ph type="body" sz="half" idx="2"/>
          </p:nvPr>
        </p:nvSpPr>
        <p:spPr>
          <a:xfrm>
            <a:off x="5038722" y="2160588"/>
            <a:ext cx="3600845" cy="3959775"/>
          </a:xfrm>
          <a:prstGeom prst="rect">
            <a:avLst/>
          </a:prstGeom>
        </p:spPr>
        <p:txBody>
          <a:bodyPr>
            <a:normAutofit/>
          </a:bodyPr>
          <a:lstStyle>
            <a:lvl1pPr marL="0" marR="0" indent="0" algn="l" defTabSz="914400" rtl="0" eaLnBrk="0" fontAlgn="base" latinLnBrk="0" hangingPunct="0">
              <a:lnSpc>
                <a:spcPct val="100000"/>
              </a:lnSpc>
              <a:spcBef>
                <a:spcPts val="0"/>
              </a:spcBef>
              <a:spcAft>
                <a:spcPts val="1200"/>
              </a:spcAft>
              <a:buClrTx/>
              <a:buSzTx/>
              <a:buFontTx/>
              <a:buNone/>
              <a:tabLst/>
              <a:defRPr>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ＭＳ Ｐゴシック" charset="0"/>
                <a:cs typeface="Arial" pitchFamily="34" charset="0"/>
              </a:rPr>
              <a:t>Click to edit Master text styles</a:t>
            </a:r>
          </a:p>
          <a:p>
            <a:pPr marL="179388" marR="0" lvl="1" indent="-179388" algn="l" defTabSz="914400" rtl="0" eaLnBrk="0" fontAlgn="base" latinLnBrk="0" hangingPunct="0">
              <a:lnSpc>
                <a:spcPct val="100000"/>
              </a:lnSpc>
              <a:spcBef>
                <a:spcPts val="0"/>
              </a:spcBef>
              <a:spcAft>
                <a:spcPts val="1200"/>
              </a:spcAft>
              <a:buClrTx/>
              <a:buSzTx/>
              <a:buFont typeface="Arial" charset="0"/>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Second level</a:t>
            </a:r>
          </a:p>
          <a:p>
            <a:pPr marL="360000" marR="0" lvl="2"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Third level</a:t>
            </a:r>
          </a:p>
          <a:p>
            <a:pPr marL="540000" marR="0" lvl="3"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Fourth level</a:t>
            </a:r>
          </a:p>
        </p:txBody>
      </p:sp>
      <p:sp>
        <p:nvSpPr>
          <p:cNvPr id="54" name="Date Placeholder 3"/>
          <p:cNvSpPr>
            <a:spLocks noGrp="1"/>
          </p:cNvSpPr>
          <p:nvPr>
            <p:ph type="dt" sz="half" idx="10"/>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64815ECD-0D2A-4942-A2BB-9C0FFC9E6DD9}" type="datetime3">
              <a:rPr lang="en-GB" smtClean="0"/>
              <a:t>20 February, 2019</a:t>
            </a:fld>
            <a:endParaRPr lang="en-GB" dirty="0"/>
          </a:p>
        </p:txBody>
      </p:sp>
      <p:sp>
        <p:nvSpPr>
          <p:cNvPr id="55"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1000" b="0" i="0" u="none">
                <a:solidFill>
                  <a:srgbClr val="FFFFFF"/>
                </a:solidFill>
                <a:latin typeface="Arial"/>
              </a:defRPr>
            </a:lvl1pPr>
          </a:lstStyle>
          <a:p>
            <a:endParaRPr lang="en-GB" b="1"/>
          </a:p>
        </p:txBody>
      </p:sp>
      <p:sp>
        <p:nvSpPr>
          <p:cNvPr id="58"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7"/>
          </p:nvPr>
        </p:nvSpPr>
        <p:spPr>
          <a:xfrm>
            <a:off x="719927" y="2160588"/>
            <a:ext cx="3958433" cy="719137"/>
          </a:xfrm>
          <a:prstGeom prst="roundRect">
            <a:avLst>
              <a:gd name="adj" fmla="val 5286"/>
            </a:avLst>
          </a:prstGeom>
        </p:spPr>
        <p:txBody>
          <a:bodyPr>
            <a:normAutofit/>
          </a:bodyPr>
          <a:lstStyle>
            <a:lvl1pPr>
              <a:defRPr sz="1200"/>
            </a:lvl1pPr>
          </a:lstStyle>
          <a:p>
            <a:pPr lvl="0"/>
            <a:r>
              <a:rPr lang="en-US" noProof="0" dirty="0"/>
              <a:t>Click icon to add picture</a:t>
            </a:r>
            <a:endParaRPr lang="en-GB" noProof="0" dirty="0"/>
          </a:p>
        </p:txBody>
      </p:sp>
      <p:sp>
        <p:nvSpPr>
          <p:cNvPr id="59"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8"/>
          </p:nvPr>
        </p:nvSpPr>
        <p:spPr>
          <a:xfrm>
            <a:off x="719927" y="3240788"/>
            <a:ext cx="1797847" cy="1078800"/>
          </a:xfrm>
          <a:prstGeom prst="roundRect">
            <a:avLst>
              <a:gd name="adj" fmla="val 5286"/>
            </a:avLst>
          </a:prstGeom>
        </p:spPr>
        <p:txBody>
          <a:bodyPr>
            <a:normAutofit/>
          </a:bodyPr>
          <a:lstStyle>
            <a:lvl1pPr>
              <a:defRPr sz="1200"/>
            </a:lvl1pPr>
          </a:lstStyle>
          <a:p>
            <a:pPr lvl="0"/>
            <a:r>
              <a:rPr lang="en-US" noProof="0" dirty="0"/>
              <a:t>Click icon to add picture</a:t>
            </a:r>
            <a:endParaRPr lang="en-GB" noProof="0" dirty="0"/>
          </a:p>
        </p:txBody>
      </p:sp>
      <p:sp>
        <p:nvSpPr>
          <p:cNvPr id="61" name="Text Placeholder 6"/>
          <p:cNvSpPr>
            <a:spLocks noGrp="1"/>
          </p:cNvSpPr>
          <p:nvPr>
            <p:ph type="body" sz="quarter" idx="13"/>
          </p:nvPr>
        </p:nvSpPr>
        <p:spPr>
          <a:xfrm>
            <a:off x="719136" y="5760000"/>
            <a:ext cx="3959224" cy="360363"/>
          </a:xfrm>
          <a:prstGeom prst="rect">
            <a:avLst/>
          </a:prstGeom>
        </p:spPr>
        <p:txBody>
          <a:bodyPr>
            <a:normAutofit/>
          </a:bodyPr>
          <a:lstStyle>
            <a:lvl1pPr marL="0" marR="0" indent="0" algn="l" defTabSz="914400" rtl="0" eaLnBrk="0" fontAlgn="base" latinLnBrk="0" hangingPunct="0">
              <a:lnSpc>
                <a:spcPct val="100000"/>
              </a:lnSpc>
              <a:spcBef>
                <a:spcPts val="0"/>
              </a:spcBef>
              <a:spcAft>
                <a:spcPts val="12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ＭＳ Ｐゴシック" charset="0"/>
                <a:cs typeface="Arial" pitchFamily="34" charset="0"/>
              </a:rPr>
              <a:t>Click to edit Master text styles</a:t>
            </a:r>
          </a:p>
        </p:txBody>
      </p:sp>
      <p:sp>
        <p:nvSpPr>
          <p:cNvPr id="62"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9"/>
          </p:nvPr>
        </p:nvSpPr>
        <p:spPr>
          <a:xfrm>
            <a:off x="2878136" y="3240788"/>
            <a:ext cx="1800224" cy="720025"/>
          </a:xfrm>
          <a:prstGeom prst="roundRect">
            <a:avLst>
              <a:gd name="adj" fmla="val 5286"/>
            </a:avLst>
          </a:prstGeom>
        </p:spPr>
        <p:txBody>
          <a:bodyPr>
            <a:normAutofit/>
          </a:bodyPr>
          <a:lstStyle>
            <a:lvl1pPr>
              <a:defRPr sz="1200"/>
            </a:lvl1pPr>
          </a:lstStyle>
          <a:p>
            <a:pPr lvl="0"/>
            <a:r>
              <a:rPr lang="en-US" noProof="0" dirty="0"/>
              <a:t>Click icon to add picture</a:t>
            </a:r>
            <a:endParaRPr lang="en-GB" noProof="0" dirty="0"/>
          </a:p>
        </p:txBody>
      </p:sp>
      <p:sp>
        <p:nvSpPr>
          <p:cNvPr id="60"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20"/>
          </p:nvPr>
        </p:nvSpPr>
        <p:spPr>
          <a:xfrm>
            <a:off x="719928" y="4679950"/>
            <a:ext cx="1797846" cy="720050"/>
          </a:xfrm>
          <a:prstGeom prst="roundRect">
            <a:avLst>
              <a:gd name="adj" fmla="val 5286"/>
            </a:avLst>
          </a:prstGeom>
        </p:spPr>
        <p:txBody>
          <a:bodyPr>
            <a:normAutofit/>
          </a:bodyPr>
          <a:lstStyle>
            <a:lvl1pPr>
              <a:defRPr sz="1200"/>
            </a:lvl1pPr>
          </a:lstStyle>
          <a:p>
            <a:pPr lvl="0"/>
            <a:r>
              <a:rPr lang="en-US" noProof="0" dirty="0"/>
              <a:t>Click icon to add picture</a:t>
            </a:r>
            <a:endParaRPr lang="en-GB" noProof="0" dirty="0"/>
          </a:p>
        </p:txBody>
      </p:sp>
      <p:sp>
        <p:nvSpPr>
          <p:cNvPr id="63"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21"/>
          </p:nvPr>
        </p:nvSpPr>
        <p:spPr>
          <a:xfrm>
            <a:off x="2878135" y="4319588"/>
            <a:ext cx="1797846" cy="1080750"/>
          </a:xfrm>
          <a:prstGeom prst="roundRect">
            <a:avLst>
              <a:gd name="adj" fmla="val 5286"/>
            </a:avLst>
          </a:prstGeom>
        </p:spPr>
        <p:txBody>
          <a:bodyPr>
            <a:normAutofit/>
          </a:bodyPr>
          <a:lstStyle>
            <a:lvl1pPr>
              <a:defRPr sz="1200"/>
            </a:lvl1pPr>
          </a:lstStyle>
          <a:p>
            <a:pPr lvl="0"/>
            <a:r>
              <a:rPr lang="en-US" noProof="0" dirty="0"/>
              <a:t>Click icon to add picture</a:t>
            </a:r>
            <a:endParaRPr lang="en-GB" noProof="0" dirty="0"/>
          </a:p>
        </p:txBody>
      </p:sp>
      <p:sp>
        <p:nvSpPr>
          <p:cNvPr id="64"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pPr/>
              <a:t>‹#›</a:t>
            </a:fld>
            <a:endParaRPr lang="en-GB" dirty="0"/>
          </a:p>
        </p:txBody>
      </p:sp>
    </p:spTree>
    <p:extLst>
      <p:ext uri="{BB962C8B-B14F-4D97-AF65-F5344CB8AC3E}">
        <p14:creationId xmlns:p14="http://schemas.microsoft.com/office/powerpoint/2010/main" val="2874638527"/>
      </p:ext>
    </p:extLst>
  </p:cSld>
  <p:clrMapOvr>
    <a:masterClrMapping/>
  </p:clrMapOvr>
</p:sldLayout>
</file>

<file path=ppt/slideLayouts/slideLayout217.xml><?xml version="1.0" encoding="utf-8"?>
<p:sldLayout xmlns:a="http://schemas.openxmlformats.org/drawingml/2006/main" xmlns:r="http://schemas.openxmlformats.org/officeDocument/2006/relationships" xmlns:p="http://schemas.openxmlformats.org/presentationml/2006/main" preserve="1" userDrawn="1">
  <p:cSld name="3_Single column layout">
    <p:spTree>
      <p:nvGrpSpPr>
        <p:cNvPr id="1" name=""/>
        <p:cNvGrpSpPr/>
        <p:nvPr/>
      </p:nvGrpSpPr>
      <p:grpSpPr>
        <a:xfrm>
          <a:off x="0" y="0"/>
          <a:ext cx="0" cy="0"/>
          <a:chOff x="0" y="0"/>
          <a:chExt cx="0" cy="0"/>
        </a:xfrm>
      </p:grpSpPr>
      <p:sp>
        <p:nvSpPr>
          <p:cNvPr id="3" name="Rectangle 2"/>
          <p:cNvSpPr/>
          <p:nvPr userDrawn="1"/>
        </p:nvSpPr>
        <p:spPr>
          <a:xfrm>
            <a:off x="0" y="1079999"/>
            <a:ext cx="9144000" cy="5400001"/>
          </a:xfrm>
          <a:prstGeom prst="rect">
            <a:avLst/>
          </a:prstGeom>
          <a:solidFill>
            <a:srgbClr val="020000"/>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n>
                <a:noFill/>
              </a:ln>
              <a:latin typeface="Franklin Gothic Book"/>
            </a:endParaRPr>
          </a:p>
        </p:txBody>
      </p:sp>
      <p:sp>
        <p:nvSpPr>
          <p:cNvPr id="2" name="Title 1" descr="Ideally your title should fit on one line." title="Slide title"/>
          <p:cNvSpPr>
            <a:spLocks noGrp="1"/>
          </p:cNvSpPr>
          <p:nvPr>
            <p:ph type="title" hasCustomPrompt="1"/>
          </p:nvPr>
        </p:nvSpPr>
        <p:spPr>
          <a:xfrm>
            <a:off x="708025" y="-1"/>
            <a:ext cx="6348414" cy="1080000"/>
          </a:xfrm>
        </p:spPr>
        <p:txBody>
          <a:bodyPr/>
          <a:lstStyle/>
          <a:p>
            <a:r>
              <a:rPr lang="en-US" dirty="0"/>
              <a:t>Media</a:t>
            </a:r>
            <a:endParaRPr lang="en-GB" dirty="0"/>
          </a:p>
        </p:txBody>
      </p:sp>
      <p:sp>
        <p:nvSpPr>
          <p:cNvPr id="97"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CF3BA13B-2A56-B54D-AFFB-21233951D47B}" type="datetime3">
              <a:rPr lang="en-GB" smtClean="0"/>
              <a:t>20 February, 2019</a:t>
            </a:fld>
            <a:endParaRPr lang="en-GB" dirty="0"/>
          </a:p>
        </p:txBody>
      </p:sp>
      <p:sp>
        <p:nvSpPr>
          <p:cNvPr id="98"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1000" b="0" i="0" u="none">
                <a:solidFill>
                  <a:srgbClr val="FFFFFF"/>
                </a:solidFill>
                <a:latin typeface="Arial"/>
              </a:defRPr>
            </a:lvl1pPr>
          </a:lstStyle>
          <a:p>
            <a:endParaRPr lang="en-GB" b="1"/>
          </a:p>
        </p:txBody>
      </p:sp>
      <p:sp>
        <p:nvSpPr>
          <p:cNvPr id="100"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pPr/>
              <a:t>‹#›</a:t>
            </a:fld>
            <a:endParaRPr lang="en-GB" dirty="0"/>
          </a:p>
        </p:txBody>
      </p:sp>
    </p:spTree>
    <p:extLst>
      <p:ext uri="{BB962C8B-B14F-4D97-AF65-F5344CB8AC3E}">
        <p14:creationId xmlns:p14="http://schemas.microsoft.com/office/powerpoint/2010/main" val="1840097733"/>
      </p:ext>
    </p:extLst>
  </p:cSld>
  <p:clrMapOvr>
    <a:masterClrMapping/>
  </p:clrMapOvr>
</p:sldLayout>
</file>

<file path=ppt/slideLayouts/slideLayout218.xml><?xml version="1.0" encoding="utf-8"?>
<p:sldLayout xmlns:a="http://schemas.openxmlformats.org/drawingml/2006/main" xmlns:r="http://schemas.openxmlformats.org/officeDocument/2006/relationships" xmlns:p="http://schemas.openxmlformats.org/presentationml/2006/main" preserve="1">
  <p:cSld name="50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Date Placeholder 2"/>
          <p:cNvSpPr>
            <a:spLocks noGrp="1"/>
          </p:cNvSpPr>
          <p:nvPr>
            <p:ph type="dt" sz="half" idx="10"/>
          </p:nvPr>
        </p:nvSpPr>
        <p:spPr/>
        <p:txBody>
          <a:bodyPr/>
          <a:lstStyle/>
          <a:p>
            <a:fld id="{8B6E079F-0502-CC4C-9C8B-39554E94F19E}" type="datetime3">
              <a:rPr lang="en-GB" smtClean="0"/>
              <a:pPr/>
              <a:t>20 February, 2019</a:t>
            </a:fld>
            <a:endParaRPr lang="en-GB" dirty="0"/>
          </a:p>
        </p:txBody>
      </p:sp>
      <p:sp>
        <p:nvSpPr>
          <p:cNvPr id="4" name="Footer Placeholder 3"/>
          <p:cNvSpPr>
            <a:spLocks noGrp="1"/>
          </p:cNvSpPr>
          <p:nvPr>
            <p:ph type="ftr" sz="quarter" idx="11"/>
            <p:custDataLst>
              <p:tags r:id="rId1"/>
            </p:custDataLst>
          </p:nvPr>
        </p:nvSpPr>
        <p:spPr>
          <a:xfrm>
            <a:off x="0" y="6480000"/>
            <a:ext cx="9144000" cy="378000"/>
          </a:xfrm>
        </p:spPr>
        <p:txBody>
          <a:bodyPr/>
          <a:lstStyle>
            <a:lvl1pPr algn="ctr">
              <a:defRPr lang="en-GB" sz="1000" b="0" i="0" u="none">
                <a:solidFill>
                  <a:srgbClr val="FFFFFF"/>
                </a:solidFill>
                <a:latin typeface="Arial"/>
              </a:defRPr>
            </a:lvl1pPr>
          </a:lstStyle>
          <a:p>
            <a:endParaRPr lang="en-GB" b="1"/>
          </a:p>
        </p:txBody>
      </p:sp>
      <p:sp>
        <p:nvSpPr>
          <p:cNvPr id="5" name="Slide Number Placeholder 4"/>
          <p:cNvSpPr>
            <a:spLocks noGrp="1"/>
          </p:cNvSpPr>
          <p:nvPr>
            <p:ph type="sldNum" sz="quarter" idx="12"/>
          </p:nvPr>
        </p:nvSpPr>
        <p:spPr/>
        <p:txBody>
          <a:bodyPr/>
          <a:lstStyle/>
          <a:p>
            <a:fld id="{71F9F866-B438-9445-8D9F-1F8FF6608833}" type="slidenum">
              <a:rPr lang="en-GB" smtClean="0"/>
              <a:pPr/>
              <a:t>‹#›</a:t>
            </a:fld>
            <a:endParaRPr lang="en-GB" dirty="0"/>
          </a:p>
        </p:txBody>
      </p:sp>
      <p:sp>
        <p:nvSpPr>
          <p:cNvPr id="6" name="Rectangle 5"/>
          <p:cNvSpPr/>
          <p:nvPr userDrawn="1"/>
        </p:nvSpPr>
        <p:spPr>
          <a:xfrm>
            <a:off x="0" y="0"/>
            <a:ext cx="9144000" cy="6858000"/>
          </a:xfrm>
          <a:prstGeom prst="rect">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7000" dirty="0">
                <a:latin typeface="Franklin Gothic Book"/>
              </a:rPr>
              <a:t>Layouts</a:t>
            </a:r>
            <a:r>
              <a:rPr lang="en-US" sz="7000" baseline="0" dirty="0">
                <a:latin typeface="Franklin Gothic Book"/>
              </a:rPr>
              <a:t> for </a:t>
            </a:r>
            <a:br>
              <a:rPr lang="en-US" sz="7000" baseline="0" dirty="0">
                <a:latin typeface="Franklin Gothic Book"/>
              </a:rPr>
            </a:br>
            <a:r>
              <a:rPr lang="en-US" sz="7000" baseline="0" dirty="0">
                <a:latin typeface="Franklin Gothic Book"/>
              </a:rPr>
              <a:t>case studies</a:t>
            </a:r>
            <a:endParaRPr lang="en-US" sz="7000" dirty="0">
              <a:latin typeface="Franklin Gothic Book"/>
            </a:endParaRPr>
          </a:p>
        </p:txBody>
      </p:sp>
      <p:grpSp>
        <p:nvGrpSpPr>
          <p:cNvPr id="7" name="Group 6"/>
          <p:cNvGrpSpPr/>
          <p:nvPr userDrawn="1"/>
        </p:nvGrpSpPr>
        <p:grpSpPr>
          <a:xfrm>
            <a:off x="-903288" y="0"/>
            <a:ext cx="9902857" cy="7638450"/>
            <a:chOff x="-903288" y="0"/>
            <a:chExt cx="9902857" cy="7638450"/>
          </a:xfrm>
        </p:grpSpPr>
        <p:cxnSp>
          <p:nvCxnSpPr>
            <p:cNvPr id="8" name="Straight Connector 7"/>
            <p:cNvCxnSpPr/>
            <p:nvPr userDrawn="1"/>
          </p:nvCxnSpPr>
          <p:spPr bwMode="auto">
            <a:xfrm>
              <a:off x="-903288" y="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userDrawn="1"/>
          </p:nvCxnSpPr>
          <p:spPr bwMode="auto">
            <a:xfrm>
              <a:off x="-903288" y="360363"/>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userDrawn="1"/>
          </p:nvCxnSpPr>
          <p:spPr bwMode="auto">
            <a:xfrm>
              <a:off x="-903288" y="719138"/>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userDrawn="1"/>
          </p:nvCxnSpPr>
          <p:spPr bwMode="auto">
            <a:xfrm>
              <a:off x="-903288" y="10795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userDrawn="1"/>
          </p:nvCxnSpPr>
          <p:spPr bwMode="auto">
            <a:xfrm>
              <a:off x="-903288" y="1439863"/>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userDrawn="1"/>
          </p:nvCxnSpPr>
          <p:spPr bwMode="auto">
            <a:xfrm>
              <a:off x="-903288" y="1800225"/>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userDrawn="1"/>
          </p:nvCxnSpPr>
          <p:spPr bwMode="auto">
            <a:xfrm>
              <a:off x="-903288" y="2160588"/>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userDrawn="1"/>
          </p:nvCxnSpPr>
          <p:spPr bwMode="auto">
            <a:xfrm>
              <a:off x="-903288" y="252095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userDrawn="1"/>
          </p:nvCxnSpPr>
          <p:spPr bwMode="auto">
            <a:xfrm>
              <a:off x="-903288" y="2879725"/>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userDrawn="1"/>
          </p:nvCxnSpPr>
          <p:spPr bwMode="auto">
            <a:xfrm>
              <a:off x="-903288" y="3240088"/>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userDrawn="1"/>
          </p:nvCxnSpPr>
          <p:spPr bwMode="auto">
            <a:xfrm>
              <a:off x="-903288" y="360045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userDrawn="1"/>
          </p:nvCxnSpPr>
          <p:spPr bwMode="auto">
            <a:xfrm>
              <a:off x="-903288" y="3960813"/>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userDrawn="1"/>
          </p:nvCxnSpPr>
          <p:spPr bwMode="auto">
            <a:xfrm>
              <a:off x="-903288" y="4319588"/>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userDrawn="1"/>
          </p:nvCxnSpPr>
          <p:spPr bwMode="auto">
            <a:xfrm>
              <a:off x="-903288" y="467995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userDrawn="1"/>
          </p:nvCxnSpPr>
          <p:spPr bwMode="auto">
            <a:xfrm>
              <a:off x="-903288" y="5040313"/>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userDrawn="1"/>
          </p:nvCxnSpPr>
          <p:spPr bwMode="auto">
            <a:xfrm rot="5400000">
              <a:off x="467915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userDrawn="1"/>
          </p:nvCxnSpPr>
          <p:spPr bwMode="auto">
            <a:xfrm rot="5400000">
              <a:off x="431879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userDrawn="1"/>
          </p:nvCxnSpPr>
          <p:spPr bwMode="auto">
            <a:xfrm rot="5400000">
              <a:off x="396001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userDrawn="1"/>
          </p:nvCxnSpPr>
          <p:spPr bwMode="auto">
            <a:xfrm rot="5400000">
              <a:off x="35980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userDrawn="1"/>
          </p:nvCxnSpPr>
          <p:spPr bwMode="auto">
            <a:xfrm rot="5400000">
              <a:off x="323929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userDrawn="1"/>
          </p:nvCxnSpPr>
          <p:spPr bwMode="auto">
            <a:xfrm rot="5400000">
              <a:off x="287893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userDrawn="1"/>
          </p:nvCxnSpPr>
          <p:spPr bwMode="auto">
            <a:xfrm rot="5400000">
              <a:off x="25185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userDrawn="1"/>
          </p:nvCxnSpPr>
          <p:spPr bwMode="auto">
            <a:xfrm rot="5400000">
              <a:off x="215820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userDrawn="1"/>
          </p:nvCxnSpPr>
          <p:spPr bwMode="auto">
            <a:xfrm rot="5400000">
              <a:off x="179943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userDrawn="1"/>
          </p:nvCxnSpPr>
          <p:spPr bwMode="auto">
            <a:xfrm rot="5400000">
              <a:off x="14390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userDrawn="1"/>
          </p:nvCxnSpPr>
          <p:spPr bwMode="auto">
            <a:xfrm rot="5400000">
              <a:off x="107870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userDrawn="1"/>
          </p:nvCxnSpPr>
          <p:spPr bwMode="auto">
            <a:xfrm rot="5400000">
              <a:off x="71834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userDrawn="1"/>
          </p:nvCxnSpPr>
          <p:spPr bwMode="auto">
            <a:xfrm rot="5400000">
              <a:off x="3595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6" name="Straight Connector 35"/>
            <p:cNvCxnSpPr/>
            <p:nvPr userDrawn="1"/>
          </p:nvCxnSpPr>
          <p:spPr bwMode="auto">
            <a:xfrm rot="5400000">
              <a:off x="-79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7" name="Straight Connector 36"/>
            <p:cNvCxnSpPr/>
            <p:nvPr userDrawn="1"/>
          </p:nvCxnSpPr>
          <p:spPr bwMode="auto">
            <a:xfrm rot="5400000">
              <a:off x="-361158"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8" name="Straight Connector 37"/>
            <p:cNvCxnSpPr/>
            <p:nvPr userDrawn="1"/>
          </p:nvCxnSpPr>
          <p:spPr bwMode="auto">
            <a:xfrm rot="5400000">
              <a:off x="683974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9" name="Straight Connector 38"/>
            <p:cNvCxnSpPr/>
            <p:nvPr userDrawn="1"/>
          </p:nvCxnSpPr>
          <p:spPr bwMode="auto">
            <a:xfrm rot="5400000">
              <a:off x="647938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0" name="Straight Connector 39"/>
            <p:cNvCxnSpPr/>
            <p:nvPr userDrawn="1"/>
          </p:nvCxnSpPr>
          <p:spPr bwMode="auto">
            <a:xfrm rot="5400000">
              <a:off x="611901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1" name="Straight Connector 40"/>
            <p:cNvCxnSpPr/>
            <p:nvPr userDrawn="1"/>
          </p:nvCxnSpPr>
          <p:spPr bwMode="auto">
            <a:xfrm rot="5400000">
              <a:off x="575865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2" name="Straight Connector 41"/>
            <p:cNvCxnSpPr/>
            <p:nvPr userDrawn="1"/>
          </p:nvCxnSpPr>
          <p:spPr bwMode="auto">
            <a:xfrm rot="5400000">
              <a:off x="539829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3" name="Straight Connector 42"/>
            <p:cNvCxnSpPr/>
            <p:nvPr userDrawn="1"/>
          </p:nvCxnSpPr>
          <p:spPr bwMode="auto">
            <a:xfrm rot="5400000">
              <a:off x="503951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4" name="Straight Connector 43"/>
            <p:cNvCxnSpPr/>
            <p:nvPr userDrawn="1"/>
          </p:nvCxnSpPr>
          <p:spPr bwMode="auto">
            <a:xfrm rot="5400000">
              <a:off x="467915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5" name="Straight Connector 44"/>
            <p:cNvCxnSpPr/>
            <p:nvPr userDrawn="1"/>
          </p:nvCxnSpPr>
          <p:spPr bwMode="auto">
            <a:xfrm rot="5400000">
              <a:off x="720010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6" name="Straight Connector 45"/>
            <p:cNvCxnSpPr/>
            <p:nvPr userDrawn="1"/>
          </p:nvCxnSpPr>
          <p:spPr bwMode="auto">
            <a:xfrm rot="5400000">
              <a:off x="75604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7" name="Straight Connector 46"/>
            <p:cNvCxnSpPr/>
            <p:nvPr userDrawn="1"/>
          </p:nvCxnSpPr>
          <p:spPr bwMode="auto">
            <a:xfrm rot="5400000">
              <a:off x="792000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8" name="Straight Connector 47"/>
            <p:cNvCxnSpPr/>
            <p:nvPr userDrawn="1"/>
          </p:nvCxnSpPr>
          <p:spPr bwMode="auto">
            <a:xfrm rot="5400000">
              <a:off x="828000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9" name="Straight Connector 48"/>
            <p:cNvCxnSpPr/>
            <p:nvPr userDrawn="1"/>
          </p:nvCxnSpPr>
          <p:spPr bwMode="auto">
            <a:xfrm rot="5400000">
              <a:off x="864000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0" name="Straight Connector 49"/>
            <p:cNvCxnSpPr/>
            <p:nvPr userDrawn="1"/>
          </p:nvCxnSpPr>
          <p:spPr bwMode="auto">
            <a:xfrm>
              <a:off x="-903288" y="540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1" name="Straight Connector 50"/>
            <p:cNvCxnSpPr/>
            <p:nvPr userDrawn="1"/>
          </p:nvCxnSpPr>
          <p:spPr bwMode="auto">
            <a:xfrm>
              <a:off x="-903288" y="576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2" name="Straight Connector 51"/>
            <p:cNvCxnSpPr/>
            <p:nvPr userDrawn="1"/>
          </p:nvCxnSpPr>
          <p:spPr bwMode="auto">
            <a:xfrm>
              <a:off x="-903288" y="612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3" name="Straight Connector 52"/>
            <p:cNvCxnSpPr/>
            <p:nvPr userDrawn="1"/>
          </p:nvCxnSpPr>
          <p:spPr bwMode="auto">
            <a:xfrm>
              <a:off x="-903288" y="648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4" name="Straight Connector 53"/>
            <p:cNvCxnSpPr/>
            <p:nvPr userDrawn="1"/>
          </p:nvCxnSpPr>
          <p:spPr bwMode="auto">
            <a:xfrm>
              <a:off x="-903288" y="684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946864692"/>
      </p:ext>
    </p:extLst>
  </p:cSld>
  <p:clrMapOvr>
    <a:masterClrMapping/>
  </p:clrMapOvr>
</p:sldLayout>
</file>

<file path=ppt/slideLayouts/slideLayout219.xml><?xml version="1.0" encoding="utf-8"?>
<p:sldLayout xmlns:a="http://schemas.openxmlformats.org/drawingml/2006/main" xmlns:r="http://schemas.openxmlformats.org/officeDocument/2006/relationships" xmlns:p="http://schemas.openxmlformats.org/presentationml/2006/main" preserve="1" userDrawn="1">
  <p:cSld name="6_Custom Layout">
    <p:spTree>
      <p:nvGrpSpPr>
        <p:cNvPr id="1" name=""/>
        <p:cNvGrpSpPr/>
        <p:nvPr/>
      </p:nvGrpSpPr>
      <p:grpSpPr>
        <a:xfrm>
          <a:off x="0" y="0"/>
          <a:ext cx="0" cy="0"/>
          <a:chOff x="0" y="0"/>
          <a:chExt cx="0" cy="0"/>
        </a:xfrm>
      </p:grpSpPr>
      <p:sp>
        <p:nvSpPr>
          <p:cNvPr id="8" name="Rectangle 7"/>
          <p:cNvSpPr/>
          <p:nvPr userDrawn="1"/>
        </p:nvSpPr>
        <p:spPr>
          <a:xfrm>
            <a:off x="0" y="1079999"/>
            <a:ext cx="9144001" cy="5400001"/>
          </a:xfrm>
          <a:prstGeom prst="rect">
            <a:avLst/>
          </a:prstGeom>
          <a:solidFill>
            <a:schemeClr val="bg1">
              <a:lumMod val="9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t"/>
          <a:lstStyle/>
          <a:p>
            <a:pPr algn="ctr">
              <a:spcAft>
                <a:spcPts val="600"/>
              </a:spcAft>
            </a:pPr>
            <a:endParaRPr lang="en-US" dirty="0"/>
          </a:p>
        </p:txBody>
      </p:sp>
      <p:sp>
        <p:nvSpPr>
          <p:cNvPr id="2" name="Title 1"/>
          <p:cNvSpPr>
            <a:spLocks noGrp="1"/>
          </p:cNvSpPr>
          <p:nvPr>
            <p:ph type="title"/>
          </p:nvPr>
        </p:nvSpPr>
        <p:spPr/>
        <p:txBody>
          <a:bodyPr/>
          <a:lstStyle/>
          <a:p>
            <a:r>
              <a:rPr lang="en-GB"/>
              <a:t>Click to edit Master title style</a:t>
            </a:r>
            <a:endParaRPr lang="en-US"/>
          </a:p>
        </p:txBody>
      </p:sp>
      <p:sp>
        <p:nvSpPr>
          <p:cNvPr id="3" name="Date Placeholder 2"/>
          <p:cNvSpPr>
            <a:spLocks noGrp="1"/>
          </p:cNvSpPr>
          <p:nvPr>
            <p:ph type="dt" sz="half" idx="10"/>
          </p:nvPr>
        </p:nvSpPr>
        <p:spPr/>
        <p:txBody>
          <a:bodyPr/>
          <a:lstStyle/>
          <a:p>
            <a:fld id="{8B6E079F-0502-CC4C-9C8B-39554E94F19E}" type="datetime3">
              <a:rPr lang="en-GB" smtClean="0"/>
              <a:pPr/>
              <a:t>20 February, 2019</a:t>
            </a:fld>
            <a:endParaRPr lang="en-GB" dirty="0"/>
          </a:p>
        </p:txBody>
      </p:sp>
      <p:sp>
        <p:nvSpPr>
          <p:cNvPr id="4" name="Footer Placeholder 3"/>
          <p:cNvSpPr>
            <a:spLocks noGrp="1"/>
          </p:cNvSpPr>
          <p:nvPr>
            <p:ph type="ftr" sz="quarter" idx="11"/>
            <p:custDataLst>
              <p:tags r:id="rId1"/>
            </p:custDataLst>
          </p:nvPr>
        </p:nvSpPr>
        <p:spPr>
          <a:xfrm>
            <a:off x="0" y="6480000"/>
            <a:ext cx="9144000" cy="378000"/>
          </a:xfrm>
        </p:spPr>
        <p:txBody>
          <a:bodyPr/>
          <a:lstStyle>
            <a:lvl1pPr algn="ctr">
              <a:defRPr lang="en-GB" sz="1000" b="0" i="0" u="none">
                <a:solidFill>
                  <a:srgbClr val="FFFFFF"/>
                </a:solidFill>
                <a:latin typeface="Arial"/>
              </a:defRPr>
            </a:lvl1pPr>
          </a:lstStyle>
          <a:p>
            <a:endParaRPr lang="en-GB" b="1"/>
          </a:p>
        </p:txBody>
      </p:sp>
      <p:sp>
        <p:nvSpPr>
          <p:cNvPr id="5" name="Slide Number Placeholder 4"/>
          <p:cNvSpPr>
            <a:spLocks noGrp="1"/>
          </p:cNvSpPr>
          <p:nvPr>
            <p:ph type="sldNum" sz="quarter" idx="12"/>
          </p:nvPr>
        </p:nvSpPr>
        <p:spPr/>
        <p:txBody>
          <a:bodyPr/>
          <a:lstStyle/>
          <a:p>
            <a:fld id="{71F9F866-B438-9445-8D9F-1F8FF6608833}" type="slidenum">
              <a:rPr lang="en-GB" smtClean="0"/>
              <a:pPr/>
              <a:t>‹#›</a:t>
            </a:fld>
            <a:endParaRPr lang="en-GB" dirty="0"/>
          </a:p>
        </p:txBody>
      </p:sp>
      <p:sp>
        <p:nvSpPr>
          <p:cNvPr id="6" name="Round Same Side Corner Rectangle 5"/>
          <p:cNvSpPr/>
          <p:nvPr userDrawn="1"/>
        </p:nvSpPr>
        <p:spPr>
          <a:xfrm>
            <a:off x="358774" y="1411899"/>
            <a:ext cx="2879724" cy="5068102"/>
          </a:xfrm>
          <a:prstGeom prst="round2SameRect">
            <a:avLst>
              <a:gd name="adj1" fmla="val 5071"/>
              <a:gd name="adj2" fmla="val 0"/>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t"/>
          <a:lstStyle/>
          <a:p>
            <a:pPr algn="ctr">
              <a:spcAft>
                <a:spcPts val="600"/>
              </a:spcAft>
            </a:pPr>
            <a:endParaRPr lang="en-US" dirty="0"/>
          </a:p>
        </p:txBody>
      </p:sp>
      <p:sp>
        <p:nvSpPr>
          <p:cNvPr id="10"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4"/>
          </p:nvPr>
        </p:nvSpPr>
        <p:spPr>
          <a:xfrm>
            <a:off x="3598861" y="1411899"/>
            <a:ext cx="4680706" cy="5058751"/>
          </a:xfrm>
          <a:prstGeom prst="round2SameRect">
            <a:avLst>
              <a:gd name="adj1" fmla="val 4426"/>
              <a:gd name="adj2" fmla="val 0"/>
            </a:avLst>
          </a:prstGeom>
        </p:spPr>
        <p:txBody>
          <a:bodyPr/>
          <a:lstStyle/>
          <a:p>
            <a:pPr lvl="0"/>
            <a:r>
              <a:rPr lang="en-US" noProof="0" dirty="0"/>
              <a:t>Click icon to add picture</a:t>
            </a:r>
            <a:endParaRPr lang="en-GB" noProof="0" dirty="0"/>
          </a:p>
        </p:txBody>
      </p:sp>
    </p:spTree>
    <p:extLst>
      <p:ext uri="{BB962C8B-B14F-4D97-AF65-F5344CB8AC3E}">
        <p14:creationId xmlns:p14="http://schemas.microsoft.com/office/powerpoint/2010/main" val="14108393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5_text + chart">
    <p:spTree>
      <p:nvGrpSpPr>
        <p:cNvPr id="1" name=""/>
        <p:cNvGrpSpPr/>
        <p:nvPr/>
      </p:nvGrpSpPr>
      <p:grpSpPr>
        <a:xfrm>
          <a:off x="0" y="0"/>
          <a:ext cx="0" cy="0"/>
          <a:chOff x="0" y="0"/>
          <a:chExt cx="0" cy="0"/>
        </a:xfrm>
      </p:grpSpPr>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a:p>
        </p:txBody>
      </p:sp>
      <p:sp>
        <p:nvSpPr>
          <p:cNvPr id="7" name="Text Placeholder 6"/>
          <p:cNvSpPr>
            <a:spLocks noGrp="1"/>
          </p:cNvSpPr>
          <p:nvPr>
            <p:ph type="body" sz="quarter" idx="13"/>
          </p:nvPr>
        </p:nvSpPr>
        <p:spPr>
          <a:xfrm>
            <a:off x="717551" y="2879725"/>
            <a:ext cx="3240086" cy="3060273"/>
          </a:xfrm>
          <a:prstGeom prst="rect">
            <a:avLst/>
          </a:prstGeom>
        </p:spPr>
        <p:txBody>
          <a:bodyPr>
            <a:noAutofit/>
          </a:bodyPr>
          <a:lstStyle>
            <a:lvl1pPr marL="0" marR="0" indent="0" algn="l" defTabSz="914400" rtl="0" eaLnBrk="0" fontAlgn="base" latinLnBrk="0" hangingPunct="0">
              <a:lnSpc>
                <a:spcPct val="100000"/>
              </a:lnSpc>
              <a:spcBef>
                <a:spcPts val="0"/>
              </a:spcBef>
              <a:spcAft>
                <a:spcPts val="12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Click to edit Master text styles</a:t>
            </a:r>
          </a:p>
          <a:p>
            <a:pPr marL="0" marR="0" lvl="1"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Second level</a:t>
            </a:r>
          </a:p>
          <a:p>
            <a:pPr marL="0" marR="0" lvl="2"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Third level</a:t>
            </a:r>
          </a:p>
          <a:p>
            <a:pPr marL="0" marR="0" lvl="3"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Fourth level</a:t>
            </a:r>
          </a:p>
        </p:txBody>
      </p:sp>
      <p:sp>
        <p:nvSpPr>
          <p:cNvPr id="100"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B6178F0A-3EE0-4B48-8395-CF38F4590226}" type="datetime3">
              <a:rPr lang="en-GB" smtClean="0"/>
              <a:t>20 February, 2019</a:t>
            </a:fld>
            <a:endParaRPr lang="en-GB" dirty="0"/>
          </a:p>
        </p:txBody>
      </p:sp>
      <p:sp>
        <p:nvSpPr>
          <p:cNvPr id="101" name="Footer Placeholder 4"/>
          <p:cNvSpPr>
            <a:spLocks noGrp="1"/>
          </p:cNvSpPr>
          <p:nvPr>
            <p:ph type="ftr" sz="quarter" idx="3"/>
          </p:nvPr>
        </p:nvSpPr>
        <p:spPr>
          <a:xfrm>
            <a:off x="0" y="6480000"/>
            <a:ext cx="9144000" cy="378000"/>
          </a:xfrm>
          <a:prstGeom prst="rect">
            <a:avLst/>
          </a:prstGeom>
        </p:spPr>
        <p:txBody>
          <a:bodyPr lIns="0" tIns="0" rIns="0" bIns="0" anchor="ctr"/>
          <a:lstStyle>
            <a:lvl1pPr algn="ctr">
              <a:defRPr lang="en-GB"/>
            </a:lvl1pPr>
          </a:lstStyle>
          <a:p>
            <a:endParaRPr lang="en-GB"/>
          </a:p>
        </p:txBody>
      </p:sp>
      <p:sp>
        <p:nvSpPr>
          <p:cNvPr id="103"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pPr/>
              <a:t>‹#›</a:t>
            </a:fld>
            <a:endParaRPr lang="en-GB" dirty="0"/>
          </a:p>
        </p:txBody>
      </p:sp>
      <p:sp>
        <p:nvSpPr>
          <p:cNvPr id="102" name="Text Placeholder 6"/>
          <p:cNvSpPr>
            <a:spLocks noGrp="1"/>
          </p:cNvSpPr>
          <p:nvPr>
            <p:ph type="body" sz="quarter" idx="16"/>
          </p:nvPr>
        </p:nvSpPr>
        <p:spPr>
          <a:xfrm>
            <a:off x="720725" y="2340519"/>
            <a:ext cx="3236517" cy="360862"/>
          </a:xfrm>
          <a:prstGeom prst="rect">
            <a:avLst/>
          </a:prstGeom>
        </p:spPr>
        <p:txBody>
          <a:bodyPr>
            <a:noAutofit/>
          </a:bodyPr>
          <a:lstStyle>
            <a:lvl1pPr marL="0" marR="0" indent="0" algn="l" defTabSz="914400" rtl="0" eaLnBrk="0" fontAlgn="base" latinLnBrk="0" hangingPunct="0">
              <a:lnSpc>
                <a:spcPct val="100000"/>
              </a:lnSpc>
              <a:spcBef>
                <a:spcPts val="0"/>
              </a:spcBef>
              <a:spcAft>
                <a:spcPts val="1200"/>
              </a:spcAft>
              <a:buClrTx/>
              <a:buSzTx/>
              <a:buFontTx/>
              <a:buNone/>
              <a:tabLst/>
              <a:defRPr sz="2000">
                <a:solidFill>
                  <a:srgbClr val="00539B"/>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Click to edit Master text styles</a:t>
            </a:r>
          </a:p>
        </p:txBody>
      </p:sp>
      <p:sp>
        <p:nvSpPr>
          <p:cNvPr id="105" name="Text Placeholder 6"/>
          <p:cNvSpPr>
            <a:spLocks noGrp="1"/>
          </p:cNvSpPr>
          <p:nvPr>
            <p:ph type="body" sz="quarter" idx="17"/>
          </p:nvPr>
        </p:nvSpPr>
        <p:spPr>
          <a:xfrm>
            <a:off x="4678361" y="2879725"/>
            <a:ext cx="3241675" cy="3060273"/>
          </a:xfrm>
          <a:prstGeom prst="rect">
            <a:avLst/>
          </a:prstGeom>
        </p:spPr>
        <p:txBody>
          <a:bodyPr>
            <a:noAutofit/>
          </a:bodyPr>
          <a:lstStyle>
            <a:lvl1pPr marL="0" marR="0" indent="0" algn="l" defTabSz="914400" rtl="0" eaLnBrk="0" fontAlgn="base" latinLnBrk="0" hangingPunct="0">
              <a:lnSpc>
                <a:spcPct val="100000"/>
              </a:lnSpc>
              <a:spcBef>
                <a:spcPts val="0"/>
              </a:spcBef>
              <a:spcAft>
                <a:spcPts val="12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Click to edit Master text styles</a:t>
            </a:r>
          </a:p>
          <a:p>
            <a:pPr marL="0" marR="0" lvl="1"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Second level</a:t>
            </a:r>
          </a:p>
          <a:p>
            <a:pPr marL="0" marR="0" lvl="2"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Third level</a:t>
            </a:r>
          </a:p>
          <a:p>
            <a:pPr marL="0" marR="0" lvl="3"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Fourth level</a:t>
            </a:r>
          </a:p>
        </p:txBody>
      </p:sp>
      <p:sp>
        <p:nvSpPr>
          <p:cNvPr id="106" name="Text Placeholder 6"/>
          <p:cNvSpPr>
            <a:spLocks noGrp="1"/>
          </p:cNvSpPr>
          <p:nvPr>
            <p:ph type="body" sz="quarter" idx="18"/>
          </p:nvPr>
        </p:nvSpPr>
        <p:spPr>
          <a:xfrm>
            <a:off x="4681536" y="2340519"/>
            <a:ext cx="3238103" cy="360862"/>
          </a:xfrm>
          <a:prstGeom prst="rect">
            <a:avLst/>
          </a:prstGeom>
        </p:spPr>
        <p:txBody>
          <a:bodyPr>
            <a:noAutofit/>
          </a:bodyPr>
          <a:lstStyle>
            <a:lvl1pPr marL="0" marR="0" indent="0" algn="l" defTabSz="914400" rtl="0" eaLnBrk="0" fontAlgn="base" latinLnBrk="0" hangingPunct="0">
              <a:lnSpc>
                <a:spcPct val="100000"/>
              </a:lnSpc>
              <a:spcBef>
                <a:spcPts val="0"/>
              </a:spcBef>
              <a:spcAft>
                <a:spcPts val="1200"/>
              </a:spcAft>
              <a:buClrTx/>
              <a:buSzTx/>
              <a:buFontTx/>
              <a:buNone/>
              <a:tabLst/>
              <a:defRPr sz="2000">
                <a:solidFill>
                  <a:srgbClr val="00539B"/>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Click to edit Master text styles</a:t>
            </a:r>
          </a:p>
        </p:txBody>
      </p:sp>
      <p:cxnSp>
        <p:nvCxnSpPr>
          <p:cNvPr id="104" name="Straight Connector 103"/>
          <p:cNvCxnSpPr/>
          <p:nvPr userDrawn="1"/>
        </p:nvCxnSpPr>
        <p:spPr>
          <a:xfrm>
            <a:off x="4319585" y="2160588"/>
            <a:ext cx="0" cy="3959412"/>
          </a:xfrm>
          <a:prstGeom prst="line">
            <a:avLst/>
          </a:prstGeom>
          <a:ln w="6350">
            <a:solidFill>
              <a:schemeClr val="tx1"/>
            </a:solidFill>
            <a:tailEnd type="none"/>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419549912"/>
      </p:ext>
    </p:extLst>
  </p:cSld>
  <p:clrMapOvr>
    <a:masterClrMapping/>
  </p:clrMapOvr>
</p:sldLayout>
</file>

<file path=ppt/slideLayouts/slideLayout220.xml><?xml version="1.0" encoding="utf-8"?>
<p:sldLayout xmlns:a="http://schemas.openxmlformats.org/drawingml/2006/main" xmlns:r="http://schemas.openxmlformats.org/officeDocument/2006/relationships" xmlns:p="http://schemas.openxmlformats.org/presentationml/2006/main" preserve="1" userDrawn="1">
  <p:cSld name="8_Custom Layout">
    <p:spTree>
      <p:nvGrpSpPr>
        <p:cNvPr id="1" name=""/>
        <p:cNvGrpSpPr/>
        <p:nvPr/>
      </p:nvGrpSpPr>
      <p:grpSpPr>
        <a:xfrm>
          <a:off x="0" y="0"/>
          <a:ext cx="0" cy="0"/>
          <a:chOff x="0" y="0"/>
          <a:chExt cx="0" cy="0"/>
        </a:xfrm>
      </p:grpSpPr>
      <p:sp>
        <p:nvSpPr>
          <p:cNvPr id="8" name="Rectangle 7"/>
          <p:cNvSpPr/>
          <p:nvPr userDrawn="1"/>
        </p:nvSpPr>
        <p:spPr>
          <a:xfrm>
            <a:off x="0" y="1079999"/>
            <a:ext cx="9144001" cy="5400001"/>
          </a:xfrm>
          <a:prstGeom prst="rect">
            <a:avLst/>
          </a:prstGeom>
          <a:solidFill>
            <a:schemeClr val="bg1">
              <a:lumMod val="9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t"/>
          <a:lstStyle/>
          <a:p>
            <a:pPr algn="ctr">
              <a:spcAft>
                <a:spcPts val="600"/>
              </a:spcAft>
            </a:pPr>
            <a:endParaRPr lang="en-US" dirty="0"/>
          </a:p>
        </p:txBody>
      </p:sp>
      <p:sp>
        <p:nvSpPr>
          <p:cNvPr id="2" name="Title 1"/>
          <p:cNvSpPr>
            <a:spLocks noGrp="1"/>
          </p:cNvSpPr>
          <p:nvPr>
            <p:ph type="title"/>
          </p:nvPr>
        </p:nvSpPr>
        <p:spPr/>
        <p:txBody>
          <a:bodyPr/>
          <a:lstStyle/>
          <a:p>
            <a:r>
              <a:rPr lang="en-GB"/>
              <a:t>Click to edit Master title style</a:t>
            </a:r>
            <a:endParaRPr lang="en-US"/>
          </a:p>
        </p:txBody>
      </p:sp>
      <p:sp>
        <p:nvSpPr>
          <p:cNvPr id="3" name="Date Placeholder 2"/>
          <p:cNvSpPr>
            <a:spLocks noGrp="1"/>
          </p:cNvSpPr>
          <p:nvPr>
            <p:ph type="dt" sz="half" idx="10"/>
          </p:nvPr>
        </p:nvSpPr>
        <p:spPr/>
        <p:txBody>
          <a:bodyPr/>
          <a:lstStyle/>
          <a:p>
            <a:fld id="{8B6E079F-0502-CC4C-9C8B-39554E94F19E}" type="datetime3">
              <a:rPr lang="en-GB" smtClean="0"/>
              <a:pPr/>
              <a:t>20 February, 2019</a:t>
            </a:fld>
            <a:endParaRPr lang="en-GB" dirty="0"/>
          </a:p>
        </p:txBody>
      </p:sp>
      <p:sp>
        <p:nvSpPr>
          <p:cNvPr id="4" name="Footer Placeholder 3"/>
          <p:cNvSpPr>
            <a:spLocks noGrp="1"/>
          </p:cNvSpPr>
          <p:nvPr>
            <p:ph type="ftr" sz="quarter" idx="11"/>
            <p:custDataLst>
              <p:tags r:id="rId1"/>
            </p:custDataLst>
          </p:nvPr>
        </p:nvSpPr>
        <p:spPr>
          <a:xfrm>
            <a:off x="0" y="6480000"/>
            <a:ext cx="9144000" cy="378000"/>
          </a:xfrm>
        </p:spPr>
        <p:txBody>
          <a:bodyPr/>
          <a:lstStyle>
            <a:lvl1pPr algn="ctr">
              <a:defRPr lang="en-GB" sz="1000" b="0" i="0" u="none">
                <a:solidFill>
                  <a:srgbClr val="FFFFFF"/>
                </a:solidFill>
                <a:latin typeface="Arial"/>
              </a:defRPr>
            </a:lvl1pPr>
          </a:lstStyle>
          <a:p>
            <a:endParaRPr lang="en-GB" b="1"/>
          </a:p>
        </p:txBody>
      </p:sp>
      <p:sp>
        <p:nvSpPr>
          <p:cNvPr id="5" name="Slide Number Placeholder 4"/>
          <p:cNvSpPr>
            <a:spLocks noGrp="1"/>
          </p:cNvSpPr>
          <p:nvPr>
            <p:ph type="sldNum" sz="quarter" idx="12"/>
          </p:nvPr>
        </p:nvSpPr>
        <p:spPr/>
        <p:txBody>
          <a:bodyPr/>
          <a:lstStyle/>
          <a:p>
            <a:fld id="{71F9F866-B438-9445-8D9F-1F8FF6608833}" type="slidenum">
              <a:rPr lang="en-GB" smtClean="0"/>
              <a:pPr/>
              <a:t>‹#›</a:t>
            </a:fld>
            <a:endParaRPr lang="en-GB" dirty="0"/>
          </a:p>
        </p:txBody>
      </p:sp>
      <p:sp>
        <p:nvSpPr>
          <p:cNvPr id="13" name="Text Placeholder 6"/>
          <p:cNvSpPr>
            <a:spLocks noGrp="1"/>
          </p:cNvSpPr>
          <p:nvPr>
            <p:ph type="body" sz="quarter" idx="13"/>
          </p:nvPr>
        </p:nvSpPr>
        <p:spPr>
          <a:xfrm>
            <a:off x="720726" y="2161445"/>
            <a:ext cx="3600000" cy="3238555"/>
          </a:xfrm>
          <a:prstGeom prst="roundRect">
            <a:avLst>
              <a:gd name="adj" fmla="val 5995"/>
            </a:avLst>
          </a:prstGeom>
          <a:solidFill>
            <a:schemeClr val="bg1"/>
          </a:solidFill>
          <a:ln>
            <a:noFill/>
          </a:ln>
        </p:spPr>
        <p:txBody>
          <a:bodyPr lIns="36000" tIns="36000" rIns="36000" bIns="36000">
            <a:noAutofit/>
          </a:bodyPr>
          <a:lstStyle>
            <a:lvl1pPr marL="0" marR="0" indent="0" algn="l" defTabSz="914400" rtl="0" eaLnBrk="0" fontAlgn="base" latinLnBrk="0" hangingPunct="0">
              <a:lnSpc>
                <a:spcPct val="100000"/>
              </a:lnSpc>
              <a:spcBef>
                <a:spcPts val="0"/>
              </a:spcBef>
              <a:spcAft>
                <a:spcPts val="12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ＭＳ Ｐゴシック" charset="0"/>
                <a:cs typeface="Arial" pitchFamily="34" charset="0"/>
              </a:rPr>
              <a:t>Click to edit Master text styles</a:t>
            </a:r>
          </a:p>
          <a:p>
            <a:pPr marL="179388" marR="0" lvl="1" indent="-179388" algn="l" defTabSz="914400" rtl="0" eaLnBrk="0" fontAlgn="base" latinLnBrk="0" hangingPunct="0">
              <a:lnSpc>
                <a:spcPct val="100000"/>
              </a:lnSpc>
              <a:spcBef>
                <a:spcPts val="0"/>
              </a:spcBef>
              <a:spcAft>
                <a:spcPts val="1200"/>
              </a:spcAft>
              <a:buClrTx/>
              <a:buSzTx/>
              <a:buFont typeface="Arial" charset="0"/>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Second level</a:t>
            </a:r>
          </a:p>
          <a:p>
            <a:pPr marL="360000" marR="0" lvl="2"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Third level</a:t>
            </a:r>
          </a:p>
          <a:p>
            <a:pPr marL="540000" marR="0" lvl="3"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Fourth level</a:t>
            </a:r>
          </a:p>
        </p:txBody>
      </p:sp>
      <p:sp>
        <p:nvSpPr>
          <p:cNvPr id="14" name="Text Placeholder 6"/>
          <p:cNvSpPr>
            <a:spLocks noGrp="1"/>
          </p:cNvSpPr>
          <p:nvPr>
            <p:ph type="body" sz="quarter" idx="14"/>
          </p:nvPr>
        </p:nvSpPr>
        <p:spPr>
          <a:xfrm>
            <a:off x="4679567" y="2161445"/>
            <a:ext cx="3600002" cy="3238555"/>
          </a:xfrm>
          <a:prstGeom prst="roundRect">
            <a:avLst>
              <a:gd name="adj" fmla="val 5995"/>
            </a:avLst>
          </a:prstGeom>
          <a:solidFill>
            <a:schemeClr val="bg1"/>
          </a:solidFill>
          <a:ln>
            <a:noFill/>
          </a:ln>
        </p:spPr>
        <p:txBody>
          <a:bodyPr lIns="36000" tIns="36000" rIns="36000" bIns="36000">
            <a:noAutofit/>
          </a:bodyPr>
          <a:lstStyle>
            <a:lvl1pPr marL="0" marR="0" indent="0" algn="l" defTabSz="914400" rtl="0" eaLnBrk="0" fontAlgn="base" latinLnBrk="0" hangingPunct="0">
              <a:lnSpc>
                <a:spcPct val="100000"/>
              </a:lnSpc>
              <a:spcBef>
                <a:spcPts val="0"/>
              </a:spcBef>
              <a:spcAft>
                <a:spcPts val="12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ＭＳ Ｐゴシック" charset="0"/>
                <a:cs typeface="Arial" pitchFamily="34" charset="0"/>
              </a:rPr>
              <a:t>Click to edit Master text styles</a:t>
            </a:r>
          </a:p>
          <a:p>
            <a:pPr marL="179388" marR="0" lvl="1" indent="-179388" algn="l" defTabSz="914400" rtl="0" eaLnBrk="0" fontAlgn="base" latinLnBrk="0" hangingPunct="0">
              <a:lnSpc>
                <a:spcPct val="100000"/>
              </a:lnSpc>
              <a:spcBef>
                <a:spcPts val="0"/>
              </a:spcBef>
              <a:spcAft>
                <a:spcPts val="1200"/>
              </a:spcAft>
              <a:buClrTx/>
              <a:buSzTx/>
              <a:buFont typeface="Arial" charset="0"/>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Second level</a:t>
            </a:r>
          </a:p>
          <a:p>
            <a:pPr marL="360000" marR="0" lvl="2"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Third level</a:t>
            </a:r>
          </a:p>
          <a:p>
            <a:pPr marL="540000" marR="0" lvl="3"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Fourth level</a:t>
            </a:r>
          </a:p>
        </p:txBody>
      </p:sp>
    </p:spTree>
    <p:extLst>
      <p:ext uri="{BB962C8B-B14F-4D97-AF65-F5344CB8AC3E}">
        <p14:creationId xmlns:p14="http://schemas.microsoft.com/office/powerpoint/2010/main" val="1337366421"/>
      </p:ext>
    </p:extLst>
  </p:cSld>
  <p:clrMapOvr>
    <a:masterClrMapping/>
  </p:clrMapOvr>
</p:sldLayout>
</file>

<file path=ppt/slideLayouts/slideLayout221.xml><?xml version="1.0" encoding="utf-8"?>
<p:sldLayout xmlns:a="http://schemas.openxmlformats.org/drawingml/2006/main" xmlns:r="http://schemas.openxmlformats.org/officeDocument/2006/relationships" xmlns:p="http://schemas.openxmlformats.org/presentationml/2006/main" preserve="1" userDrawn="1">
  <p:cSld name="10_Custom Layout">
    <p:spTree>
      <p:nvGrpSpPr>
        <p:cNvPr id="1" name=""/>
        <p:cNvGrpSpPr/>
        <p:nvPr/>
      </p:nvGrpSpPr>
      <p:grpSpPr>
        <a:xfrm>
          <a:off x="0" y="0"/>
          <a:ext cx="0" cy="0"/>
          <a:chOff x="0" y="0"/>
          <a:chExt cx="0" cy="0"/>
        </a:xfrm>
      </p:grpSpPr>
      <p:sp>
        <p:nvSpPr>
          <p:cNvPr id="8" name="Rectangle 7"/>
          <p:cNvSpPr/>
          <p:nvPr userDrawn="1"/>
        </p:nvSpPr>
        <p:spPr>
          <a:xfrm>
            <a:off x="0" y="1079999"/>
            <a:ext cx="9144001" cy="5400001"/>
          </a:xfrm>
          <a:prstGeom prst="rect">
            <a:avLst/>
          </a:prstGeom>
          <a:solidFill>
            <a:schemeClr val="bg1">
              <a:lumMod val="9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t"/>
          <a:lstStyle/>
          <a:p>
            <a:pPr algn="ctr">
              <a:spcAft>
                <a:spcPts val="600"/>
              </a:spcAft>
            </a:pPr>
            <a:endParaRPr lang="en-US" dirty="0"/>
          </a:p>
        </p:txBody>
      </p:sp>
      <p:sp>
        <p:nvSpPr>
          <p:cNvPr id="2" name="Title 1"/>
          <p:cNvSpPr>
            <a:spLocks noGrp="1"/>
          </p:cNvSpPr>
          <p:nvPr>
            <p:ph type="title"/>
          </p:nvPr>
        </p:nvSpPr>
        <p:spPr/>
        <p:txBody>
          <a:bodyPr/>
          <a:lstStyle/>
          <a:p>
            <a:r>
              <a:rPr lang="en-GB"/>
              <a:t>Click to edit Master title style</a:t>
            </a:r>
            <a:endParaRPr lang="en-US"/>
          </a:p>
        </p:txBody>
      </p:sp>
      <p:sp>
        <p:nvSpPr>
          <p:cNvPr id="3" name="Date Placeholder 2"/>
          <p:cNvSpPr>
            <a:spLocks noGrp="1"/>
          </p:cNvSpPr>
          <p:nvPr>
            <p:ph type="dt" sz="half" idx="10"/>
          </p:nvPr>
        </p:nvSpPr>
        <p:spPr/>
        <p:txBody>
          <a:bodyPr/>
          <a:lstStyle/>
          <a:p>
            <a:fld id="{8B6E079F-0502-CC4C-9C8B-39554E94F19E}" type="datetime3">
              <a:rPr lang="en-GB" smtClean="0"/>
              <a:pPr/>
              <a:t>20 February, 2019</a:t>
            </a:fld>
            <a:endParaRPr lang="en-GB" dirty="0"/>
          </a:p>
        </p:txBody>
      </p:sp>
      <p:sp>
        <p:nvSpPr>
          <p:cNvPr id="4" name="Footer Placeholder 3"/>
          <p:cNvSpPr>
            <a:spLocks noGrp="1"/>
          </p:cNvSpPr>
          <p:nvPr>
            <p:ph type="ftr" sz="quarter" idx="11"/>
            <p:custDataLst>
              <p:tags r:id="rId1"/>
            </p:custDataLst>
          </p:nvPr>
        </p:nvSpPr>
        <p:spPr>
          <a:xfrm>
            <a:off x="0" y="6480000"/>
            <a:ext cx="9144000" cy="378000"/>
          </a:xfrm>
        </p:spPr>
        <p:txBody>
          <a:bodyPr/>
          <a:lstStyle>
            <a:lvl1pPr algn="ctr">
              <a:defRPr lang="en-GB" sz="1000" b="0" i="0" u="none">
                <a:solidFill>
                  <a:srgbClr val="FFFFFF"/>
                </a:solidFill>
                <a:latin typeface="Arial"/>
              </a:defRPr>
            </a:lvl1pPr>
          </a:lstStyle>
          <a:p>
            <a:endParaRPr lang="en-GB" b="1"/>
          </a:p>
        </p:txBody>
      </p:sp>
      <p:sp>
        <p:nvSpPr>
          <p:cNvPr id="5" name="Slide Number Placeholder 4"/>
          <p:cNvSpPr>
            <a:spLocks noGrp="1"/>
          </p:cNvSpPr>
          <p:nvPr>
            <p:ph type="sldNum" sz="quarter" idx="12"/>
          </p:nvPr>
        </p:nvSpPr>
        <p:spPr/>
        <p:txBody>
          <a:bodyPr/>
          <a:lstStyle/>
          <a:p>
            <a:fld id="{71F9F866-B438-9445-8D9F-1F8FF6608833}" type="slidenum">
              <a:rPr lang="en-GB" smtClean="0"/>
              <a:pPr/>
              <a:t>‹#›</a:t>
            </a:fld>
            <a:endParaRPr lang="en-GB" dirty="0"/>
          </a:p>
        </p:txBody>
      </p:sp>
      <p:sp>
        <p:nvSpPr>
          <p:cNvPr id="6" name="Round Same Side Corner Rectangle 5"/>
          <p:cNvSpPr/>
          <p:nvPr userDrawn="1"/>
        </p:nvSpPr>
        <p:spPr>
          <a:xfrm>
            <a:off x="358774" y="1411899"/>
            <a:ext cx="2879724" cy="5068102"/>
          </a:xfrm>
          <a:prstGeom prst="round2SameRect">
            <a:avLst>
              <a:gd name="adj1" fmla="val 5071"/>
              <a:gd name="adj2" fmla="val 0"/>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t"/>
          <a:lstStyle/>
          <a:p>
            <a:pPr algn="ctr">
              <a:spcAft>
                <a:spcPts val="600"/>
              </a:spcAft>
            </a:pPr>
            <a:endParaRPr lang="en-US" dirty="0"/>
          </a:p>
        </p:txBody>
      </p:sp>
      <p:sp>
        <p:nvSpPr>
          <p:cNvPr id="10"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4"/>
          </p:nvPr>
        </p:nvSpPr>
        <p:spPr>
          <a:xfrm>
            <a:off x="3598861" y="1411899"/>
            <a:ext cx="4680706" cy="1111877"/>
          </a:xfrm>
          <a:prstGeom prst="roundRect">
            <a:avLst/>
          </a:prstGeom>
        </p:spPr>
        <p:txBody>
          <a:bodyPr/>
          <a:lstStyle/>
          <a:p>
            <a:pPr lvl="0"/>
            <a:r>
              <a:rPr lang="en-US" noProof="0" dirty="0"/>
              <a:t>Click icon to add picture</a:t>
            </a:r>
            <a:endParaRPr lang="en-GB" noProof="0" dirty="0"/>
          </a:p>
        </p:txBody>
      </p:sp>
      <p:sp>
        <p:nvSpPr>
          <p:cNvPr id="58" name="Text Placeholder 6"/>
          <p:cNvSpPr>
            <a:spLocks noGrp="1"/>
          </p:cNvSpPr>
          <p:nvPr>
            <p:ph type="body" sz="quarter" idx="15"/>
          </p:nvPr>
        </p:nvSpPr>
        <p:spPr>
          <a:xfrm>
            <a:off x="3598860" y="2879725"/>
            <a:ext cx="4680709" cy="3240275"/>
          </a:xfrm>
          <a:prstGeom prst="roundRect">
            <a:avLst>
              <a:gd name="adj" fmla="val 5995"/>
            </a:avLst>
          </a:prstGeom>
          <a:solidFill>
            <a:schemeClr val="bg1"/>
          </a:solidFill>
          <a:ln>
            <a:noFill/>
          </a:ln>
        </p:spPr>
        <p:txBody>
          <a:bodyPr lIns="36000" tIns="36000" rIns="36000" bIns="36000">
            <a:noAutofit/>
          </a:bodyPr>
          <a:lstStyle>
            <a:lvl1pPr marL="0" marR="0" indent="0" algn="l" defTabSz="914400" rtl="0" eaLnBrk="0" fontAlgn="base" latinLnBrk="0" hangingPunct="0">
              <a:lnSpc>
                <a:spcPct val="100000"/>
              </a:lnSpc>
              <a:spcBef>
                <a:spcPts val="0"/>
              </a:spcBef>
              <a:spcAft>
                <a:spcPts val="12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ＭＳ Ｐゴシック" charset="0"/>
                <a:cs typeface="Arial" pitchFamily="34" charset="0"/>
              </a:rPr>
              <a:t>Click to edit Master text styles</a:t>
            </a:r>
          </a:p>
          <a:p>
            <a:pPr marL="179388" marR="0" lvl="1" indent="-179388" algn="l" defTabSz="914400" rtl="0" eaLnBrk="0" fontAlgn="base" latinLnBrk="0" hangingPunct="0">
              <a:lnSpc>
                <a:spcPct val="100000"/>
              </a:lnSpc>
              <a:spcBef>
                <a:spcPts val="0"/>
              </a:spcBef>
              <a:spcAft>
                <a:spcPts val="1200"/>
              </a:spcAft>
              <a:buClrTx/>
              <a:buSzTx/>
              <a:buFont typeface="Arial" charset="0"/>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Second level</a:t>
            </a:r>
          </a:p>
          <a:p>
            <a:pPr marL="360000" marR="0" lvl="2"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Third level</a:t>
            </a:r>
          </a:p>
          <a:p>
            <a:pPr marL="540000" marR="0" lvl="3"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Fourth level</a:t>
            </a:r>
          </a:p>
        </p:txBody>
      </p:sp>
    </p:spTree>
    <p:extLst>
      <p:ext uri="{BB962C8B-B14F-4D97-AF65-F5344CB8AC3E}">
        <p14:creationId xmlns:p14="http://schemas.microsoft.com/office/powerpoint/2010/main" val="3783404923"/>
      </p:ext>
    </p:extLst>
  </p:cSld>
  <p:clrMapOvr>
    <a:masterClrMapping/>
  </p:clrMapOvr>
</p:sldLayout>
</file>

<file path=ppt/slideLayouts/slideLayout222.xml><?xml version="1.0" encoding="utf-8"?>
<p:sldLayout xmlns:a="http://schemas.openxmlformats.org/drawingml/2006/main" xmlns:r="http://schemas.openxmlformats.org/officeDocument/2006/relationships" xmlns:p="http://schemas.openxmlformats.org/presentationml/2006/main" preserve="1" userDrawn="1">
  <p:cSld name="11_Custom Layout">
    <p:spTree>
      <p:nvGrpSpPr>
        <p:cNvPr id="1" name=""/>
        <p:cNvGrpSpPr/>
        <p:nvPr/>
      </p:nvGrpSpPr>
      <p:grpSpPr>
        <a:xfrm>
          <a:off x="0" y="0"/>
          <a:ext cx="0" cy="0"/>
          <a:chOff x="0" y="0"/>
          <a:chExt cx="0" cy="0"/>
        </a:xfrm>
      </p:grpSpPr>
      <p:sp>
        <p:nvSpPr>
          <p:cNvPr id="8" name="Rectangle 7"/>
          <p:cNvSpPr/>
          <p:nvPr userDrawn="1"/>
        </p:nvSpPr>
        <p:spPr>
          <a:xfrm>
            <a:off x="0" y="1079999"/>
            <a:ext cx="9144001" cy="5400001"/>
          </a:xfrm>
          <a:prstGeom prst="rect">
            <a:avLst/>
          </a:prstGeom>
          <a:solidFill>
            <a:schemeClr val="bg1">
              <a:lumMod val="9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t"/>
          <a:lstStyle/>
          <a:p>
            <a:pPr algn="ctr">
              <a:spcAft>
                <a:spcPts val="600"/>
              </a:spcAft>
            </a:pPr>
            <a:endParaRPr lang="en-US" dirty="0"/>
          </a:p>
        </p:txBody>
      </p:sp>
      <p:sp>
        <p:nvSpPr>
          <p:cNvPr id="2" name="Title 1"/>
          <p:cNvSpPr>
            <a:spLocks noGrp="1"/>
          </p:cNvSpPr>
          <p:nvPr>
            <p:ph type="title"/>
          </p:nvPr>
        </p:nvSpPr>
        <p:spPr/>
        <p:txBody>
          <a:bodyPr/>
          <a:lstStyle/>
          <a:p>
            <a:r>
              <a:rPr lang="en-GB"/>
              <a:t>Click to edit Master title style</a:t>
            </a:r>
            <a:endParaRPr lang="en-US"/>
          </a:p>
        </p:txBody>
      </p:sp>
      <p:sp>
        <p:nvSpPr>
          <p:cNvPr id="3" name="Date Placeholder 2"/>
          <p:cNvSpPr>
            <a:spLocks noGrp="1"/>
          </p:cNvSpPr>
          <p:nvPr>
            <p:ph type="dt" sz="half" idx="10"/>
          </p:nvPr>
        </p:nvSpPr>
        <p:spPr/>
        <p:txBody>
          <a:bodyPr/>
          <a:lstStyle/>
          <a:p>
            <a:fld id="{8B6E079F-0502-CC4C-9C8B-39554E94F19E}" type="datetime3">
              <a:rPr lang="en-GB" smtClean="0"/>
              <a:pPr/>
              <a:t>20 February, 2019</a:t>
            </a:fld>
            <a:endParaRPr lang="en-GB" dirty="0"/>
          </a:p>
        </p:txBody>
      </p:sp>
      <p:sp>
        <p:nvSpPr>
          <p:cNvPr id="4" name="Footer Placeholder 3"/>
          <p:cNvSpPr>
            <a:spLocks noGrp="1"/>
          </p:cNvSpPr>
          <p:nvPr>
            <p:ph type="ftr" sz="quarter" idx="11"/>
            <p:custDataLst>
              <p:tags r:id="rId1"/>
            </p:custDataLst>
          </p:nvPr>
        </p:nvSpPr>
        <p:spPr>
          <a:xfrm>
            <a:off x="0" y="6480000"/>
            <a:ext cx="9144000" cy="378000"/>
          </a:xfrm>
        </p:spPr>
        <p:txBody>
          <a:bodyPr/>
          <a:lstStyle>
            <a:lvl1pPr algn="ctr">
              <a:defRPr lang="en-GB" sz="1000" b="0" i="0" u="none">
                <a:solidFill>
                  <a:srgbClr val="FFFFFF"/>
                </a:solidFill>
                <a:latin typeface="Arial"/>
              </a:defRPr>
            </a:lvl1pPr>
          </a:lstStyle>
          <a:p>
            <a:endParaRPr lang="en-GB" b="1"/>
          </a:p>
        </p:txBody>
      </p:sp>
      <p:sp>
        <p:nvSpPr>
          <p:cNvPr id="5" name="Slide Number Placeholder 4"/>
          <p:cNvSpPr>
            <a:spLocks noGrp="1"/>
          </p:cNvSpPr>
          <p:nvPr>
            <p:ph type="sldNum" sz="quarter" idx="12"/>
          </p:nvPr>
        </p:nvSpPr>
        <p:spPr/>
        <p:txBody>
          <a:bodyPr/>
          <a:lstStyle/>
          <a:p>
            <a:fld id="{71F9F866-B438-9445-8D9F-1F8FF6608833}" type="slidenum">
              <a:rPr lang="en-GB" smtClean="0"/>
              <a:pPr/>
              <a:t>‹#›</a:t>
            </a:fld>
            <a:endParaRPr lang="en-GB" dirty="0"/>
          </a:p>
        </p:txBody>
      </p:sp>
      <p:sp>
        <p:nvSpPr>
          <p:cNvPr id="6" name="Round Same Side Corner Rectangle 5"/>
          <p:cNvSpPr/>
          <p:nvPr userDrawn="1"/>
        </p:nvSpPr>
        <p:spPr>
          <a:xfrm>
            <a:off x="358774" y="1439863"/>
            <a:ext cx="2879724" cy="5040138"/>
          </a:xfrm>
          <a:prstGeom prst="round2SameRect">
            <a:avLst>
              <a:gd name="adj1" fmla="val 5071"/>
              <a:gd name="adj2" fmla="val 0"/>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t"/>
          <a:lstStyle/>
          <a:p>
            <a:pPr algn="ctr">
              <a:spcAft>
                <a:spcPts val="600"/>
              </a:spcAft>
            </a:pPr>
            <a:endParaRPr lang="en-US" dirty="0"/>
          </a:p>
        </p:txBody>
      </p:sp>
      <p:sp>
        <p:nvSpPr>
          <p:cNvPr id="10"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4"/>
          </p:nvPr>
        </p:nvSpPr>
        <p:spPr>
          <a:xfrm>
            <a:off x="3598860" y="5400000"/>
            <a:ext cx="4717259" cy="1080000"/>
          </a:xfrm>
          <a:prstGeom prst="round2SameRect">
            <a:avLst/>
          </a:prstGeom>
        </p:spPr>
        <p:txBody>
          <a:bodyPr/>
          <a:lstStyle/>
          <a:p>
            <a:pPr lvl="0"/>
            <a:r>
              <a:rPr lang="en-US" noProof="0" dirty="0"/>
              <a:t>Click icon to add picture</a:t>
            </a:r>
            <a:endParaRPr lang="en-GB" noProof="0" dirty="0"/>
          </a:p>
        </p:txBody>
      </p:sp>
      <p:sp>
        <p:nvSpPr>
          <p:cNvPr id="58" name="Text Placeholder 6"/>
          <p:cNvSpPr>
            <a:spLocks noGrp="1"/>
          </p:cNvSpPr>
          <p:nvPr>
            <p:ph type="body" sz="quarter" idx="15"/>
          </p:nvPr>
        </p:nvSpPr>
        <p:spPr>
          <a:xfrm>
            <a:off x="3598861" y="1439863"/>
            <a:ext cx="2159000" cy="3600450"/>
          </a:xfrm>
          <a:prstGeom prst="roundRect">
            <a:avLst>
              <a:gd name="adj" fmla="val 5995"/>
            </a:avLst>
          </a:prstGeom>
          <a:solidFill>
            <a:schemeClr val="bg1"/>
          </a:solidFill>
          <a:ln>
            <a:noFill/>
          </a:ln>
        </p:spPr>
        <p:txBody>
          <a:bodyPr lIns="36000" tIns="36000" rIns="36000" bIns="36000">
            <a:noAutofit/>
          </a:bodyPr>
          <a:lstStyle>
            <a:lvl1pPr marL="0" marR="0" indent="0" algn="l" defTabSz="914400" rtl="0" eaLnBrk="0" fontAlgn="base" latinLnBrk="0" hangingPunct="0">
              <a:lnSpc>
                <a:spcPct val="100000"/>
              </a:lnSpc>
              <a:spcBef>
                <a:spcPts val="0"/>
              </a:spcBef>
              <a:spcAft>
                <a:spcPts val="12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ＭＳ Ｐゴシック" charset="0"/>
                <a:cs typeface="Arial" pitchFamily="34" charset="0"/>
              </a:rPr>
              <a:t>Click to edit Master text styles</a:t>
            </a:r>
          </a:p>
          <a:p>
            <a:pPr marL="179388" marR="0" lvl="1" indent="-179388" algn="l" defTabSz="914400" rtl="0" eaLnBrk="0" fontAlgn="base" latinLnBrk="0" hangingPunct="0">
              <a:lnSpc>
                <a:spcPct val="100000"/>
              </a:lnSpc>
              <a:spcBef>
                <a:spcPts val="0"/>
              </a:spcBef>
              <a:spcAft>
                <a:spcPts val="1200"/>
              </a:spcAft>
              <a:buClrTx/>
              <a:buSzTx/>
              <a:buFont typeface="Arial" charset="0"/>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Second level</a:t>
            </a:r>
          </a:p>
          <a:p>
            <a:pPr marL="360000" marR="0" lvl="2"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Third level</a:t>
            </a:r>
          </a:p>
          <a:p>
            <a:pPr marL="540000" marR="0" lvl="3"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Fourth level</a:t>
            </a:r>
          </a:p>
        </p:txBody>
      </p:sp>
      <p:sp>
        <p:nvSpPr>
          <p:cNvPr id="59" name="Text Placeholder 6"/>
          <p:cNvSpPr>
            <a:spLocks noGrp="1"/>
          </p:cNvSpPr>
          <p:nvPr>
            <p:ph type="body" sz="quarter" idx="16"/>
          </p:nvPr>
        </p:nvSpPr>
        <p:spPr>
          <a:xfrm>
            <a:off x="6118224" y="1439863"/>
            <a:ext cx="2197896" cy="3600450"/>
          </a:xfrm>
          <a:prstGeom prst="roundRect">
            <a:avLst>
              <a:gd name="adj" fmla="val 5995"/>
            </a:avLst>
          </a:prstGeom>
          <a:solidFill>
            <a:schemeClr val="bg1"/>
          </a:solidFill>
          <a:ln>
            <a:noFill/>
          </a:ln>
        </p:spPr>
        <p:txBody>
          <a:bodyPr lIns="36000" tIns="36000" rIns="36000" bIns="36000">
            <a:noAutofit/>
          </a:bodyPr>
          <a:lstStyle>
            <a:lvl1pPr marL="0" marR="0" indent="0" algn="l" defTabSz="914400" rtl="0" eaLnBrk="0" fontAlgn="base" latinLnBrk="0" hangingPunct="0">
              <a:lnSpc>
                <a:spcPct val="100000"/>
              </a:lnSpc>
              <a:spcBef>
                <a:spcPts val="0"/>
              </a:spcBef>
              <a:spcAft>
                <a:spcPts val="12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ＭＳ Ｐゴシック" charset="0"/>
                <a:cs typeface="Arial" pitchFamily="34" charset="0"/>
              </a:rPr>
              <a:t>Click to edit Master text styles</a:t>
            </a:r>
          </a:p>
          <a:p>
            <a:pPr marL="179388" marR="0" lvl="1" indent="-179388" algn="l" defTabSz="914400" rtl="0" eaLnBrk="0" fontAlgn="base" latinLnBrk="0" hangingPunct="0">
              <a:lnSpc>
                <a:spcPct val="100000"/>
              </a:lnSpc>
              <a:spcBef>
                <a:spcPts val="0"/>
              </a:spcBef>
              <a:spcAft>
                <a:spcPts val="1200"/>
              </a:spcAft>
              <a:buClrTx/>
              <a:buSzTx/>
              <a:buFont typeface="Arial" charset="0"/>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Second level</a:t>
            </a:r>
          </a:p>
          <a:p>
            <a:pPr marL="360000" marR="0" lvl="2"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Third level</a:t>
            </a:r>
          </a:p>
          <a:p>
            <a:pPr marL="540000" marR="0" lvl="3"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Fourth level</a:t>
            </a:r>
          </a:p>
        </p:txBody>
      </p:sp>
    </p:spTree>
    <p:extLst>
      <p:ext uri="{BB962C8B-B14F-4D97-AF65-F5344CB8AC3E}">
        <p14:creationId xmlns:p14="http://schemas.microsoft.com/office/powerpoint/2010/main" val="1040496234"/>
      </p:ext>
    </p:extLst>
  </p:cSld>
  <p:clrMapOvr>
    <a:masterClrMapping/>
  </p:clrMapOvr>
</p:sldLayout>
</file>

<file path=ppt/slideLayouts/slideLayout223.xml><?xml version="1.0" encoding="utf-8"?>
<p:sldLayout xmlns:a="http://schemas.openxmlformats.org/drawingml/2006/main" xmlns:r="http://schemas.openxmlformats.org/officeDocument/2006/relationships" xmlns:p="http://schemas.openxmlformats.org/presentationml/2006/main" preserve="1" userDrawn="1">
  <p:cSld name="12_Custom Layout">
    <p:spTree>
      <p:nvGrpSpPr>
        <p:cNvPr id="1" name=""/>
        <p:cNvGrpSpPr/>
        <p:nvPr/>
      </p:nvGrpSpPr>
      <p:grpSpPr>
        <a:xfrm>
          <a:off x="0" y="0"/>
          <a:ext cx="0" cy="0"/>
          <a:chOff x="0" y="0"/>
          <a:chExt cx="0" cy="0"/>
        </a:xfrm>
      </p:grpSpPr>
      <p:sp>
        <p:nvSpPr>
          <p:cNvPr id="10" name="Rectangle 9"/>
          <p:cNvSpPr/>
          <p:nvPr userDrawn="1"/>
        </p:nvSpPr>
        <p:spPr>
          <a:xfrm>
            <a:off x="0" y="1800224"/>
            <a:ext cx="9144001" cy="4679775"/>
          </a:xfrm>
          <a:prstGeom prst="rect">
            <a:avLst/>
          </a:prstGeom>
          <a:solidFill>
            <a:schemeClr val="bg1">
              <a:lumMod val="9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t"/>
          <a:lstStyle/>
          <a:p>
            <a:pPr algn="ctr">
              <a:spcAft>
                <a:spcPts val="600"/>
              </a:spcAft>
            </a:pPr>
            <a:endParaRPr lang="en-US" dirty="0"/>
          </a:p>
        </p:txBody>
      </p:sp>
      <p:sp>
        <p:nvSpPr>
          <p:cNvPr id="2" name="Title 1"/>
          <p:cNvSpPr>
            <a:spLocks noGrp="1"/>
          </p:cNvSpPr>
          <p:nvPr>
            <p:ph type="title"/>
          </p:nvPr>
        </p:nvSpPr>
        <p:spPr/>
        <p:txBody>
          <a:bodyPr/>
          <a:lstStyle/>
          <a:p>
            <a:r>
              <a:rPr lang="en-GB"/>
              <a:t>Click to edit Master title style</a:t>
            </a:r>
            <a:endParaRPr lang="en-US"/>
          </a:p>
        </p:txBody>
      </p:sp>
      <p:sp>
        <p:nvSpPr>
          <p:cNvPr id="3" name="Date Placeholder 2"/>
          <p:cNvSpPr>
            <a:spLocks noGrp="1"/>
          </p:cNvSpPr>
          <p:nvPr>
            <p:ph type="dt" sz="half" idx="10"/>
          </p:nvPr>
        </p:nvSpPr>
        <p:spPr/>
        <p:txBody>
          <a:bodyPr/>
          <a:lstStyle/>
          <a:p>
            <a:fld id="{8B6E079F-0502-CC4C-9C8B-39554E94F19E}" type="datetime3">
              <a:rPr lang="en-GB" smtClean="0"/>
              <a:pPr/>
              <a:t>20 February, 2019</a:t>
            </a:fld>
            <a:endParaRPr lang="en-GB" dirty="0"/>
          </a:p>
        </p:txBody>
      </p:sp>
      <p:sp>
        <p:nvSpPr>
          <p:cNvPr id="4" name="Footer Placeholder 3"/>
          <p:cNvSpPr>
            <a:spLocks noGrp="1"/>
          </p:cNvSpPr>
          <p:nvPr>
            <p:ph type="ftr" sz="quarter" idx="11"/>
            <p:custDataLst>
              <p:tags r:id="rId1"/>
            </p:custDataLst>
          </p:nvPr>
        </p:nvSpPr>
        <p:spPr>
          <a:xfrm>
            <a:off x="0" y="6480000"/>
            <a:ext cx="9144000" cy="378000"/>
          </a:xfrm>
        </p:spPr>
        <p:txBody>
          <a:bodyPr/>
          <a:lstStyle>
            <a:lvl1pPr algn="ctr">
              <a:defRPr lang="en-GB" sz="1000" b="0" i="0" u="none">
                <a:solidFill>
                  <a:srgbClr val="FFFFFF"/>
                </a:solidFill>
                <a:latin typeface="Arial"/>
              </a:defRPr>
            </a:lvl1pPr>
          </a:lstStyle>
          <a:p>
            <a:endParaRPr lang="en-GB" b="1"/>
          </a:p>
        </p:txBody>
      </p:sp>
      <p:sp>
        <p:nvSpPr>
          <p:cNvPr id="5" name="Slide Number Placeholder 4"/>
          <p:cNvSpPr>
            <a:spLocks noGrp="1"/>
          </p:cNvSpPr>
          <p:nvPr>
            <p:ph type="sldNum" sz="quarter" idx="12"/>
          </p:nvPr>
        </p:nvSpPr>
        <p:spPr/>
        <p:txBody>
          <a:bodyPr/>
          <a:lstStyle/>
          <a:p>
            <a:fld id="{71F9F866-B438-9445-8D9F-1F8FF6608833}" type="slidenum">
              <a:rPr lang="en-GB" smtClean="0"/>
              <a:pPr/>
              <a:t>‹#›</a:t>
            </a:fld>
            <a:endParaRPr lang="en-GB" dirty="0"/>
          </a:p>
        </p:txBody>
      </p:sp>
      <p:sp>
        <p:nvSpPr>
          <p:cNvPr id="7" name="Oval 6"/>
          <p:cNvSpPr/>
          <p:nvPr userDrawn="1"/>
        </p:nvSpPr>
        <p:spPr>
          <a:xfrm>
            <a:off x="720725" y="2158844"/>
            <a:ext cx="1800225" cy="1800225"/>
          </a:xfrm>
          <a:prstGeom prst="ellipse">
            <a:avLst/>
          </a:prstGeom>
          <a:solidFill>
            <a:schemeClr val="bg1"/>
          </a:solidFill>
          <a:ln w="3175" cmpd="sng">
            <a:noFill/>
          </a:ln>
          <a:effectLst/>
        </p:spPr>
        <p:style>
          <a:lnRef idx="1">
            <a:schemeClr val="accent1"/>
          </a:lnRef>
          <a:fillRef idx="3">
            <a:schemeClr val="accent1"/>
          </a:fillRef>
          <a:effectRef idx="2">
            <a:schemeClr val="accent1"/>
          </a:effectRef>
          <a:fontRef idx="minor">
            <a:schemeClr val="lt1"/>
          </a:fontRef>
        </p:style>
        <p:txBody>
          <a:bodyPr lIns="36000" tIns="36000" rIns="36000" bIns="36000" rtlCol="0" anchor="t"/>
          <a:lstStyle/>
          <a:p>
            <a:pPr>
              <a:spcAft>
                <a:spcPts val="600"/>
              </a:spcAft>
            </a:pPr>
            <a:r>
              <a:rPr lang="en-GB" sz="1300" dirty="0">
                <a:latin typeface="Franklin Gothic Book"/>
                <a:cs typeface="Franklin Gothic Book"/>
              </a:rPr>
              <a:t>Project Summary</a:t>
            </a:r>
          </a:p>
        </p:txBody>
      </p:sp>
      <p:sp>
        <p:nvSpPr>
          <p:cNvPr id="8" name="Rounded Rectangle 7"/>
          <p:cNvSpPr/>
          <p:nvPr userDrawn="1"/>
        </p:nvSpPr>
        <p:spPr>
          <a:xfrm>
            <a:off x="720725" y="4319775"/>
            <a:ext cx="1800225" cy="1800225"/>
          </a:xfrm>
          <a:prstGeom prst="roundRect">
            <a:avLst>
              <a:gd name="adj" fmla="val 7738"/>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rtlCol="0" anchor="t"/>
          <a:lstStyle/>
          <a:p>
            <a:pPr algn="ctr">
              <a:spcAft>
                <a:spcPts val="600"/>
              </a:spcAft>
            </a:pPr>
            <a:endParaRPr lang="en-US" dirty="0"/>
          </a:p>
        </p:txBody>
      </p:sp>
      <p:sp>
        <p:nvSpPr>
          <p:cNvPr id="9" name="Round Same Side Corner Rectangle 8"/>
          <p:cNvSpPr/>
          <p:nvPr userDrawn="1"/>
        </p:nvSpPr>
        <p:spPr>
          <a:xfrm>
            <a:off x="5038724" y="2158844"/>
            <a:ext cx="3600845" cy="4311806"/>
          </a:xfrm>
          <a:prstGeom prst="round2SameRect">
            <a:avLst>
              <a:gd name="adj1" fmla="val 3720"/>
              <a:gd name="adj2" fmla="val 0"/>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rtlCol="0" anchor="t"/>
          <a:lstStyle/>
          <a:p>
            <a:pPr algn="ctr">
              <a:spcAft>
                <a:spcPts val="600"/>
              </a:spcAft>
            </a:pPr>
            <a:endParaRPr lang="en-US" dirty="0"/>
          </a:p>
        </p:txBody>
      </p:sp>
      <p:sp>
        <p:nvSpPr>
          <p:cNvPr id="12"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4"/>
          </p:nvPr>
        </p:nvSpPr>
        <p:spPr>
          <a:xfrm>
            <a:off x="2878135" y="2160588"/>
            <a:ext cx="1800226" cy="4310062"/>
          </a:xfrm>
          <a:prstGeom prst="round2SameRect">
            <a:avLst>
              <a:gd name="adj1" fmla="val 10230"/>
              <a:gd name="adj2" fmla="val 0"/>
            </a:avLst>
          </a:prstGeom>
        </p:spPr>
        <p:txBody>
          <a:bodyPr/>
          <a:lstStyle/>
          <a:p>
            <a:pPr lvl="0"/>
            <a:r>
              <a:rPr lang="en-US" noProof="0" dirty="0"/>
              <a:t>Click icon to add picture</a:t>
            </a:r>
            <a:endParaRPr lang="en-GB" noProof="0" dirty="0"/>
          </a:p>
        </p:txBody>
      </p:sp>
    </p:spTree>
    <p:extLst>
      <p:ext uri="{BB962C8B-B14F-4D97-AF65-F5344CB8AC3E}">
        <p14:creationId xmlns:p14="http://schemas.microsoft.com/office/powerpoint/2010/main" val="3760372073"/>
      </p:ext>
    </p:extLst>
  </p:cSld>
  <p:clrMapOvr>
    <a:masterClrMapping/>
  </p:clrMapOvr>
</p:sldLayout>
</file>

<file path=ppt/slideLayouts/slideLayout224.xml><?xml version="1.0" encoding="utf-8"?>
<p:sldLayout xmlns:a="http://schemas.openxmlformats.org/drawingml/2006/main" xmlns:r="http://schemas.openxmlformats.org/officeDocument/2006/relationships" xmlns:p="http://schemas.openxmlformats.org/presentationml/2006/main" preserve="1" userDrawn="1">
  <p:cSld name="14_Custom Layout">
    <p:spTree>
      <p:nvGrpSpPr>
        <p:cNvPr id="1" name=""/>
        <p:cNvGrpSpPr/>
        <p:nvPr/>
      </p:nvGrpSpPr>
      <p:grpSpPr>
        <a:xfrm>
          <a:off x="0" y="0"/>
          <a:ext cx="0" cy="0"/>
          <a:chOff x="0" y="0"/>
          <a:chExt cx="0" cy="0"/>
        </a:xfrm>
      </p:grpSpPr>
      <p:sp>
        <p:nvSpPr>
          <p:cNvPr id="10" name="Rectangle 9"/>
          <p:cNvSpPr/>
          <p:nvPr userDrawn="1"/>
        </p:nvSpPr>
        <p:spPr>
          <a:xfrm>
            <a:off x="0" y="1800225"/>
            <a:ext cx="9144001" cy="4679775"/>
          </a:xfrm>
          <a:prstGeom prst="rect">
            <a:avLst/>
          </a:prstGeom>
          <a:solidFill>
            <a:schemeClr val="bg1">
              <a:lumMod val="9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t"/>
          <a:lstStyle/>
          <a:p>
            <a:pPr algn="ctr">
              <a:spcAft>
                <a:spcPts val="600"/>
              </a:spcAft>
            </a:pPr>
            <a:endParaRPr lang="en-US" dirty="0"/>
          </a:p>
        </p:txBody>
      </p:sp>
      <p:sp>
        <p:nvSpPr>
          <p:cNvPr id="11"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4"/>
          </p:nvPr>
        </p:nvSpPr>
        <p:spPr>
          <a:xfrm>
            <a:off x="720725" y="4319588"/>
            <a:ext cx="3957636" cy="2151062"/>
          </a:xfrm>
          <a:prstGeom prst="round2SameRect">
            <a:avLst>
              <a:gd name="adj1" fmla="val 10230"/>
              <a:gd name="adj2" fmla="val 0"/>
            </a:avLst>
          </a:prstGeom>
        </p:spPr>
        <p:txBody>
          <a:bodyPr/>
          <a:lstStyle/>
          <a:p>
            <a:pPr lvl="0"/>
            <a:r>
              <a:rPr lang="en-US" noProof="0" dirty="0"/>
              <a:t>Click icon to add picture</a:t>
            </a:r>
            <a:endParaRPr lang="en-GB" noProof="0" dirty="0"/>
          </a:p>
        </p:txBody>
      </p:sp>
      <p:sp>
        <p:nvSpPr>
          <p:cNvPr id="2" name="Title 1"/>
          <p:cNvSpPr>
            <a:spLocks noGrp="1"/>
          </p:cNvSpPr>
          <p:nvPr>
            <p:ph type="title"/>
          </p:nvPr>
        </p:nvSpPr>
        <p:spPr/>
        <p:txBody>
          <a:bodyPr/>
          <a:lstStyle>
            <a:lvl1pPr>
              <a:defRPr>
                <a:latin typeface="Bodoni MT" panose="02070603080606020203" pitchFamily="18" charset="0"/>
              </a:defRPr>
            </a:lvl1pPr>
          </a:lstStyle>
          <a:p>
            <a:r>
              <a:rPr lang="en-GB" dirty="0"/>
              <a:t>Click to edit Master title style</a:t>
            </a:r>
            <a:endParaRPr lang="en-US" dirty="0"/>
          </a:p>
        </p:txBody>
      </p:sp>
      <p:sp>
        <p:nvSpPr>
          <p:cNvPr id="3" name="Date Placeholder 2"/>
          <p:cNvSpPr>
            <a:spLocks noGrp="1"/>
          </p:cNvSpPr>
          <p:nvPr>
            <p:ph type="dt" sz="half" idx="10"/>
          </p:nvPr>
        </p:nvSpPr>
        <p:spPr/>
        <p:txBody>
          <a:bodyPr/>
          <a:lstStyle/>
          <a:p>
            <a:fld id="{8B6E079F-0502-CC4C-9C8B-39554E94F19E}" type="datetime3">
              <a:rPr lang="en-GB" smtClean="0"/>
              <a:pPr/>
              <a:t>20 February, 2019</a:t>
            </a:fld>
            <a:endParaRPr lang="en-GB" dirty="0"/>
          </a:p>
        </p:txBody>
      </p:sp>
      <p:sp>
        <p:nvSpPr>
          <p:cNvPr id="4" name="Footer Placeholder 3"/>
          <p:cNvSpPr>
            <a:spLocks noGrp="1"/>
          </p:cNvSpPr>
          <p:nvPr>
            <p:ph type="ftr" sz="quarter" idx="11"/>
            <p:custDataLst>
              <p:tags r:id="rId1"/>
            </p:custDataLst>
          </p:nvPr>
        </p:nvSpPr>
        <p:spPr>
          <a:xfrm>
            <a:off x="0" y="6480000"/>
            <a:ext cx="9144000" cy="378000"/>
          </a:xfrm>
        </p:spPr>
        <p:txBody>
          <a:bodyPr/>
          <a:lstStyle>
            <a:lvl1pPr algn="ctr">
              <a:defRPr lang="en-GB" sz="1000" b="0" i="0" u="none">
                <a:solidFill>
                  <a:srgbClr val="FFFFFF"/>
                </a:solidFill>
                <a:latin typeface="Arial"/>
              </a:defRPr>
            </a:lvl1pPr>
          </a:lstStyle>
          <a:p>
            <a:endParaRPr lang="en-GB" b="1"/>
          </a:p>
        </p:txBody>
      </p:sp>
      <p:sp>
        <p:nvSpPr>
          <p:cNvPr id="5" name="Slide Number Placeholder 4"/>
          <p:cNvSpPr>
            <a:spLocks noGrp="1"/>
          </p:cNvSpPr>
          <p:nvPr>
            <p:ph type="sldNum" sz="quarter" idx="12"/>
          </p:nvPr>
        </p:nvSpPr>
        <p:spPr/>
        <p:txBody>
          <a:bodyPr/>
          <a:lstStyle/>
          <a:p>
            <a:fld id="{71F9F866-B438-9445-8D9F-1F8FF6608833}" type="slidenum">
              <a:rPr lang="en-GB" smtClean="0"/>
              <a:pPr/>
              <a:t>‹#›</a:t>
            </a:fld>
            <a:endParaRPr lang="en-GB" dirty="0"/>
          </a:p>
        </p:txBody>
      </p:sp>
      <p:sp>
        <p:nvSpPr>
          <p:cNvPr id="7" name="Oval 6"/>
          <p:cNvSpPr/>
          <p:nvPr userDrawn="1"/>
        </p:nvSpPr>
        <p:spPr>
          <a:xfrm>
            <a:off x="720725" y="2158844"/>
            <a:ext cx="1800225" cy="1800225"/>
          </a:xfrm>
          <a:prstGeom prst="ellipse">
            <a:avLst/>
          </a:prstGeom>
          <a:solidFill>
            <a:schemeClr val="bg1"/>
          </a:solidFill>
          <a:ln w="3175" cmpd="sng">
            <a:noFill/>
          </a:ln>
          <a:effectLst/>
        </p:spPr>
        <p:style>
          <a:lnRef idx="1">
            <a:schemeClr val="accent1"/>
          </a:lnRef>
          <a:fillRef idx="3">
            <a:schemeClr val="accent1"/>
          </a:fillRef>
          <a:effectRef idx="2">
            <a:schemeClr val="accent1"/>
          </a:effectRef>
          <a:fontRef idx="minor">
            <a:schemeClr val="lt1"/>
          </a:fontRef>
        </p:style>
        <p:txBody>
          <a:bodyPr lIns="36000" tIns="36000" rIns="36000" bIns="36000" rtlCol="0" anchor="t"/>
          <a:lstStyle/>
          <a:p>
            <a:pPr>
              <a:spcAft>
                <a:spcPts val="600"/>
              </a:spcAft>
            </a:pPr>
            <a:r>
              <a:rPr lang="en-GB" sz="1300" dirty="0">
                <a:latin typeface="Franklin Gothic Book"/>
                <a:cs typeface="Franklin Gothic Book"/>
              </a:rPr>
              <a:t>Project Summary</a:t>
            </a:r>
          </a:p>
        </p:txBody>
      </p:sp>
      <p:sp>
        <p:nvSpPr>
          <p:cNvPr id="8" name="Rounded Rectangle 7"/>
          <p:cNvSpPr/>
          <p:nvPr userDrawn="1"/>
        </p:nvSpPr>
        <p:spPr>
          <a:xfrm>
            <a:off x="2878136" y="2158844"/>
            <a:ext cx="1800225" cy="1800225"/>
          </a:xfrm>
          <a:prstGeom prst="roundRect">
            <a:avLst>
              <a:gd name="adj" fmla="val 7738"/>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rtlCol="0" anchor="t"/>
          <a:lstStyle/>
          <a:p>
            <a:pPr algn="ctr">
              <a:spcAft>
                <a:spcPts val="600"/>
              </a:spcAft>
            </a:pPr>
            <a:endParaRPr lang="en-US" dirty="0"/>
          </a:p>
        </p:txBody>
      </p:sp>
      <p:sp>
        <p:nvSpPr>
          <p:cNvPr id="9" name="Round Same Side Corner Rectangle 8"/>
          <p:cNvSpPr/>
          <p:nvPr userDrawn="1"/>
        </p:nvSpPr>
        <p:spPr>
          <a:xfrm>
            <a:off x="5038724" y="2158844"/>
            <a:ext cx="3600845" cy="4311806"/>
          </a:xfrm>
          <a:prstGeom prst="round2SameRect">
            <a:avLst>
              <a:gd name="adj1" fmla="val 3720"/>
              <a:gd name="adj2" fmla="val 0"/>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rtlCol="0" anchor="t"/>
          <a:lstStyle/>
          <a:p>
            <a:pPr algn="ctr">
              <a:spcAft>
                <a:spcPts val="600"/>
              </a:spcAft>
            </a:pPr>
            <a:endParaRPr lang="en-US" dirty="0"/>
          </a:p>
        </p:txBody>
      </p:sp>
    </p:spTree>
    <p:extLst>
      <p:ext uri="{BB962C8B-B14F-4D97-AF65-F5344CB8AC3E}">
        <p14:creationId xmlns:p14="http://schemas.microsoft.com/office/powerpoint/2010/main" val="4121067681"/>
      </p:ext>
    </p:extLst>
  </p:cSld>
  <p:clrMapOvr>
    <a:masterClrMapping/>
  </p:clrMapOvr>
</p:sldLayout>
</file>

<file path=ppt/slideLayouts/slideLayout225.xml><?xml version="1.0" encoding="utf-8"?>
<p:sldLayout xmlns:a="http://schemas.openxmlformats.org/drawingml/2006/main" xmlns:r="http://schemas.openxmlformats.org/officeDocument/2006/relationships" xmlns:p="http://schemas.openxmlformats.org/presentationml/2006/main" preserve="1" userDrawn="1">
  <p:cSld name="Smart graphic">
    <p:spTree>
      <p:nvGrpSpPr>
        <p:cNvPr id="1" name=""/>
        <p:cNvGrpSpPr/>
        <p:nvPr/>
      </p:nvGrpSpPr>
      <p:grpSpPr>
        <a:xfrm>
          <a:off x="0" y="0"/>
          <a:ext cx="0" cy="0"/>
          <a:chOff x="0" y="0"/>
          <a:chExt cx="0" cy="0"/>
        </a:xfrm>
      </p:grpSpPr>
      <p:sp>
        <p:nvSpPr>
          <p:cNvPr id="4" name="Round Same Side Corner Rectangle 3"/>
          <p:cNvSpPr/>
          <p:nvPr userDrawn="1"/>
        </p:nvSpPr>
        <p:spPr>
          <a:xfrm>
            <a:off x="358773" y="1803401"/>
            <a:ext cx="8280795" cy="4657724"/>
          </a:xfrm>
          <a:prstGeom prst="round2SameRect">
            <a:avLst>
              <a:gd name="adj1" fmla="val 2778"/>
              <a:gd name="adj2" fmla="val 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Aft>
                <a:spcPct val="50000"/>
              </a:spcAft>
              <a:defRPr/>
            </a:pPr>
            <a:endParaRPr lang="en-GB" dirty="0">
              <a:latin typeface="Franklin Gothic Book"/>
            </a:endParaRPr>
          </a:p>
        </p:txBody>
      </p:sp>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a:p>
        </p:txBody>
      </p:sp>
      <p:sp>
        <p:nvSpPr>
          <p:cNvPr id="7" name="SmartArt Placeholder 6" descr="SmartArt can be a very easy way to create decent looking graphics. Use the templates as they will quickly restyle your text and apply the correct colours. &#10;Try several options to see which one fits your content best.&#10;Just don't over do it." title="SmartArt"/>
          <p:cNvSpPr>
            <a:spLocks noGrp="1"/>
          </p:cNvSpPr>
          <p:nvPr>
            <p:ph type="dgm" sz="quarter" idx="13"/>
          </p:nvPr>
        </p:nvSpPr>
        <p:spPr>
          <a:xfrm>
            <a:off x="719136" y="2168526"/>
            <a:ext cx="7560432" cy="3951474"/>
          </a:xfrm>
          <a:prstGeom prst="rect">
            <a:avLst/>
          </a:prstGeom>
        </p:spPr>
        <p:txBody>
          <a:bodyPr/>
          <a:lstStyle/>
          <a:p>
            <a:pPr lvl="0"/>
            <a:r>
              <a:rPr lang="en-US" noProof="0" dirty="0"/>
              <a:t>Click icon to add SmartArt graphic</a:t>
            </a:r>
            <a:endParaRPr lang="en-GB" noProof="0" dirty="0"/>
          </a:p>
        </p:txBody>
      </p:sp>
      <p:cxnSp>
        <p:nvCxnSpPr>
          <p:cNvPr id="98" name="Straight Connector 97"/>
          <p:cNvCxnSpPr/>
          <p:nvPr userDrawn="1"/>
        </p:nvCxnSpPr>
        <p:spPr>
          <a:xfrm>
            <a:off x="-3084" y="1709193"/>
            <a:ext cx="9147084" cy="0"/>
          </a:xfrm>
          <a:prstGeom prst="line">
            <a:avLst/>
          </a:prstGeom>
          <a:ln w="3175">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99"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AC6FD2B1-39C9-5645-A6AB-AC163D18084F}" type="datetime3">
              <a:rPr lang="en-GB" smtClean="0"/>
              <a:t>20 February, 2019</a:t>
            </a:fld>
            <a:endParaRPr lang="en-GB" dirty="0"/>
          </a:p>
        </p:txBody>
      </p:sp>
      <p:sp>
        <p:nvSpPr>
          <p:cNvPr id="100"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1000" b="0" i="0" u="none">
                <a:solidFill>
                  <a:srgbClr val="FFFFFF"/>
                </a:solidFill>
                <a:latin typeface="Arial"/>
              </a:defRPr>
            </a:lvl1pPr>
          </a:lstStyle>
          <a:p>
            <a:endParaRPr lang="en-GB" b="1"/>
          </a:p>
        </p:txBody>
      </p:sp>
      <p:sp>
        <p:nvSpPr>
          <p:cNvPr id="103"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pPr/>
              <a:t>‹#›</a:t>
            </a:fld>
            <a:endParaRPr lang="en-GB" dirty="0"/>
          </a:p>
        </p:txBody>
      </p:sp>
    </p:spTree>
    <p:extLst>
      <p:ext uri="{BB962C8B-B14F-4D97-AF65-F5344CB8AC3E}">
        <p14:creationId xmlns:p14="http://schemas.microsoft.com/office/powerpoint/2010/main" val="3336543419"/>
      </p:ext>
    </p:extLst>
  </p:cSld>
  <p:clrMapOvr>
    <a:masterClrMapping/>
  </p:clrMapOvr>
</p:sldLayout>
</file>

<file path=ppt/slideLayouts/slideLayout226.xml><?xml version="1.0" encoding="utf-8"?>
<p:sldLayout xmlns:a="http://schemas.openxmlformats.org/drawingml/2006/main" xmlns:r="http://schemas.openxmlformats.org/officeDocument/2006/relationships" xmlns:p="http://schemas.openxmlformats.org/presentationml/2006/main" preserve="1" userDrawn="1">
  <p:cSld name="Title - standard non-animated">
    <p:spTree>
      <p:nvGrpSpPr>
        <p:cNvPr id="1" name=""/>
        <p:cNvGrpSpPr/>
        <p:nvPr/>
      </p:nvGrpSpPr>
      <p:grpSpPr>
        <a:xfrm>
          <a:off x="0" y="0"/>
          <a:ext cx="0" cy="0"/>
          <a:chOff x="0" y="0"/>
          <a:chExt cx="0" cy="0"/>
        </a:xfrm>
      </p:grpSpPr>
      <p:sp>
        <p:nvSpPr>
          <p:cNvPr id="3" name="Rectangle 2"/>
          <p:cNvSpPr/>
          <p:nvPr userDrawn="1"/>
        </p:nvSpPr>
        <p:spPr>
          <a:xfrm>
            <a:off x="0" y="0"/>
            <a:ext cx="9144000" cy="6858000"/>
          </a:xfrm>
          <a:prstGeom prst="rect">
            <a:avLst/>
          </a:prstGeom>
          <a:gradFill flip="none" rotWithShape="1">
            <a:gsLst>
              <a:gs pos="0">
                <a:schemeClr val="accent2">
                  <a:lumMod val="50000"/>
                </a:schemeClr>
              </a:gs>
              <a:gs pos="22000">
                <a:schemeClr val="accent2"/>
              </a:gs>
              <a:gs pos="69000">
                <a:schemeClr val="tx2"/>
              </a:gs>
            </a:gsLst>
            <a:path path="circle">
              <a:fillToRect l="100000" t="100000"/>
            </a:path>
            <a:tileRect r="-100000" b="-100000"/>
          </a:gra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Franklin Gothic Book"/>
            </a:endParaRPr>
          </a:p>
        </p:txBody>
      </p:sp>
      <p:pic>
        <p:nvPicPr>
          <p:cNvPr id="4" name="Picture 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587" y="4407789"/>
            <a:ext cx="9144000" cy="2176272"/>
          </a:xfrm>
          <a:prstGeom prst="rect">
            <a:avLst/>
          </a:prstGeom>
        </p:spPr>
      </p:pic>
      <p:sp>
        <p:nvSpPr>
          <p:cNvPr id="70" name="Title 1"/>
          <p:cNvSpPr>
            <a:spLocks noGrp="1"/>
          </p:cNvSpPr>
          <p:nvPr>
            <p:ph type="title" hasCustomPrompt="1"/>
          </p:nvPr>
        </p:nvSpPr>
        <p:spPr>
          <a:xfrm>
            <a:off x="719134" y="4893126"/>
            <a:ext cx="6291266" cy="727534"/>
          </a:xfrm>
        </p:spPr>
        <p:txBody>
          <a:bodyPr anchor="b">
            <a:normAutofit/>
          </a:bodyPr>
          <a:lstStyle>
            <a:lvl1pPr>
              <a:defRPr sz="3200" baseline="0"/>
            </a:lvl1pPr>
          </a:lstStyle>
          <a:p>
            <a:r>
              <a:rPr lang="en-US" dirty="0"/>
              <a:t>Presentation title</a:t>
            </a:r>
          </a:p>
        </p:txBody>
      </p:sp>
      <p:sp>
        <p:nvSpPr>
          <p:cNvPr id="5" name="Text Placeholder 4"/>
          <p:cNvSpPr>
            <a:spLocks noGrp="1"/>
          </p:cNvSpPr>
          <p:nvPr>
            <p:ph type="body" sz="quarter" idx="10" hasCustomPrompt="1"/>
          </p:nvPr>
        </p:nvSpPr>
        <p:spPr>
          <a:xfrm>
            <a:off x="719138" y="5731785"/>
            <a:ext cx="6127750" cy="609600"/>
          </a:xfrm>
        </p:spPr>
        <p:txBody>
          <a:bodyPr/>
          <a:lstStyle>
            <a:lvl1pPr>
              <a:spcAft>
                <a:spcPts val="0"/>
              </a:spcAft>
              <a:defRPr>
                <a:solidFill>
                  <a:srgbClr val="00AE9E"/>
                </a:solidFill>
                <a:latin typeface="Bodoni MT" panose="02070603080606020203" pitchFamily="18" charset="0"/>
              </a:defRPr>
            </a:lvl1pPr>
          </a:lstStyle>
          <a:p>
            <a:pPr lvl="0"/>
            <a:r>
              <a:rPr lang="en-US" dirty="0"/>
              <a:t>Presenter name</a:t>
            </a:r>
          </a:p>
          <a:p>
            <a:pPr lvl="0"/>
            <a:r>
              <a:rPr lang="en-US" dirty="0"/>
              <a:t>Event name</a:t>
            </a:r>
          </a:p>
        </p:txBody>
      </p:sp>
    </p:spTree>
    <p:extLst>
      <p:ext uri="{BB962C8B-B14F-4D97-AF65-F5344CB8AC3E}">
        <p14:creationId xmlns:p14="http://schemas.microsoft.com/office/powerpoint/2010/main" val="4193029773"/>
      </p:ext>
    </p:extLst>
  </p:cSld>
  <p:clrMapOvr>
    <a:masterClrMapping/>
  </p:clrMapOvr>
</p:sldLayout>
</file>

<file path=ppt/slideLayouts/slideLayout227.xml><?xml version="1.0" encoding="utf-8"?>
<p:sldLayout xmlns:a="http://schemas.openxmlformats.org/drawingml/2006/main" xmlns:r="http://schemas.openxmlformats.org/officeDocument/2006/relationships" xmlns:p="http://schemas.openxmlformats.org/presentationml/2006/main" type="chartAndTx" preserve="1">
  <p:cSld name="Title, Chart and Text">
    <p:spTree>
      <p:nvGrpSpPr>
        <p:cNvPr id="1" name=""/>
        <p:cNvGrpSpPr/>
        <p:nvPr/>
      </p:nvGrpSpPr>
      <p:grpSpPr>
        <a:xfrm>
          <a:off x="0" y="0"/>
          <a:ext cx="0" cy="0"/>
          <a:chOff x="0" y="0"/>
          <a:chExt cx="0" cy="0"/>
        </a:xfrm>
      </p:grpSpPr>
      <p:sp>
        <p:nvSpPr>
          <p:cNvPr id="2" name="Title 1"/>
          <p:cNvSpPr>
            <a:spLocks noGrp="1"/>
          </p:cNvSpPr>
          <p:nvPr>
            <p:ph type="title"/>
          </p:nvPr>
        </p:nvSpPr>
        <p:spPr>
          <a:xfrm>
            <a:off x="619125" y="290513"/>
            <a:ext cx="6391275" cy="635000"/>
          </a:xfrm>
        </p:spPr>
        <p:txBody>
          <a:bodyPr/>
          <a:lstStyle/>
          <a:p>
            <a:r>
              <a:rPr lang="en-US"/>
              <a:t>Click to edit Master title style</a:t>
            </a:r>
            <a:endParaRPr lang="en-GB"/>
          </a:p>
        </p:txBody>
      </p:sp>
      <p:sp>
        <p:nvSpPr>
          <p:cNvPr id="3" name="Chart Placeholder 2"/>
          <p:cNvSpPr>
            <a:spLocks noGrp="1"/>
          </p:cNvSpPr>
          <p:nvPr>
            <p:ph type="chart" sz="half" idx="1"/>
          </p:nvPr>
        </p:nvSpPr>
        <p:spPr>
          <a:xfrm>
            <a:off x="966788" y="1546225"/>
            <a:ext cx="3656012" cy="5092700"/>
          </a:xfrm>
        </p:spPr>
        <p:txBody>
          <a:bodyPr/>
          <a:lstStyle/>
          <a:p>
            <a:pPr lvl="0"/>
            <a:endParaRPr lang="en-GB" noProof="0"/>
          </a:p>
        </p:txBody>
      </p:sp>
      <p:sp>
        <p:nvSpPr>
          <p:cNvPr id="4" name="Text Placeholder 3"/>
          <p:cNvSpPr>
            <a:spLocks noGrp="1"/>
          </p:cNvSpPr>
          <p:nvPr>
            <p:ph type="body" sz="half" idx="2"/>
          </p:nvPr>
        </p:nvSpPr>
        <p:spPr>
          <a:xfrm>
            <a:off x="4775200" y="1546225"/>
            <a:ext cx="3657600" cy="50927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Rectangle 4"/>
          <p:cNvSpPr>
            <a:spLocks noGrp="1" noChangeArrowheads="1"/>
          </p:cNvSpPr>
          <p:nvPr>
            <p:ph type="dt" sz="half" idx="10"/>
          </p:nvPr>
        </p:nvSpPr>
        <p:spPr>
          <a:ln/>
        </p:spPr>
        <p:txBody>
          <a:bodyPr/>
          <a:lstStyle>
            <a:lvl1pPr>
              <a:defRPr/>
            </a:lvl1pPr>
          </a:lstStyle>
          <a:p>
            <a:pPr>
              <a:defRPr/>
            </a:pPr>
            <a:fld id="{8AAB895D-EE4F-4776-AE15-5FBFA44D93AF}" type="datetime1">
              <a:rPr lang="en-GB"/>
              <a:pPr>
                <a:defRPr/>
              </a:pPr>
              <a:t>20/02/2019</a:t>
            </a:fld>
            <a:endParaRPr lang="en-GB"/>
          </a:p>
        </p:txBody>
      </p:sp>
    </p:spTree>
    <p:extLst>
      <p:ext uri="{BB962C8B-B14F-4D97-AF65-F5344CB8AC3E}">
        <p14:creationId xmlns:p14="http://schemas.microsoft.com/office/powerpoint/2010/main" val="1646289718"/>
      </p:ext>
    </p:extLst>
  </p:cSld>
  <p:clrMapOvr>
    <a:masterClrMapping/>
  </p:clrMapOvr>
</p:sldLayout>
</file>

<file path=ppt/slideLayouts/slideLayout228.xml><?xml version="1.0" encoding="utf-8"?>
<p:sldLayout xmlns:a="http://schemas.openxmlformats.org/drawingml/2006/main" xmlns:r="http://schemas.openxmlformats.org/officeDocument/2006/relationships" xmlns:p="http://schemas.openxmlformats.org/presentationml/2006/main" preserve="1" userDrawn="1">
  <p:cSld name="Smart graphic">
    <p:spTree>
      <p:nvGrpSpPr>
        <p:cNvPr id="1" name=""/>
        <p:cNvGrpSpPr/>
        <p:nvPr/>
      </p:nvGrpSpPr>
      <p:grpSpPr>
        <a:xfrm>
          <a:off x="0" y="0"/>
          <a:ext cx="0" cy="0"/>
          <a:chOff x="0" y="0"/>
          <a:chExt cx="0" cy="0"/>
        </a:xfrm>
      </p:grpSpPr>
      <p:sp>
        <p:nvSpPr>
          <p:cNvPr id="4" name="Round Same Side Corner Rectangle 3"/>
          <p:cNvSpPr/>
          <p:nvPr userDrawn="1"/>
        </p:nvSpPr>
        <p:spPr>
          <a:xfrm>
            <a:off x="358773" y="1803401"/>
            <a:ext cx="8280795" cy="4657724"/>
          </a:xfrm>
          <a:prstGeom prst="round2SameRect">
            <a:avLst>
              <a:gd name="adj1" fmla="val 2778"/>
              <a:gd name="adj2" fmla="val 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Aft>
                <a:spcPct val="50000"/>
              </a:spcAft>
              <a:defRPr/>
            </a:pPr>
            <a:endParaRPr lang="en-GB" dirty="0">
              <a:latin typeface="Franklin Gothic Book"/>
            </a:endParaRPr>
          </a:p>
        </p:txBody>
      </p:sp>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a:p>
        </p:txBody>
      </p:sp>
      <p:sp>
        <p:nvSpPr>
          <p:cNvPr id="7" name="SmartArt Placeholder 6" descr="SmartArt can be a very easy way to create decent looking graphics. Use the templates as they will quickly restyle your text and apply the correct colours. &#10;Try several options to see which one fits your content best.&#10;Just don't over do it." title="SmartArt"/>
          <p:cNvSpPr>
            <a:spLocks noGrp="1"/>
          </p:cNvSpPr>
          <p:nvPr>
            <p:ph type="dgm" sz="quarter" idx="13"/>
          </p:nvPr>
        </p:nvSpPr>
        <p:spPr>
          <a:xfrm>
            <a:off x="719136" y="2168526"/>
            <a:ext cx="7560432" cy="3951474"/>
          </a:xfrm>
          <a:prstGeom prst="rect">
            <a:avLst/>
          </a:prstGeom>
        </p:spPr>
        <p:txBody>
          <a:bodyPr/>
          <a:lstStyle/>
          <a:p>
            <a:pPr lvl="0"/>
            <a:r>
              <a:rPr lang="en-US" noProof="0" dirty="0"/>
              <a:t>Click icon to add SmartArt graphic</a:t>
            </a:r>
            <a:endParaRPr lang="en-GB" noProof="0" dirty="0"/>
          </a:p>
        </p:txBody>
      </p:sp>
      <p:cxnSp>
        <p:nvCxnSpPr>
          <p:cNvPr id="98" name="Straight Connector 97"/>
          <p:cNvCxnSpPr/>
          <p:nvPr userDrawn="1"/>
        </p:nvCxnSpPr>
        <p:spPr>
          <a:xfrm>
            <a:off x="-3084" y="1709193"/>
            <a:ext cx="9147084" cy="0"/>
          </a:xfrm>
          <a:prstGeom prst="line">
            <a:avLst/>
          </a:prstGeom>
          <a:ln w="3175">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99"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AC6FD2B1-39C9-5645-A6AB-AC163D18084F}" type="datetime3">
              <a:rPr lang="en-GB" smtClean="0"/>
              <a:t>20 February, 2019</a:t>
            </a:fld>
            <a:endParaRPr lang="en-GB" dirty="0"/>
          </a:p>
        </p:txBody>
      </p:sp>
      <p:sp>
        <p:nvSpPr>
          <p:cNvPr id="100"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1000" b="0" i="0" u="none">
                <a:solidFill>
                  <a:srgbClr val="FFFFFF"/>
                </a:solidFill>
                <a:latin typeface="Arial"/>
              </a:defRPr>
            </a:lvl1pPr>
          </a:lstStyle>
          <a:p>
            <a:r>
              <a:rPr lang="en-GB"/>
              <a:t>EBRD Classification: </a:t>
            </a:r>
            <a:r>
              <a:rPr lang="en-GB" b="1"/>
              <a:t> INTERNAL </a:t>
            </a:r>
          </a:p>
        </p:txBody>
      </p:sp>
      <p:sp>
        <p:nvSpPr>
          <p:cNvPr id="103"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pPr/>
              <a:t>‹#›</a:t>
            </a:fld>
            <a:endParaRPr lang="en-GB" dirty="0"/>
          </a:p>
        </p:txBody>
      </p:sp>
    </p:spTree>
    <p:extLst>
      <p:ext uri="{BB962C8B-B14F-4D97-AF65-F5344CB8AC3E}">
        <p14:creationId xmlns:p14="http://schemas.microsoft.com/office/powerpoint/2010/main" val="3756427377"/>
      </p:ext>
    </p:extLst>
  </p:cSld>
  <p:clrMapOvr>
    <a:masterClrMapping/>
  </p:clrMapOvr>
</p:sldLayout>
</file>

<file path=ppt/slideLayouts/slideLayout229.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5"/>
          <p:cNvSpPr>
            <a:spLocks noGrp="1" noChangeArrowheads="1"/>
          </p:cNvSpPr>
          <p:nvPr>
            <p:ph type="ftr" sz="quarter" idx="10"/>
            <p:custDataLst>
              <p:tags r:id="rId1"/>
            </p:custDataLst>
          </p:nvPr>
        </p:nvSpPr>
        <p:spPr>
          <a:xfrm>
            <a:off x="0" y="6480000"/>
            <a:ext cx="9144000" cy="378000"/>
          </a:xfrm>
          <a:ln/>
        </p:spPr>
        <p:txBody>
          <a:bodyPr/>
          <a:lstStyle>
            <a:lvl1pPr algn="ctr">
              <a:defRPr lang="en-GB" sz="900" b="1" i="0" u="none">
                <a:solidFill>
                  <a:srgbClr val="0000FF"/>
                </a:solidFill>
                <a:latin typeface="Arial"/>
              </a:defRPr>
            </a:lvl1pPr>
          </a:lstStyle>
          <a:p>
            <a:pPr>
              <a:defRPr/>
            </a:pPr>
            <a:endParaRPr lang="en-GB">
              <a:solidFill>
                <a:srgbClr val="000000"/>
              </a:solidFill>
            </a:endParaRPr>
          </a:p>
        </p:txBody>
      </p:sp>
      <p:sp>
        <p:nvSpPr>
          <p:cNvPr id="5" name="Rectangle 6"/>
          <p:cNvSpPr>
            <a:spLocks noGrp="1" noChangeArrowheads="1"/>
          </p:cNvSpPr>
          <p:nvPr>
            <p:ph type="sldNum" sz="quarter" idx="11"/>
          </p:nvPr>
        </p:nvSpPr>
        <p:spPr>
          <a:ln/>
        </p:spPr>
        <p:txBody>
          <a:bodyPr/>
          <a:lstStyle>
            <a:lvl1pPr>
              <a:defRPr/>
            </a:lvl1pPr>
          </a:lstStyle>
          <a:p>
            <a:pPr>
              <a:defRPr/>
            </a:pPr>
            <a:fld id="{69BBD085-A014-4ECA-8F8B-7FA2EE4D3FE4}" type="slidenum">
              <a:rPr lang="en-GB"/>
              <a:pPr>
                <a:defRPr/>
              </a:pPr>
              <a:t>‹#›</a:t>
            </a:fld>
            <a:endParaRPr lang="en-GB" dirty="0"/>
          </a:p>
        </p:txBody>
      </p:sp>
    </p:spTree>
    <p:extLst>
      <p:ext uri="{BB962C8B-B14F-4D97-AF65-F5344CB8AC3E}">
        <p14:creationId xmlns:p14="http://schemas.microsoft.com/office/powerpoint/2010/main" val="43373443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49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8B6E079F-0502-CC4C-9C8B-39554E94F19E}" type="datetime3">
              <a:rPr lang="en-GB" smtClean="0"/>
              <a:pPr/>
              <a:t>20 February, 2019</a:t>
            </a:fld>
            <a:endParaRPr lang="en-GB" dirty="0"/>
          </a:p>
        </p:txBody>
      </p:sp>
      <p:sp>
        <p:nvSpPr>
          <p:cNvPr id="4" name="Footer Placeholder 3"/>
          <p:cNvSpPr>
            <a:spLocks noGrp="1"/>
          </p:cNvSpPr>
          <p:nvPr>
            <p:ph type="ftr" sz="quarter" idx="11"/>
          </p:nvPr>
        </p:nvSpPr>
        <p:spPr>
          <a:xfrm>
            <a:off x="0" y="6480000"/>
            <a:ext cx="9144000" cy="378000"/>
          </a:xfrm>
        </p:spPr>
        <p:txBody>
          <a:bodyPr/>
          <a:lstStyle>
            <a:lvl1pPr algn="ctr">
              <a:defRPr lang="en-GB"/>
            </a:lvl1pPr>
          </a:lstStyle>
          <a:p>
            <a:endParaRPr lang="en-GB"/>
          </a:p>
        </p:txBody>
      </p:sp>
      <p:sp>
        <p:nvSpPr>
          <p:cNvPr id="5" name="Slide Number Placeholder 4"/>
          <p:cNvSpPr>
            <a:spLocks noGrp="1"/>
          </p:cNvSpPr>
          <p:nvPr>
            <p:ph type="sldNum" sz="quarter" idx="12"/>
          </p:nvPr>
        </p:nvSpPr>
        <p:spPr/>
        <p:txBody>
          <a:bodyPr/>
          <a:lstStyle/>
          <a:p>
            <a:fld id="{71F9F866-B438-9445-8D9F-1F8FF6608833}" type="slidenum">
              <a:rPr lang="en-GB" smtClean="0"/>
              <a:pPr/>
              <a:t>‹#›</a:t>
            </a:fld>
            <a:endParaRPr lang="en-GB" dirty="0"/>
          </a:p>
        </p:txBody>
      </p:sp>
      <p:sp>
        <p:nvSpPr>
          <p:cNvPr id="6" name="Rectangle 5"/>
          <p:cNvSpPr/>
          <p:nvPr userDrawn="1"/>
        </p:nvSpPr>
        <p:spPr>
          <a:xfrm>
            <a:off x="0" y="0"/>
            <a:ext cx="9144000" cy="6858000"/>
          </a:xfrm>
          <a:prstGeom prst="rect">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7000" dirty="0">
                <a:latin typeface="Franklin Gothic Book"/>
              </a:rPr>
              <a:t>Layouts</a:t>
            </a:r>
            <a:r>
              <a:rPr lang="en-US" sz="7000" baseline="0" dirty="0">
                <a:latin typeface="Franklin Gothic Book"/>
              </a:rPr>
              <a:t> for</a:t>
            </a:r>
            <a:br>
              <a:rPr lang="en-US" sz="7000" baseline="0" dirty="0">
                <a:latin typeface="Franklin Gothic Book"/>
              </a:rPr>
            </a:br>
            <a:r>
              <a:rPr lang="en-US" sz="7000" baseline="0" dirty="0">
                <a:latin typeface="Franklin Gothic Book"/>
              </a:rPr>
              <a:t>images</a:t>
            </a:r>
            <a:endParaRPr lang="en-US" sz="7000" dirty="0">
              <a:latin typeface="Franklin Gothic Book"/>
            </a:endParaRPr>
          </a:p>
        </p:txBody>
      </p:sp>
      <p:grpSp>
        <p:nvGrpSpPr>
          <p:cNvPr id="7" name="Group 6"/>
          <p:cNvGrpSpPr/>
          <p:nvPr userDrawn="1"/>
        </p:nvGrpSpPr>
        <p:grpSpPr>
          <a:xfrm>
            <a:off x="-903288" y="0"/>
            <a:ext cx="9902857" cy="7638450"/>
            <a:chOff x="-903288" y="0"/>
            <a:chExt cx="9902857" cy="7638450"/>
          </a:xfrm>
        </p:grpSpPr>
        <p:cxnSp>
          <p:nvCxnSpPr>
            <p:cNvPr id="8" name="Straight Connector 7"/>
            <p:cNvCxnSpPr/>
            <p:nvPr userDrawn="1"/>
          </p:nvCxnSpPr>
          <p:spPr bwMode="auto">
            <a:xfrm>
              <a:off x="-903288" y="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userDrawn="1"/>
          </p:nvCxnSpPr>
          <p:spPr bwMode="auto">
            <a:xfrm>
              <a:off x="-903288" y="360363"/>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userDrawn="1"/>
          </p:nvCxnSpPr>
          <p:spPr bwMode="auto">
            <a:xfrm>
              <a:off x="-903288" y="719138"/>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userDrawn="1"/>
          </p:nvCxnSpPr>
          <p:spPr bwMode="auto">
            <a:xfrm>
              <a:off x="-903288" y="10795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userDrawn="1"/>
          </p:nvCxnSpPr>
          <p:spPr bwMode="auto">
            <a:xfrm>
              <a:off x="-903288" y="1439863"/>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userDrawn="1"/>
          </p:nvCxnSpPr>
          <p:spPr bwMode="auto">
            <a:xfrm>
              <a:off x="-903288" y="1800225"/>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userDrawn="1"/>
          </p:nvCxnSpPr>
          <p:spPr bwMode="auto">
            <a:xfrm>
              <a:off x="-903288" y="2160588"/>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userDrawn="1"/>
          </p:nvCxnSpPr>
          <p:spPr bwMode="auto">
            <a:xfrm>
              <a:off x="-903288" y="252095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userDrawn="1"/>
          </p:nvCxnSpPr>
          <p:spPr bwMode="auto">
            <a:xfrm>
              <a:off x="-903288" y="2879725"/>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userDrawn="1"/>
          </p:nvCxnSpPr>
          <p:spPr bwMode="auto">
            <a:xfrm>
              <a:off x="-903288" y="3240088"/>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userDrawn="1"/>
          </p:nvCxnSpPr>
          <p:spPr bwMode="auto">
            <a:xfrm>
              <a:off x="-903288" y="360045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userDrawn="1"/>
          </p:nvCxnSpPr>
          <p:spPr bwMode="auto">
            <a:xfrm>
              <a:off x="-903288" y="3960813"/>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userDrawn="1"/>
          </p:nvCxnSpPr>
          <p:spPr bwMode="auto">
            <a:xfrm>
              <a:off x="-903288" y="4319588"/>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userDrawn="1"/>
          </p:nvCxnSpPr>
          <p:spPr bwMode="auto">
            <a:xfrm>
              <a:off x="-903288" y="467995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userDrawn="1"/>
          </p:nvCxnSpPr>
          <p:spPr bwMode="auto">
            <a:xfrm>
              <a:off x="-903288" y="5040313"/>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userDrawn="1"/>
          </p:nvCxnSpPr>
          <p:spPr bwMode="auto">
            <a:xfrm rot="5400000">
              <a:off x="467915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userDrawn="1"/>
          </p:nvCxnSpPr>
          <p:spPr bwMode="auto">
            <a:xfrm rot="5400000">
              <a:off x="431879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userDrawn="1"/>
          </p:nvCxnSpPr>
          <p:spPr bwMode="auto">
            <a:xfrm rot="5400000">
              <a:off x="396001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userDrawn="1"/>
          </p:nvCxnSpPr>
          <p:spPr bwMode="auto">
            <a:xfrm rot="5400000">
              <a:off x="35980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userDrawn="1"/>
          </p:nvCxnSpPr>
          <p:spPr bwMode="auto">
            <a:xfrm rot="5400000">
              <a:off x="323929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userDrawn="1"/>
          </p:nvCxnSpPr>
          <p:spPr bwMode="auto">
            <a:xfrm rot="5400000">
              <a:off x="287893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userDrawn="1"/>
          </p:nvCxnSpPr>
          <p:spPr bwMode="auto">
            <a:xfrm rot="5400000">
              <a:off x="25185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userDrawn="1"/>
          </p:nvCxnSpPr>
          <p:spPr bwMode="auto">
            <a:xfrm rot="5400000">
              <a:off x="215820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userDrawn="1"/>
          </p:nvCxnSpPr>
          <p:spPr bwMode="auto">
            <a:xfrm rot="5400000">
              <a:off x="179943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userDrawn="1"/>
          </p:nvCxnSpPr>
          <p:spPr bwMode="auto">
            <a:xfrm rot="5400000">
              <a:off x="14390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userDrawn="1"/>
          </p:nvCxnSpPr>
          <p:spPr bwMode="auto">
            <a:xfrm rot="5400000">
              <a:off x="107870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userDrawn="1"/>
          </p:nvCxnSpPr>
          <p:spPr bwMode="auto">
            <a:xfrm rot="5400000">
              <a:off x="71834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userDrawn="1"/>
          </p:nvCxnSpPr>
          <p:spPr bwMode="auto">
            <a:xfrm rot="5400000">
              <a:off x="3595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6" name="Straight Connector 35"/>
            <p:cNvCxnSpPr/>
            <p:nvPr userDrawn="1"/>
          </p:nvCxnSpPr>
          <p:spPr bwMode="auto">
            <a:xfrm rot="5400000">
              <a:off x="-79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7" name="Straight Connector 36"/>
            <p:cNvCxnSpPr/>
            <p:nvPr userDrawn="1"/>
          </p:nvCxnSpPr>
          <p:spPr bwMode="auto">
            <a:xfrm rot="5400000">
              <a:off x="-361158"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8" name="Straight Connector 37"/>
            <p:cNvCxnSpPr/>
            <p:nvPr userDrawn="1"/>
          </p:nvCxnSpPr>
          <p:spPr bwMode="auto">
            <a:xfrm rot="5400000">
              <a:off x="683974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9" name="Straight Connector 38"/>
            <p:cNvCxnSpPr/>
            <p:nvPr userDrawn="1"/>
          </p:nvCxnSpPr>
          <p:spPr bwMode="auto">
            <a:xfrm rot="5400000">
              <a:off x="647938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0" name="Straight Connector 39"/>
            <p:cNvCxnSpPr/>
            <p:nvPr userDrawn="1"/>
          </p:nvCxnSpPr>
          <p:spPr bwMode="auto">
            <a:xfrm rot="5400000">
              <a:off x="611901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1" name="Straight Connector 40"/>
            <p:cNvCxnSpPr/>
            <p:nvPr userDrawn="1"/>
          </p:nvCxnSpPr>
          <p:spPr bwMode="auto">
            <a:xfrm rot="5400000">
              <a:off x="575865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2" name="Straight Connector 41"/>
            <p:cNvCxnSpPr/>
            <p:nvPr userDrawn="1"/>
          </p:nvCxnSpPr>
          <p:spPr bwMode="auto">
            <a:xfrm rot="5400000">
              <a:off x="539829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3" name="Straight Connector 42"/>
            <p:cNvCxnSpPr/>
            <p:nvPr userDrawn="1"/>
          </p:nvCxnSpPr>
          <p:spPr bwMode="auto">
            <a:xfrm rot="5400000">
              <a:off x="503951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4" name="Straight Connector 43"/>
            <p:cNvCxnSpPr/>
            <p:nvPr userDrawn="1"/>
          </p:nvCxnSpPr>
          <p:spPr bwMode="auto">
            <a:xfrm rot="5400000">
              <a:off x="467915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5" name="Straight Connector 44"/>
            <p:cNvCxnSpPr/>
            <p:nvPr userDrawn="1"/>
          </p:nvCxnSpPr>
          <p:spPr bwMode="auto">
            <a:xfrm rot="5400000">
              <a:off x="720010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6" name="Straight Connector 45"/>
            <p:cNvCxnSpPr/>
            <p:nvPr userDrawn="1"/>
          </p:nvCxnSpPr>
          <p:spPr bwMode="auto">
            <a:xfrm rot="5400000">
              <a:off x="75604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7" name="Straight Connector 46"/>
            <p:cNvCxnSpPr/>
            <p:nvPr userDrawn="1"/>
          </p:nvCxnSpPr>
          <p:spPr bwMode="auto">
            <a:xfrm rot="5400000">
              <a:off x="792000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8" name="Straight Connector 47"/>
            <p:cNvCxnSpPr/>
            <p:nvPr userDrawn="1"/>
          </p:nvCxnSpPr>
          <p:spPr bwMode="auto">
            <a:xfrm rot="5400000">
              <a:off x="828000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9" name="Straight Connector 48"/>
            <p:cNvCxnSpPr/>
            <p:nvPr userDrawn="1"/>
          </p:nvCxnSpPr>
          <p:spPr bwMode="auto">
            <a:xfrm rot="5400000">
              <a:off x="864000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0" name="Straight Connector 49"/>
            <p:cNvCxnSpPr/>
            <p:nvPr userDrawn="1"/>
          </p:nvCxnSpPr>
          <p:spPr bwMode="auto">
            <a:xfrm>
              <a:off x="-903288" y="540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1" name="Straight Connector 50"/>
            <p:cNvCxnSpPr/>
            <p:nvPr userDrawn="1"/>
          </p:nvCxnSpPr>
          <p:spPr bwMode="auto">
            <a:xfrm>
              <a:off x="-903288" y="576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2" name="Straight Connector 51"/>
            <p:cNvCxnSpPr/>
            <p:nvPr userDrawn="1"/>
          </p:nvCxnSpPr>
          <p:spPr bwMode="auto">
            <a:xfrm>
              <a:off x="-903288" y="612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3" name="Straight Connector 52"/>
            <p:cNvCxnSpPr/>
            <p:nvPr userDrawn="1"/>
          </p:nvCxnSpPr>
          <p:spPr bwMode="auto">
            <a:xfrm>
              <a:off x="-903288" y="648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4" name="Straight Connector 53"/>
            <p:cNvCxnSpPr/>
            <p:nvPr userDrawn="1"/>
          </p:nvCxnSpPr>
          <p:spPr bwMode="auto">
            <a:xfrm>
              <a:off x="-903288" y="684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540087902"/>
      </p:ext>
    </p:extLst>
  </p:cSld>
  <p:clrMapOvr>
    <a:masterClrMapping/>
  </p:clrMapOvr>
</p:sldLayout>
</file>

<file path=ppt/slideLayouts/slideLayout230.xml><?xml version="1.0" encoding="utf-8"?>
<p:sldLayout xmlns:a="http://schemas.openxmlformats.org/drawingml/2006/main" xmlns:r="http://schemas.openxmlformats.org/officeDocument/2006/relationships" xmlns:p="http://schemas.openxmlformats.org/presentationml/2006/main" userDrawn="1">
  <p:cSld name="2_Single chart - with title">
    <p:spTree>
      <p:nvGrpSpPr>
        <p:cNvPr id="1" name=""/>
        <p:cNvGrpSpPr/>
        <p:nvPr/>
      </p:nvGrpSpPr>
      <p:grpSpPr>
        <a:xfrm>
          <a:off x="0" y="0"/>
          <a:ext cx="0" cy="0"/>
          <a:chOff x="0" y="0"/>
          <a:chExt cx="0" cy="0"/>
        </a:xfrm>
      </p:grpSpPr>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dirty="0"/>
          </a:p>
        </p:txBody>
      </p:sp>
      <p:cxnSp>
        <p:nvCxnSpPr>
          <p:cNvPr id="98" name="Straight Connector 97"/>
          <p:cNvCxnSpPr/>
          <p:nvPr userDrawn="1"/>
        </p:nvCxnSpPr>
        <p:spPr>
          <a:xfrm>
            <a:off x="-3084" y="1709193"/>
            <a:ext cx="9147084" cy="0"/>
          </a:xfrm>
          <a:prstGeom prst="line">
            <a:avLst/>
          </a:prstGeom>
          <a:ln w="3175">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99"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F7334817-FF7C-6948-966F-8ECFBE662A14}" type="datetime3">
              <a:rPr lang="en-GB" smtClean="0"/>
              <a:t>20 February, 2019</a:t>
            </a:fld>
            <a:endParaRPr lang="en-GB" dirty="0"/>
          </a:p>
        </p:txBody>
      </p:sp>
      <p:sp>
        <p:nvSpPr>
          <p:cNvPr id="100" name="Footer Placeholder 4"/>
          <p:cNvSpPr>
            <a:spLocks noGrp="1"/>
          </p:cNvSpPr>
          <p:nvPr>
            <p:ph type="ftr" sz="quarter" idx="3"/>
          </p:nvPr>
        </p:nvSpPr>
        <p:spPr>
          <a:xfrm>
            <a:off x="0" y="6480000"/>
            <a:ext cx="9144000" cy="378000"/>
          </a:xfrm>
          <a:prstGeom prst="rect">
            <a:avLst/>
          </a:prstGeom>
        </p:spPr>
        <p:txBody>
          <a:bodyPr lIns="0" tIns="0" rIns="0" bIns="0" anchor="ctr"/>
          <a:lstStyle>
            <a:lvl1pPr algn="ctr">
              <a:defRPr lang="en-GB"/>
            </a:lvl1pPr>
          </a:lstStyle>
          <a:p>
            <a:endParaRPr lang="en-GB"/>
          </a:p>
        </p:txBody>
      </p:sp>
      <p:sp>
        <p:nvSpPr>
          <p:cNvPr id="102"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pPr/>
              <a:t>‹#›</a:t>
            </a:fld>
            <a:endParaRPr lang="en-GB" dirty="0"/>
          </a:p>
        </p:txBody>
      </p:sp>
    </p:spTree>
    <p:extLst>
      <p:ext uri="{BB962C8B-B14F-4D97-AF65-F5344CB8AC3E}">
        <p14:creationId xmlns:p14="http://schemas.microsoft.com/office/powerpoint/2010/main" val="4175001517"/>
      </p:ext>
    </p:extLst>
  </p:cSld>
  <p:clrMapOvr>
    <a:masterClrMapping/>
  </p:clrMapOvr>
</p:sldLayout>
</file>

<file path=ppt/slideLayouts/slideLayout231.xml><?xml version="1.0" encoding="utf-8"?>
<p:sldLayout xmlns:a="http://schemas.openxmlformats.org/drawingml/2006/main" xmlns:r="http://schemas.openxmlformats.org/officeDocument/2006/relationships" xmlns:p="http://schemas.openxmlformats.org/presentationml/2006/main" userDrawn="1">
  <p:cSld name="5_Single column layout">
    <p:spTree>
      <p:nvGrpSpPr>
        <p:cNvPr id="1" name=""/>
        <p:cNvGrpSpPr/>
        <p:nvPr/>
      </p:nvGrpSpPr>
      <p:grpSpPr>
        <a:xfrm>
          <a:off x="0" y="0"/>
          <a:ext cx="0" cy="0"/>
          <a:chOff x="0" y="0"/>
          <a:chExt cx="0" cy="0"/>
        </a:xfrm>
      </p:grpSpPr>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dirty="0"/>
          </a:p>
        </p:txBody>
      </p:sp>
      <p:cxnSp>
        <p:nvCxnSpPr>
          <p:cNvPr id="166" name="Straight Connector 165"/>
          <p:cNvCxnSpPr/>
          <p:nvPr userDrawn="1"/>
        </p:nvCxnSpPr>
        <p:spPr>
          <a:xfrm>
            <a:off x="-3084" y="1709193"/>
            <a:ext cx="9147084" cy="0"/>
          </a:xfrm>
          <a:prstGeom prst="line">
            <a:avLst/>
          </a:prstGeom>
          <a:ln w="3175">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56"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4AC23DB2-FB1A-4E43-8F6F-8E1E5CEC6EBA}" type="datetime3">
              <a:rPr lang="en-GB" smtClean="0"/>
              <a:t>20 February, 2019</a:t>
            </a:fld>
            <a:endParaRPr lang="en-GB" dirty="0"/>
          </a:p>
        </p:txBody>
      </p:sp>
      <p:sp>
        <p:nvSpPr>
          <p:cNvPr id="57" name="Footer Placeholder 4"/>
          <p:cNvSpPr>
            <a:spLocks noGrp="1"/>
          </p:cNvSpPr>
          <p:nvPr>
            <p:ph type="ftr" sz="quarter" idx="3"/>
          </p:nvPr>
        </p:nvSpPr>
        <p:spPr>
          <a:xfrm>
            <a:off x="0" y="6480000"/>
            <a:ext cx="9144000" cy="378000"/>
          </a:xfrm>
          <a:prstGeom prst="rect">
            <a:avLst/>
          </a:prstGeom>
        </p:spPr>
        <p:txBody>
          <a:bodyPr lIns="0" tIns="0" rIns="0" bIns="0" anchor="ctr"/>
          <a:lstStyle>
            <a:lvl1pPr algn="ctr">
              <a:defRPr lang="en-GB"/>
            </a:lvl1pPr>
          </a:lstStyle>
          <a:p>
            <a:endParaRPr lang="en-GB"/>
          </a:p>
        </p:txBody>
      </p:sp>
      <p:sp>
        <p:nvSpPr>
          <p:cNvPr id="59"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pPr/>
              <a:t>‹#›</a:t>
            </a:fld>
            <a:endParaRPr lang="en-GB" dirty="0"/>
          </a:p>
        </p:txBody>
      </p:sp>
      <p:sp>
        <p:nvSpPr>
          <p:cNvPr id="4" name="Text Placeholder 3"/>
          <p:cNvSpPr>
            <a:spLocks noGrp="1"/>
          </p:cNvSpPr>
          <p:nvPr>
            <p:ph type="body" sz="quarter" idx="10"/>
          </p:nvPr>
        </p:nvSpPr>
        <p:spPr>
          <a:xfrm>
            <a:off x="719138" y="1803400"/>
            <a:ext cx="7705725" cy="4321175"/>
          </a:xfrm>
        </p:spPr>
        <p:txBody>
          <a:bodyPr/>
          <a:lstStyle>
            <a:lvl1pPr>
              <a:defRPr sz="1600"/>
            </a:lvl1pPr>
            <a:lvl2pPr>
              <a:defRPr sz="1600"/>
            </a:lvl2pPr>
            <a:lvl3pPr>
              <a:defRPr sz="1600"/>
            </a:lvl3pPr>
            <a:lvl4pPr>
              <a:defRPr sz="1600"/>
            </a:lvl4pPr>
          </a:lstStyle>
          <a:p>
            <a:pPr lvl="0"/>
            <a:r>
              <a:rPr lang="en-US"/>
              <a:t>Click to edit Master text styles</a:t>
            </a:r>
          </a:p>
          <a:p>
            <a:pPr lvl="1"/>
            <a:r>
              <a:rPr lang="en-US"/>
              <a:t>Second level</a:t>
            </a:r>
          </a:p>
          <a:p>
            <a:pPr lvl="2"/>
            <a:r>
              <a:rPr lang="en-US"/>
              <a:t>Third level</a:t>
            </a:r>
          </a:p>
          <a:p>
            <a:pPr lvl="3"/>
            <a:r>
              <a:rPr lang="en-US"/>
              <a:t>Fourth level</a:t>
            </a:r>
          </a:p>
        </p:txBody>
      </p:sp>
    </p:spTree>
    <p:extLst>
      <p:ext uri="{BB962C8B-B14F-4D97-AF65-F5344CB8AC3E}">
        <p14:creationId xmlns:p14="http://schemas.microsoft.com/office/powerpoint/2010/main" val="2698321344"/>
      </p:ext>
    </p:extLst>
  </p:cSld>
  <p:clrMapOvr>
    <a:masterClrMapping/>
  </p:clrMapOvr>
</p:sldLayout>
</file>

<file path=ppt/slideLayouts/slideLayout232.xml><?xml version="1.0" encoding="utf-8"?>
<p:sldLayout xmlns:a="http://schemas.openxmlformats.org/drawingml/2006/main" xmlns:r="http://schemas.openxmlformats.org/officeDocument/2006/relationships" xmlns:p="http://schemas.openxmlformats.org/presentationml/2006/main" type="clipArtAndTx">
  <p:cSld name="Title, Clip Art and Text">
    <p:spTree>
      <p:nvGrpSpPr>
        <p:cNvPr id="1" name=""/>
        <p:cNvGrpSpPr/>
        <p:nvPr/>
      </p:nvGrpSpPr>
      <p:grpSpPr>
        <a:xfrm>
          <a:off x="0" y="0"/>
          <a:ext cx="0" cy="0"/>
          <a:chOff x="0" y="0"/>
          <a:chExt cx="0" cy="0"/>
        </a:xfrm>
      </p:grpSpPr>
      <p:sp>
        <p:nvSpPr>
          <p:cNvPr id="2" name="Title 1"/>
          <p:cNvSpPr>
            <a:spLocks noGrp="1"/>
          </p:cNvSpPr>
          <p:nvPr>
            <p:ph type="title"/>
          </p:nvPr>
        </p:nvSpPr>
        <p:spPr>
          <a:xfrm>
            <a:off x="619125" y="447675"/>
            <a:ext cx="6391275" cy="635000"/>
          </a:xfrm>
        </p:spPr>
        <p:txBody>
          <a:bodyPr/>
          <a:lstStyle/>
          <a:p>
            <a:r>
              <a:rPr lang="en-US" smtClean="0"/>
              <a:t>Click to edit Master title style</a:t>
            </a:r>
            <a:endParaRPr lang="en-GB"/>
          </a:p>
        </p:txBody>
      </p:sp>
      <p:sp>
        <p:nvSpPr>
          <p:cNvPr id="3" name="ClipArt Placeholder 2"/>
          <p:cNvSpPr>
            <a:spLocks noGrp="1"/>
          </p:cNvSpPr>
          <p:nvPr>
            <p:ph type="clipArt" sz="half" idx="1"/>
          </p:nvPr>
        </p:nvSpPr>
        <p:spPr>
          <a:xfrm>
            <a:off x="966788" y="1546225"/>
            <a:ext cx="3656012" cy="5092700"/>
          </a:xfrm>
        </p:spPr>
        <p:txBody>
          <a:bodyPr/>
          <a:lstStyle/>
          <a:p>
            <a:pPr lvl="0"/>
            <a:endParaRPr lang="en-GB" noProof="0" dirty="0"/>
          </a:p>
        </p:txBody>
      </p:sp>
      <p:sp>
        <p:nvSpPr>
          <p:cNvPr id="4" name="Text Placeholder 3"/>
          <p:cNvSpPr>
            <a:spLocks noGrp="1"/>
          </p:cNvSpPr>
          <p:nvPr>
            <p:ph type="body" sz="half" idx="2"/>
          </p:nvPr>
        </p:nvSpPr>
        <p:spPr>
          <a:xfrm>
            <a:off x="4775200" y="1546225"/>
            <a:ext cx="3657600" cy="50927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Rectangle 6"/>
          <p:cNvSpPr>
            <a:spLocks noGrp="1" noChangeArrowheads="1"/>
          </p:cNvSpPr>
          <p:nvPr>
            <p:ph type="sldNum" sz="quarter" idx="11"/>
          </p:nvPr>
        </p:nvSpPr>
        <p:spPr>
          <a:ln/>
        </p:spPr>
        <p:txBody>
          <a:bodyPr/>
          <a:lstStyle>
            <a:lvl1pPr>
              <a:defRPr/>
            </a:lvl1pPr>
          </a:lstStyle>
          <a:p>
            <a:pPr>
              <a:defRPr/>
            </a:pPr>
            <a:fld id="{EE0464FD-0DF1-4A78-B504-BE02029833BA}" type="slidenum">
              <a:rPr lang="en-GB"/>
              <a:pPr>
                <a:defRPr/>
              </a:pPr>
              <a:t>‹#›</a:t>
            </a:fld>
            <a:endParaRPr lang="en-GB" dirty="0"/>
          </a:p>
        </p:txBody>
      </p:sp>
    </p:spTree>
    <p:extLst>
      <p:ext uri="{BB962C8B-B14F-4D97-AF65-F5344CB8AC3E}">
        <p14:creationId xmlns:p14="http://schemas.microsoft.com/office/powerpoint/2010/main" val="210314494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Layout>
</file>

<file path=ppt/slideLayouts/slideLayout233.xml><?xml version="1.0" encoding="utf-8"?>
<p:sldLayout xmlns:a="http://schemas.openxmlformats.org/drawingml/2006/main" xmlns:r="http://schemas.openxmlformats.org/officeDocument/2006/relationships" xmlns:p="http://schemas.openxmlformats.org/presentationml/2006/main" preserve="1">
  <p:cSld name="45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8B6E079F-0502-CC4C-9C8B-39554E94F19E}" type="datetime3">
              <a:rPr lang="en-GB" smtClean="0">
                <a:solidFill>
                  <a:srgbClr val="00539B"/>
                </a:solidFill>
              </a:rPr>
              <a:pPr/>
              <a:t>20 February, 2019</a:t>
            </a:fld>
            <a:endParaRPr lang="en-GB" dirty="0">
              <a:solidFill>
                <a:srgbClr val="00539B"/>
              </a:solidFill>
            </a:endParaRPr>
          </a:p>
        </p:txBody>
      </p:sp>
      <p:sp>
        <p:nvSpPr>
          <p:cNvPr id="4" name="Footer Placeholder 3"/>
          <p:cNvSpPr>
            <a:spLocks noGrp="1"/>
          </p:cNvSpPr>
          <p:nvPr>
            <p:ph type="ftr" sz="quarter" idx="11"/>
            <p:custDataLst>
              <p:tags r:id="rId1"/>
            </p:custDataLst>
          </p:nvPr>
        </p:nvSpPr>
        <p:spPr>
          <a:xfrm>
            <a:off x="0" y="6480000"/>
            <a:ext cx="9144000" cy="378000"/>
          </a:xfrm>
        </p:spPr>
        <p:txBody>
          <a:bodyPr/>
          <a:lstStyle>
            <a:lvl1pPr algn="ctr">
              <a:defRPr lang="en-GB" sz="1000" b="0" i="0" u="none">
                <a:solidFill>
                  <a:srgbClr val="FFFFFF"/>
                </a:solidFill>
                <a:latin typeface="Arial"/>
              </a:defRPr>
            </a:lvl1pPr>
          </a:lstStyle>
          <a:p>
            <a:endParaRPr b="1"/>
          </a:p>
        </p:txBody>
      </p:sp>
      <p:sp>
        <p:nvSpPr>
          <p:cNvPr id="5" name="Slide Number Placeholder 4"/>
          <p:cNvSpPr>
            <a:spLocks noGrp="1"/>
          </p:cNvSpPr>
          <p:nvPr>
            <p:ph type="sldNum" sz="quarter" idx="12"/>
          </p:nvPr>
        </p:nvSpPr>
        <p:spPr/>
        <p:txBody>
          <a:bodyPr/>
          <a:lstStyle/>
          <a:p>
            <a:fld id="{71F9F866-B438-9445-8D9F-1F8FF6608833}" type="slidenum">
              <a:rPr lang="en-GB" smtClean="0">
                <a:solidFill>
                  <a:srgbClr val="00539B"/>
                </a:solidFill>
              </a:rPr>
              <a:pPr/>
              <a:t>‹#›</a:t>
            </a:fld>
            <a:endParaRPr lang="en-GB" dirty="0">
              <a:solidFill>
                <a:srgbClr val="00539B"/>
              </a:solidFill>
            </a:endParaRPr>
          </a:p>
        </p:txBody>
      </p:sp>
      <p:sp>
        <p:nvSpPr>
          <p:cNvPr id="6" name="Rectangle 5"/>
          <p:cNvSpPr/>
          <p:nvPr userDrawn="1"/>
        </p:nvSpPr>
        <p:spPr>
          <a:xfrm>
            <a:off x="0" y="0"/>
            <a:ext cx="9144000" cy="6858000"/>
          </a:xfrm>
          <a:prstGeom prst="rect">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7000" dirty="0">
                <a:solidFill>
                  <a:srgbClr val="FFFFFF"/>
                </a:solidFill>
                <a:latin typeface="Franklin Gothic Book"/>
              </a:rPr>
              <a:t>Simple layouts</a:t>
            </a:r>
          </a:p>
        </p:txBody>
      </p:sp>
      <p:grpSp>
        <p:nvGrpSpPr>
          <p:cNvPr id="7" name="Group 6"/>
          <p:cNvGrpSpPr/>
          <p:nvPr userDrawn="1"/>
        </p:nvGrpSpPr>
        <p:grpSpPr>
          <a:xfrm>
            <a:off x="-903288" y="0"/>
            <a:ext cx="9902857" cy="7638450"/>
            <a:chOff x="-903288" y="0"/>
            <a:chExt cx="9902857" cy="7638450"/>
          </a:xfrm>
        </p:grpSpPr>
        <p:cxnSp>
          <p:nvCxnSpPr>
            <p:cNvPr id="8" name="Straight Connector 7"/>
            <p:cNvCxnSpPr/>
            <p:nvPr userDrawn="1"/>
          </p:nvCxnSpPr>
          <p:spPr bwMode="auto">
            <a:xfrm>
              <a:off x="-903288" y="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userDrawn="1"/>
          </p:nvCxnSpPr>
          <p:spPr bwMode="auto">
            <a:xfrm>
              <a:off x="-903288" y="360363"/>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userDrawn="1"/>
          </p:nvCxnSpPr>
          <p:spPr bwMode="auto">
            <a:xfrm>
              <a:off x="-903288" y="719138"/>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userDrawn="1"/>
          </p:nvCxnSpPr>
          <p:spPr bwMode="auto">
            <a:xfrm>
              <a:off x="-903288" y="10795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userDrawn="1"/>
          </p:nvCxnSpPr>
          <p:spPr bwMode="auto">
            <a:xfrm>
              <a:off x="-903288" y="1439863"/>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userDrawn="1"/>
          </p:nvCxnSpPr>
          <p:spPr bwMode="auto">
            <a:xfrm>
              <a:off x="-903288" y="1800225"/>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userDrawn="1"/>
          </p:nvCxnSpPr>
          <p:spPr bwMode="auto">
            <a:xfrm>
              <a:off x="-903288" y="2160588"/>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userDrawn="1"/>
          </p:nvCxnSpPr>
          <p:spPr bwMode="auto">
            <a:xfrm>
              <a:off x="-903288" y="252095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userDrawn="1"/>
          </p:nvCxnSpPr>
          <p:spPr bwMode="auto">
            <a:xfrm>
              <a:off x="-903288" y="2879725"/>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userDrawn="1"/>
          </p:nvCxnSpPr>
          <p:spPr bwMode="auto">
            <a:xfrm>
              <a:off x="-903288" y="3240088"/>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userDrawn="1"/>
          </p:nvCxnSpPr>
          <p:spPr bwMode="auto">
            <a:xfrm>
              <a:off x="-903288" y="360045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userDrawn="1"/>
          </p:nvCxnSpPr>
          <p:spPr bwMode="auto">
            <a:xfrm>
              <a:off x="-903288" y="3960813"/>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userDrawn="1"/>
          </p:nvCxnSpPr>
          <p:spPr bwMode="auto">
            <a:xfrm>
              <a:off x="-903288" y="4319588"/>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userDrawn="1"/>
          </p:nvCxnSpPr>
          <p:spPr bwMode="auto">
            <a:xfrm>
              <a:off x="-903288" y="467995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userDrawn="1"/>
          </p:nvCxnSpPr>
          <p:spPr bwMode="auto">
            <a:xfrm>
              <a:off x="-903288" y="5040313"/>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userDrawn="1"/>
          </p:nvCxnSpPr>
          <p:spPr bwMode="auto">
            <a:xfrm rot="5400000">
              <a:off x="467915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userDrawn="1"/>
          </p:nvCxnSpPr>
          <p:spPr bwMode="auto">
            <a:xfrm rot="5400000">
              <a:off x="431879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userDrawn="1"/>
          </p:nvCxnSpPr>
          <p:spPr bwMode="auto">
            <a:xfrm rot="5400000">
              <a:off x="396001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userDrawn="1"/>
          </p:nvCxnSpPr>
          <p:spPr bwMode="auto">
            <a:xfrm rot="5400000">
              <a:off x="35980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userDrawn="1"/>
          </p:nvCxnSpPr>
          <p:spPr bwMode="auto">
            <a:xfrm rot="5400000">
              <a:off x="323929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userDrawn="1"/>
          </p:nvCxnSpPr>
          <p:spPr bwMode="auto">
            <a:xfrm rot="5400000">
              <a:off x="287893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userDrawn="1"/>
          </p:nvCxnSpPr>
          <p:spPr bwMode="auto">
            <a:xfrm rot="5400000">
              <a:off x="25185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userDrawn="1"/>
          </p:nvCxnSpPr>
          <p:spPr bwMode="auto">
            <a:xfrm rot="5400000">
              <a:off x="215820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userDrawn="1"/>
          </p:nvCxnSpPr>
          <p:spPr bwMode="auto">
            <a:xfrm rot="5400000">
              <a:off x="179943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userDrawn="1"/>
          </p:nvCxnSpPr>
          <p:spPr bwMode="auto">
            <a:xfrm rot="5400000">
              <a:off x="14390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userDrawn="1"/>
          </p:nvCxnSpPr>
          <p:spPr bwMode="auto">
            <a:xfrm rot="5400000">
              <a:off x="107870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userDrawn="1"/>
          </p:nvCxnSpPr>
          <p:spPr bwMode="auto">
            <a:xfrm rot="5400000">
              <a:off x="71834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userDrawn="1"/>
          </p:nvCxnSpPr>
          <p:spPr bwMode="auto">
            <a:xfrm rot="5400000">
              <a:off x="3595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6" name="Straight Connector 35"/>
            <p:cNvCxnSpPr/>
            <p:nvPr userDrawn="1"/>
          </p:nvCxnSpPr>
          <p:spPr bwMode="auto">
            <a:xfrm rot="5400000">
              <a:off x="-79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7" name="Straight Connector 36"/>
            <p:cNvCxnSpPr/>
            <p:nvPr userDrawn="1"/>
          </p:nvCxnSpPr>
          <p:spPr bwMode="auto">
            <a:xfrm rot="5400000">
              <a:off x="-361158"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8" name="Straight Connector 37"/>
            <p:cNvCxnSpPr/>
            <p:nvPr userDrawn="1"/>
          </p:nvCxnSpPr>
          <p:spPr bwMode="auto">
            <a:xfrm rot="5400000">
              <a:off x="683974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9" name="Straight Connector 38"/>
            <p:cNvCxnSpPr/>
            <p:nvPr userDrawn="1"/>
          </p:nvCxnSpPr>
          <p:spPr bwMode="auto">
            <a:xfrm rot="5400000">
              <a:off x="647938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0" name="Straight Connector 39"/>
            <p:cNvCxnSpPr/>
            <p:nvPr userDrawn="1"/>
          </p:nvCxnSpPr>
          <p:spPr bwMode="auto">
            <a:xfrm rot="5400000">
              <a:off x="611901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1" name="Straight Connector 40"/>
            <p:cNvCxnSpPr/>
            <p:nvPr userDrawn="1"/>
          </p:nvCxnSpPr>
          <p:spPr bwMode="auto">
            <a:xfrm rot="5400000">
              <a:off x="575865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2" name="Straight Connector 41"/>
            <p:cNvCxnSpPr/>
            <p:nvPr userDrawn="1"/>
          </p:nvCxnSpPr>
          <p:spPr bwMode="auto">
            <a:xfrm rot="5400000">
              <a:off x="539829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3" name="Straight Connector 42"/>
            <p:cNvCxnSpPr/>
            <p:nvPr userDrawn="1"/>
          </p:nvCxnSpPr>
          <p:spPr bwMode="auto">
            <a:xfrm rot="5400000">
              <a:off x="503951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4" name="Straight Connector 43"/>
            <p:cNvCxnSpPr/>
            <p:nvPr userDrawn="1"/>
          </p:nvCxnSpPr>
          <p:spPr bwMode="auto">
            <a:xfrm rot="5400000">
              <a:off x="467915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5" name="Straight Connector 44"/>
            <p:cNvCxnSpPr/>
            <p:nvPr userDrawn="1"/>
          </p:nvCxnSpPr>
          <p:spPr bwMode="auto">
            <a:xfrm rot="5400000">
              <a:off x="720010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6" name="Straight Connector 45"/>
            <p:cNvCxnSpPr/>
            <p:nvPr userDrawn="1"/>
          </p:nvCxnSpPr>
          <p:spPr bwMode="auto">
            <a:xfrm rot="5400000">
              <a:off x="75604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7" name="Straight Connector 46"/>
            <p:cNvCxnSpPr/>
            <p:nvPr userDrawn="1"/>
          </p:nvCxnSpPr>
          <p:spPr bwMode="auto">
            <a:xfrm rot="5400000">
              <a:off x="792000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8" name="Straight Connector 47"/>
            <p:cNvCxnSpPr/>
            <p:nvPr userDrawn="1"/>
          </p:nvCxnSpPr>
          <p:spPr bwMode="auto">
            <a:xfrm rot="5400000">
              <a:off x="828000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9" name="Straight Connector 48"/>
            <p:cNvCxnSpPr/>
            <p:nvPr userDrawn="1"/>
          </p:nvCxnSpPr>
          <p:spPr bwMode="auto">
            <a:xfrm rot="5400000">
              <a:off x="864000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0" name="Straight Connector 49"/>
            <p:cNvCxnSpPr/>
            <p:nvPr userDrawn="1"/>
          </p:nvCxnSpPr>
          <p:spPr bwMode="auto">
            <a:xfrm>
              <a:off x="-903288" y="540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1" name="Straight Connector 50"/>
            <p:cNvCxnSpPr/>
            <p:nvPr userDrawn="1"/>
          </p:nvCxnSpPr>
          <p:spPr bwMode="auto">
            <a:xfrm>
              <a:off x="-903288" y="576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2" name="Straight Connector 51"/>
            <p:cNvCxnSpPr/>
            <p:nvPr userDrawn="1"/>
          </p:nvCxnSpPr>
          <p:spPr bwMode="auto">
            <a:xfrm>
              <a:off x="-903288" y="612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3" name="Straight Connector 52"/>
            <p:cNvCxnSpPr/>
            <p:nvPr userDrawn="1"/>
          </p:nvCxnSpPr>
          <p:spPr bwMode="auto">
            <a:xfrm>
              <a:off x="-903288" y="648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4" name="Straight Connector 53"/>
            <p:cNvCxnSpPr/>
            <p:nvPr userDrawn="1"/>
          </p:nvCxnSpPr>
          <p:spPr bwMode="auto">
            <a:xfrm>
              <a:off x="-903288" y="684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764312656"/>
      </p:ext>
    </p:extLst>
  </p:cSld>
  <p:clrMapOvr>
    <a:masterClrMapping/>
  </p:clrMapOvr>
</p:sldLayout>
</file>

<file path=ppt/slideLayouts/slideLayout234.xml><?xml version="1.0" encoding="utf-8"?>
<p:sldLayout xmlns:a="http://schemas.openxmlformats.org/drawingml/2006/main" xmlns:r="http://schemas.openxmlformats.org/officeDocument/2006/relationships" xmlns:p="http://schemas.openxmlformats.org/presentationml/2006/main" preserve="1" userDrawn="1">
  <p:cSld name="5_Single column layout">
    <p:spTree>
      <p:nvGrpSpPr>
        <p:cNvPr id="1" name=""/>
        <p:cNvGrpSpPr/>
        <p:nvPr/>
      </p:nvGrpSpPr>
      <p:grpSpPr>
        <a:xfrm>
          <a:off x="0" y="0"/>
          <a:ext cx="0" cy="0"/>
          <a:chOff x="0" y="0"/>
          <a:chExt cx="0" cy="0"/>
        </a:xfrm>
      </p:grpSpPr>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dirty="0"/>
          </a:p>
        </p:txBody>
      </p:sp>
      <p:cxnSp>
        <p:nvCxnSpPr>
          <p:cNvPr id="166" name="Straight Connector 165"/>
          <p:cNvCxnSpPr/>
          <p:nvPr userDrawn="1"/>
        </p:nvCxnSpPr>
        <p:spPr>
          <a:xfrm>
            <a:off x="-3084" y="1709193"/>
            <a:ext cx="9147084" cy="0"/>
          </a:xfrm>
          <a:prstGeom prst="line">
            <a:avLst/>
          </a:prstGeom>
          <a:ln w="3175">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56"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4AC23DB2-FB1A-4E43-8F6F-8E1E5CEC6EBA}" type="datetime3">
              <a:rPr lang="en-GB" smtClean="0">
                <a:solidFill>
                  <a:srgbClr val="00539B"/>
                </a:solidFill>
              </a:rPr>
              <a:pPr/>
              <a:t>20 February, 2019</a:t>
            </a:fld>
            <a:endParaRPr lang="en-GB" dirty="0">
              <a:solidFill>
                <a:srgbClr val="00539B"/>
              </a:solidFill>
            </a:endParaRPr>
          </a:p>
        </p:txBody>
      </p:sp>
      <p:sp>
        <p:nvSpPr>
          <p:cNvPr id="57"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1000" b="0" i="0" u="none">
                <a:solidFill>
                  <a:srgbClr val="FFFFFF"/>
                </a:solidFill>
                <a:latin typeface="Arial"/>
              </a:defRPr>
            </a:lvl1pPr>
          </a:lstStyle>
          <a:p>
            <a:endParaRPr b="1"/>
          </a:p>
        </p:txBody>
      </p:sp>
      <p:sp>
        <p:nvSpPr>
          <p:cNvPr id="59"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solidFill>
                  <a:srgbClr val="00539B"/>
                </a:solidFill>
              </a:rPr>
              <a:pPr/>
              <a:t>‹#›</a:t>
            </a:fld>
            <a:endParaRPr lang="en-GB" dirty="0">
              <a:solidFill>
                <a:srgbClr val="00539B"/>
              </a:solidFill>
            </a:endParaRPr>
          </a:p>
        </p:txBody>
      </p:sp>
      <p:sp>
        <p:nvSpPr>
          <p:cNvPr id="4" name="Text Placeholder 3"/>
          <p:cNvSpPr>
            <a:spLocks noGrp="1"/>
          </p:cNvSpPr>
          <p:nvPr>
            <p:ph type="body" sz="quarter" idx="10"/>
          </p:nvPr>
        </p:nvSpPr>
        <p:spPr>
          <a:xfrm>
            <a:off x="719138" y="1803400"/>
            <a:ext cx="7705725" cy="4321175"/>
          </a:xfrm>
        </p:spPr>
        <p:txBody>
          <a:bodyPr/>
          <a:lstStyle>
            <a:lvl1pPr>
              <a:defRPr sz="1600"/>
            </a:lvl1pPr>
            <a:lvl2pPr>
              <a:defRPr sz="1600"/>
            </a:lvl2pPr>
            <a:lvl3pPr>
              <a:defRPr sz="1600"/>
            </a:lvl3pPr>
            <a:lvl4pPr>
              <a:defRPr sz="1600"/>
            </a:lvl4pPr>
          </a:lstStyle>
          <a:p>
            <a:pPr lvl="0"/>
            <a:r>
              <a:rPr lang="en-US"/>
              <a:t>Click to edit Master text styles</a:t>
            </a:r>
          </a:p>
          <a:p>
            <a:pPr lvl="1"/>
            <a:r>
              <a:rPr lang="en-US"/>
              <a:t>Second level</a:t>
            </a:r>
          </a:p>
          <a:p>
            <a:pPr lvl="2"/>
            <a:r>
              <a:rPr lang="en-US"/>
              <a:t>Third level</a:t>
            </a:r>
          </a:p>
          <a:p>
            <a:pPr lvl="3"/>
            <a:r>
              <a:rPr lang="en-US"/>
              <a:t>Fourth level</a:t>
            </a:r>
          </a:p>
        </p:txBody>
      </p:sp>
    </p:spTree>
    <p:extLst>
      <p:ext uri="{BB962C8B-B14F-4D97-AF65-F5344CB8AC3E}">
        <p14:creationId xmlns:p14="http://schemas.microsoft.com/office/powerpoint/2010/main" val="1098191038"/>
      </p:ext>
    </p:extLst>
  </p:cSld>
  <p:clrMapOvr>
    <a:masterClrMapping/>
  </p:clrMapOvr>
</p:sldLayout>
</file>

<file path=ppt/slideLayouts/slideLayout235.xml><?xml version="1.0" encoding="utf-8"?>
<p:sldLayout xmlns:a="http://schemas.openxmlformats.org/drawingml/2006/main" xmlns:r="http://schemas.openxmlformats.org/officeDocument/2006/relationships" xmlns:p="http://schemas.openxmlformats.org/presentationml/2006/main" preserve="1" userDrawn="1">
  <p:cSld name="6_Single column layout">
    <p:spTree>
      <p:nvGrpSpPr>
        <p:cNvPr id="1" name=""/>
        <p:cNvGrpSpPr/>
        <p:nvPr/>
      </p:nvGrpSpPr>
      <p:grpSpPr>
        <a:xfrm>
          <a:off x="0" y="0"/>
          <a:ext cx="0" cy="0"/>
          <a:chOff x="0" y="0"/>
          <a:chExt cx="0" cy="0"/>
        </a:xfrm>
      </p:grpSpPr>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dirty="0"/>
          </a:p>
        </p:txBody>
      </p:sp>
      <p:sp>
        <p:nvSpPr>
          <p:cNvPr id="56"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4AC23DB2-FB1A-4E43-8F6F-8E1E5CEC6EBA}" type="datetime3">
              <a:rPr lang="en-GB" smtClean="0">
                <a:solidFill>
                  <a:srgbClr val="00539B"/>
                </a:solidFill>
              </a:rPr>
              <a:pPr/>
              <a:t>20 February, 2019</a:t>
            </a:fld>
            <a:endParaRPr lang="en-GB" dirty="0">
              <a:solidFill>
                <a:srgbClr val="00539B"/>
              </a:solidFill>
            </a:endParaRPr>
          </a:p>
        </p:txBody>
      </p:sp>
      <p:sp>
        <p:nvSpPr>
          <p:cNvPr id="57"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1000" b="0" i="0" u="none">
                <a:solidFill>
                  <a:srgbClr val="FFFFFF"/>
                </a:solidFill>
                <a:latin typeface="Arial"/>
              </a:defRPr>
            </a:lvl1pPr>
          </a:lstStyle>
          <a:p>
            <a:endParaRPr b="1"/>
          </a:p>
        </p:txBody>
      </p:sp>
      <p:sp>
        <p:nvSpPr>
          <p:cNvPr id="59"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solidFill>
                  <a:srgbClr val="00539B"/>
                </a:solidFill>
              </a:rPr>
              <a:pPr/>
              <a:t>‹#›</a:t>
            </a:fld>
            <a:endParaRPr lang="en-GB" dirty="0">
              <a:solidFill>
                <a:srgbClr val="00539B"/>
              </a:solidFill>
            </a:endParaRPr>
          </a:p>
        </p:txBody>
      </p:sp>
      <p:sp>
        <p:nvSpPr>
          <p:cNvPr id="4" name="Text Placeholder 3"/>
          <p:cNvSpPr>
            <a:spLocks noGrp="1"/>
          </p:cNvSpPr>
          <p:nvPr>
            <p:ph type="body" sz="quarter" idx="10"/>
          </p:nvPr>
        </p:nvSpPr>
        <p:spPr>
          <a:xfrm>
            <a:off x="720725" y="1446213"/>
            <a:ext cx="7704138" cy="357187"/>
          </a:xfrm>
        </p:spPr>
        <p:txBody>
          <a:bodyPr/>
          <a:lstStyle>
            <a:lvl1pPr>
              <a:defRPr>
                <a:latin typeface="Franklin Gothic Medium" panose="020B0603020102020204" pitchFamily="34" charset="0"/>
              </a:defRPr>
            </a:lvl1pPr>
          </a:lstStyle>
          <a:p>
            <a:pPr lvl="0"/>
            <a:r>
              <a:rPr lang="en-US"/>
              <a:t>Click to edit Master text styles</a:t>
            </a:r>
          </a:p>
        </p:txBody>
      </p:sp>
      <p:sp>
        <p:nvSpPr>
          <p:cNvPr id="6" name="Text Placeholder 5"/>
          <p:cNvSpPr>
            <a:spLocks noGrp="1"/>
          </p:cNvSpPr>
          <p:nvPr>
            <p:ph type="body" sz="quarter" idx="11"/>
          </p:nvPr>
        </p:nvSpPr>
        <p:spPr>
          <a:xfrm>
            <a:off x="720725" y="2168525"/>
            <a:ext cx="7704138" cy="3956050"/>
          </a:xfrm>
        </p:spPr>
        <p:txBody>
          <a:bodyPr/>
          <a:lstStyle/>
          <a:p>
            <a:pPr lvl="0"/>
            <a:r>
              <a:rPr lang="en-US"/>
              <a:t>Click to edit Master text styles</a:t>
            </a:r>
          </a:p>
          <a:p>
            <a:pPr lvl="1"/>
            <a:r>
              <a:rPr lang="en-US"/>
              <a:t>Second level</a:t>
            </a:r>
          </a:p>
          <a:p>
            <a:pPr lvl="2"/>
            <a:r>
              <a:rPr lang="en-US"/>
              <a:t>Third level</a:t>
            </a:r>
          </a:p>
          <a:p>
            <a:pPr lvl="3"/>
            <a:r>
              <a:rPr lang="en-US"/>
              <a:t>Fourth level</a:t>
            </a:r>
          </a:p>
        </p:txBody>
      </p:sp>
    </p:spTree>
    <p:extLst>
      <p:ext uri="{BB962C8B-B14F-4D97-AF65-F5344CB8AC3E}">
        <p14:creationId xmlns:p14="http://schemas.microsoft.com/office/powerpoint/2010/main" val="987918172"/>
      </p:ext>
    </p:extLst>
  </p:cSld>
  <p:clrMapOvr>
    <a:masterClrMapping/>
  </p:clrMapOvr>
</p:sldLayout>
</file>

<file path=ppt/slideLayouts/slideLayout236.xml><?xml version="1.0" encoding="utf-8"?>
<p:sldLayout xmlns:a="http://schemas.openxmlformats.org/drawingml/2006/main" xmlns:r="http://schemas.openxmlformats.org/officeDocument/2006/relationships" xmlns:p="http://schemas.openxmlformats.org/presentationml/2006/main" preserve="1" userDrawn="1">
  <p:cSld name="Title, Content and Text">
    <p:spTree>
      <p:nvGrpSpPr>
        <p:cNvPr id="1" name=""/>
        <p:cNvGrpSpPr/>
        <p:nvPr/>
      </p:nvGrpSpPr>
      <p:grpSpPr>
        <a:xfrm>
          <a:off x="0" y="0"/>
          <a:ext cx="0" cy="0"/>
          <a:chOff x="0" y="0"/>
          <a:chExt cx="0" cy="0"/>
        </a:xfrm>
      </p:grpSpPr>
      <p:sp>
        <p:nvSpPr>
          <p:cNvPr id="2" name="Title 1"/>
          <p:cNvSpPr>
            <a:spLocks noGrp="1"/>
          </p:cNvSpPr>
          <p:nvPr>
            <p:ph type="title"/>
          </p:nvPr>
        </p:nvSpPr>
        <p:spPr>
          <a:xfrm>
            <a:off x="719134" y="0"/>
            <a:ext cx="6291266" cy="1079499"/>
          </a:xfrm>
        </p:spPr>
        <p:txBody>
          <a:bodyPr/>
          <a:lstStyle/>
          <a:p>
            <a:r>
              <a:rPr lang="en-US"/>
              <a:t>Click to edit Master title style</a:t>
            </a:r>
            <a:endParaRPr lang="en-US" dirty="0"/>
          </a:p>
        </p:txBody>
      </p:sp>
      <p:sp>
        <p:nvSpPr>
          <p:cNvPr id="54" name="Date Placeholder 3"/>
          <p:cNvSpPr>
            <a:spLocks noGrp="1"/>
          </p:cNvSpPr>
          <p:nvPr>
            <p:ph type="dt" sz="half" idx="10"/>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64815ECD-0D2A-4942-A2BB-9C0FFC9E6DD9}" type="datetime3">
              <a:rPr lang="en-GB" smtClean="0">
                <a:solidFill>
                  <a:srgbClr val="00539B"/>
                </a:solidFill>
              </a:rPr>
              <a:pPr/>
              <a:t>20 February, 2019</a:t>
            </a:fld>
            <a:endParaRPr lang="en-GB" dirty="0">
              <a:solidFill>
                <a:srgbClr val="00539B"/>
              </a:solidFill>
            </a:endParaRPr>
          </a:p>
        </p:txBody>
      </p:sp>
      <p:sp>
        <p:nvSpPr>
          <p:cNvPr id="55"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1000" b="0" i="0" u="none">
                <a:solidFill>
                  <a:srgbClr val="FFFFFF"/>
                </a:solidFill>
                <a:latin typeface="Arial"/>
              </a:defRPr>
            </a:lvl1pPr>
          </a:lstStyle>
          <a:p>
            <a:endParaRPr b="1"/>
          </a:p>
        </p:txBody>
      </p:sp>
      <p:sp>
        <p:nvSpPr>
          <p:cNvPr id="57"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solidFill>
                  <a:srgbClr val="00539B"/>
                </a:solidFill>
              </a:rPr>
              <a:pPr/>
              <a:t>‹#›</a:t>
            </a:fld>
            <a:endParaRPr lang="en-GB" dirty="0">
              <a:solidFill>
                <a:srgbClr val="00539B"/>
              </a:solidFill>
            </a:endParaRPr>
          </a:p>
        </p:txBody>
      </p:sp>
      <p:sp>
        <p:nvSpPr>
          <p:cNvPr id="5" name="Text Placeholder 4"/>
          <p:cNvSpPr>
            <a:spLocks noGrp="1"/>
          </p:cNvSpPr>
          <p:nvPr>
            <p:ph type="body" sz="quarter" idx="11"/>
          </p:nvPr>
        </p:nvSpPr>
        <p:spPr>
          <a:xfrm>
            <a:off x="719138" y="1446213"/>
            <a:ext cx="3605212" cy="5033962"/>
          </a:xfrm>
        </p:spPr>
        <p:txBody>
          <a:bodyPr/>
          <a:lstStyle/>
          <a:p>
            <a:pPr lvl="0"/>
            <a:r>
              <a:rPr lang="en-US"/>
              <a:t>Click to edit Master text styles</a:t>
            </a:r>
          </a:p>
          <a:p>
            <a:pPr lvl="1"/>
            <a:r>
              <a:rPr lang="en-US"/>
              <a:t>Second level</a:t>
            </a:r>
          </a:p>
          <a:p>
            <a:pPr lvl="2"/>
            <a:r>
              <a:rPr lang="en-US"/>
              <a:t>Third level</a:t>
            </a:r>
          </a:p>
          <a:p>
            <a:pPr lvl="3"/>
            <a:r>
              <a:rPr lang="en-US"/>
              <a:t>Fourth level</a:t>
            </a:r>
          </a:p>
        </p:txBody>
      </p:sp>
      <p:sp>
        <p:nvSpPr>
          <p:cNvPr id="7" name="Text Placeholder 6"/>
          <p:cNvSpPr>
            <a:spLocks noGrp="1"/>
          </p:cNvSpPr>
          <p:nvPr>
            <p:ph type="body" sz="quarter" idx="12"/>
          </p:nvPr>
        </p:nvSpPr>
        <p:spPr>
          <a:xfrm>
            <a:off x="4819650" y="1446213"/>
            <a:ext cx="3605213" cy="5033962"/>
          </a:xfrm>
        </p:spPr>
        <p:txBody>
          <a:bodyPr/>
          <a:lstStyle/>
          <a:p>
            <a:pPr lvl="0"/>
            <a:r>
              <a:rPr lang="en-US"/>
              <a:t>Click to edit Master text styles</a:t>
            </a:r>
          </a:p>
          <a:p>
            <a:pPr lvl="1"/>
            <a:r>
              <a:rPr lang="en-US"/>
              <a:t>Second level</a:t>
            </a:r>
          </a:p>
          <a:p>
            <a:pPr lvl="2"/>
            <a:r>
              <a:rPr lang="en-US"/>
              <a:t>Third level</a:t>
            </a:r>
          </a:p>
          <a:p>
            <a:pPr lvl="3"/>
            <a:r>
              <a:rPr lang="en-US"/>
              <a:t>Fourth level</a:t>
            </a:r>
          </a:p>
        </p:txBody>
      </p:sp>
    </p:spTree>
    <p:extLst>
      <p:ext uri="{BB962C8B-B14F-4D97-AF65-F5344CB8AC3E}">
        <p14:creationId xmlns:p14="http://schemas.microsoft.com/office/powerpoint/2010/main" val="3415910877"/>
      </p:ext>
    </p:extLst>
  </p:cSld>
  <p:clrMapOvr>
    <a:masterClrMapping/>
  </p:clrMapOvr>
</p:sldLayout>
</file>

<file path=ppt/slideLayouts/slideLayout237.xml><?xml version="1.0" encoding="utf-8"?>
<p:sldLayout xmlns:a="http://schemas.openxmlformats.org/drawingml/2006/main" xmlns:r="http://schemas.openxmlformats.org/officeDocument/2006/relationships" xmlns:p="http://schemas.openxmlformats.org/presentationml/2006/main" preserve="1">
  <p:cSld name="46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8B6E079F-0502-CC4C-9C8B-39554E94F19E}" type="datetime3">
              <a:rPr lang="en-GB" smtClean="0">
                <a:solidFill>
                  <a:srgbClr val="00539B"/>
                </a:solidFill>
              </a:rPr>
              <a:pPr/>
              <a:t>20 February, 2019</a:t>
            </a:fld>
            <a:endParaRPr lang="en-GB" dirty="0">
              <a:solidFill>
                <a:srgbClr val="00539B"/>
              </a:solidFill>
            </a:endParaRPr>
          </a:p>
        </p:txBody>
      </p:sp>
      <p:sp>
        <p:nvSpPr>
          <p:cNvPr id="4" name="Footer Placeholder 3"/>
          <p:cNvSpPr>
            <a:spLocks noGrp="1"/>
          </p:cNvSpPr>
          <p:nvPr>
            <p:ph type="ftr" sz="quarter" idx="11"/>
            <p:custDataLst>
              <p:tags r:id="rId1"/>
            </p:custDataLst>
          </p:nvPr>
        </p:nvSpPr>
        <p:spPr>
          <a:xfrm>
            <a:off x="0" y="6480000"/>
            <a:ext cx="9144000" cy="378000"/>
          </a:xfrm>
        </p:spPr>
        <p:txBody>
          <a:bodyPr/>
          <a:lstStyle>
            <a:lvl1pPr algn="ctr">
              <a:defRPr lang="en-GB" sz="1000" b="0" i="0" u="none">
                <a:solidFill>
                  <a:srgbClr val="FFFFFF"/>
                </a:solidFill>
                <a:latin typeface="Arial"/>
              </a:defRPr>
            </a:lvl1pPr>
          </a:lstStyle>
          <a:p>
            <a:endParaRPr b="1"/>
          </a:p>
        </p:txBody>
      </p:sp>
      <p:sp>
        <p:nvSpPr>
          <p:cNvPr id="5" name="Slide Number Placeholder 4"/>
          <p:cNvSpPr>
            <a:spLocks noGrp="1"/>
          </p:cNvSpPr>
          <p:nvPr>
            <p:ph type="sldNum" sz="quarter" idx="12"/>
          </p:nvPr>
        </p:nvSpPr>
        <p:spPr/>
        <p:txBody>
          <a:bodyPr/>
          <a:lstStyle/>
          <a:p>
            <a:fld id="{71F9F866-B438-9445-8D9F-1F8FF6608833}" type="slidenum">
              <a:rPr lang="en-GB" smtClean="0">
                <a:solidFill>
                  <a:srgbClr val="00539B"/>
                </a:solidFill>
              </a:rPr>
              <a:pPr/>
              <a:t>‹#›</a:t>
            </a:fld>
            <a:endParaRPr lang="en-GB" dirty="0">
              <a:solidFill>
                <a:srgbClr val="00539B"/>
              </a:solidFill>
            </a:endParaRPr>
          </a:p>
        </p:txBody>
      </p:sp>
      <p:sp>
        <p:nvSpPr>
          <p:cNvPr id="6" name="Rectangle 5"/>
          <p:cNvSpPr/>
          <p:nvPr userDrawn="1"/>
        </p:nvSpPr>
        <p:spPr>
          <a:xfrm>
            <a:off x="0" y="0"/>
            <a:ext cx="9144000" cy="6858000"/>
          </a:xfrm>
          <a:prstGeom prst="rect">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7000" dirty="0">
                <a:solidFill>
                  <a:srgbClr val="FFFFFF"/>
                </a:solidFill>
                <a:latin typeface="Franklin Gothic Book"/>
              </a:rPr>
              <a:t>Layouts for charts, images, tables, smart art or video</a:t>
            </a:r>
          </a:p>
        </p:txBody>
      </p:sp>
      <p:grpSp>
        <p:nvGrpSpPr>
          <p:cNvPr id="7" name="Group 6"/>
          <p:cNvGrpSpPr/>
          <p:nvPr userDrawn="1"/>
        </p:nvGrpSpPr>
        <p:grpSpPr>
          <a:xfrm>
            <a:off x="-903288" y="0"/>
            <a:ext cx="9902857" cy="7638450"/>
            <a:chOff x="-903288" y="0"/>
            <a:chExt cx="9902857" cy="7638450"/>
          </a:xfrm>
        </p:grpSpPr>
        <p:cxnSp>
          <p:nvCxnSpPr>
            <p:cNvPr id="8" name="Straight Connector 7"/>
            <p:cNvCxnSpPr/>
            <p:nvPr userDrawn="1"/>
          </p:nvCxnSpPr>
          <p:spPr bwMode="auto">
            <a:xfrm>
              <a:off x="-903288" y="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userDrawn="1"/>
          </p:nvCxnSpPr>
          <p:spPr bwMode="auto">
            <a:xfrm>
              <a:off x="-903288" y="360363"/>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userDrawn="1"/>
          </p:nvCxnSpPr>
          <p:spPr bwMode="auto">
            <a:xfrm>
              <a:off x="-903288" y="719138"/>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userDrawn="1"/>
          </p:nvCxnSpPr>
          <p:spPr bwMode="auto">
            <a:xfrm>
              <a:off x="-903288" y="10795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userDrawn="1"/>
          </p:nvCxnSpPr>
          <p:spPr bwMode="auto">
            <a:xfrm>
              <a:off x="-903288" y="1439863"/>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userDrawn="1"/>
          </p:nvCxnSpPr>
          <p:spPr bwMode="auto">
            <a:xfrm>
              <a:off x="-903288" y="1800225"/>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userDrawn="1"/>
          </p:nvCxnSpPr>
          <p:spPr bwMode="auto">
            <a:xfrm>
              <a:off x="-903288" y="2160588"/>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userDrawn="1"/>
          </p:nvCxnSpPr>
          <p:spPr bwMode="auto">
            <a:xfrm>
              <a:off x="-903288" y="252095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userDrawn="1"/>
          </p:nvCxnSpPr>
          <p:spPr bwMode="auto">
            <a:xfrm>
              <a:off x="-903288" y="2879725"/>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userDrawn="1"/>
          </p:nvCxnSpPr>
          <p:spPr bwMode="auto">
            <a:xfrm>
              <a:off x="-903288" y="3240088"/>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userDrawn="1"/>
          </p:nvCxnSpPr>
          <p:spPr bwMode="auto">
            <a:xfrm>
              <a:off x="-903288" y="360045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userDrawn="1"/>
          </p:nvCxnSpPr>
          <p:spPr bwMode="auto">
            <a:xfrm>
              <a:off x="-903288" y="3960813"/>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userDrawn="1"/>
          </p:nvCxnSpPr>
          <p:spPr bwMode="auto">
            <a:xfrm>
              <a:off x="-903288" y="4319588"/>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userDrawn="1"/>
          </p:nvCxnSpPr>
          <p:spPr bwMode="auto">
            <a:xfrm>
              <a:off x="-903288" y="467995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userDrawn="1"/>
          </p:nvCxnSpPr>
          <p:spPr bwMode="auto">
            <a:xfrm>
              <a:off x="-903288" y="5040313"/>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userDrawn="1"/>
          </p:nvCxnSpPr>
          <p:spPr bwMode="auto">
            <a:xfrm rot="5400000">
              <a:off x="467915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userDrawn="1"/>
          </p:nvCxnSpPr>
          <p:spPr bwMode="auto">
            <a:xfrm rot="5400000">
              <a:off x="431879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userDrawn="1"/>
          </p:nvCxnSpPr>
          <p:spPr bwMode="auto">
            <a:xfrm rot="5400000">
              <a:off x="396001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userDrawn="1"/>
          </p:nvCxnSpPr>
          <p:spPr bwMode="auto">
            <a:xfrm rot="5400000">
              <a:off x="35980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userDrawn="1"/>
          </p:nvCxnSpPr>
          <p:spPr bwMode="auto">
            <a:xfrm rot="5400000">
              <a:off x="323929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userDrawn="1"/>
          </p:nvCxnSpPr>
          <p:spPr bwMode="auto">
            <a:xfrm rot="5400000">
              <a:off x="287893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userDrawn="1"/>
          </p:nvCxnSpPr>
          <p:spPr bwMode="auto">
            <a:xfrm rot="5400000">
              <a:off x="25185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userDrawn="1"/>
          </p:nvCxnSpPr>
          <p:spPr bwMode="auto">
            <a:xfrm rot="5400000">
              <a:off x="215820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userDrawn="1"/>
          </p:nvCxnSpPr>
          <p:spPr bwMode="auto">
            <a:xfrm rot="5400000">
              <a:off x="179943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userDrawn="1"/>
          </p:nvCxnSpPr>
          <p:spPr bwMode="auto">
            <a:xfrm rot="5400000">
              <a:off x="14390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userDrawn="1"/>
          </p:nvCxnSpPr>
          <p:spPr bwMode="auto">
            <a:xfrm rot="5400000">
              <a:off x="107870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userDrawn="1"/>
          </p:nvCxnSpPr>
          <p:spPr bwMode="auto">
            <a:xfrm rot="5400000">
              <a:off x="71834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userDrawn="1"/>
          </p:nvCxnSpPr>
          <p:spPr bwMode="auto">
            <a:xfrm rot="5400000">
              <a:off x="3595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6" name="Straight Connector 35"/>
            <p:cNvCxnSpPr/>
            <p:nvPr userDrawn="1"/>
          </p:nvCxnSpPr>
          <p:spPr bwMode="auto">
            <a:xfrm rot="5400000">
              <a:off x="-79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7" name="Straight Connector 36"/>
            <p:cNvCxnSpPr/>
            <p:nvPr userDrawn="1"/>
          </p:nvCxnSpPr>
          <p:spPr bwMode="auto">
            <a:xfrm rot="5400000">
              <a:off x="-361158"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8" name="Straight Connector 37"/>
            <p:cNvCxnSpPr/>
            <p:nvPr userDrawn="1"/>
          </p:nvCxnSpPr>
          <p:spPr bwMode="auto">
            <a:xfrm rot="5400000">
              <a:off x="683974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9" name="Straight Connector 38"/>
            <p:cNvCxnSpPr/>
            <p:nvPr userDrawn="1"/>
          </p:nvCxnSpPr>
          <p:spPr bwMode="auto">
            <a:xfrm rot="5400000">
              <a:off x="647938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0" name="Straight Connector 39"/>
            <p:cNvCxnSpPr/>
            <p:nvPr userDrawn="1"/>
          </p:nvCxnSpPr>
          <p:spPr bwMode="auto">
            <a:xfrm rot="5400000">
              <a:off x="611901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1" name="Straight Connector 40"/>
            <p:cNvCxnSpPr/>
            <p:nvPr userDrawn="1"/>
          </p:nvCxnSpPr>
          <p:spPr bwMode="auto">
            <a:xfrm rot="5400000">
              <a:off x="575865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2" name="Straight Connector 41"/>
            <p:cNvCxnSpPr/>
            <p:nvPr userDrawn="1"/>
          </p:nvCxnSpPr>
          <p:spPr bwMode="auto">
            <a:xfrm rot="5400000">
              <a:off x="539829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3" name="Straight Connector 42"/>
            <p:cNvCxnSpPr/>
            <p:nvPr userDrawn="1"/>
          </p:nvCxnSpPr>
          <p:spPr bwMode="auto">
            <a:xfrm rot="5400000">
              <a:off x="503951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4" name="Straight Connector 43"/>
            <p:cNvCxnSpPr/>
            <p:nvPr userDrawn="1"/>
          </p:nvCxnSpPr>
          <p:spPr bwMode="auto">
            <a:xfrm rot="5400000">
              <a:off x="467915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5" name="Straight Connector 44"/>
            <p:cNvCxnSpPr/>
            <p:nvPr userDrawn="1"/>
          </p:nvCxnSpPr>
          <p:spPr bwMode="auto">
            <a:xfrm rot="5400000">
              <a:off x="720010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6" name="Straight Connector 45"/>
            <p:cNvCxnSpPr/>
            <p:nvPr userDrawn="1"/>
          </p:nvCxnSpPr>
          <p:spPr bwMode="auto">
            <a:xfrm rot="5400000">
              <a:off x="75604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7" name="Straight Connector 46"/>
            <p:cNvCxnSpPr/>
            <p:nvPr userDrawn="1"/>
          </p:nvCxnSpPr>
          <p:spPr bwMode="auto">
            <a:xfrm rot="5400000">
              <a:off x="792000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8" name="Straight Connector 47"/>
            <p:cNvCxnSpPr/>
            <p:nvPr userDrawn="1"/>
          </p:nvCxnSpPr>
          <p:spPr bwMode="auto">
            <a:xfrm rot="5400000">
              <a:off x="828000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9" name="Straight Connector 48"/>
            <p:cNvCxnSpPr/>
            <p:nvPr userDrawn="1"/>
          </p:nvCxnSpPr>
          <p:spPr bwMode="auto">
            <a:xfrm rot="5400000">
              <a:off x="864000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0" name="Straight Connector 49"/>
            <p:cNvCxnSpPr/>
            <p:nvPr userDrawn="1"/>
          </p:nvCxnSpPr>
          <p:spPr bwMode="auto">
            <a:xfrm>
              <a:off x="-903288" y="540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1" name="Straight Connector 50"/>
            <p:cNvCxnSpPr/>
            <p:nvPr userDrawn="1"/>
          </p:nvCxnSpPr>
          <p:spPr bwMode="auto">
            <a:xfrm>
              <a:off x="-903288" y="576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2" name="Straight Connector 51"/>
            <p:cNvCxnSpPr/>
            <p:nvPr userDrawn="1"/>
          </p:nvCxnSpPr>
          <p:spPr bwMode="auto">
            <a:xfrm>
              <a:off x="-903288" y="612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3" name="Straight Connector 52"/>
            <p:cNvCxnSpPr/>
            <p:nvPr userDrawn="1"/>
          </p:nvCxnSpPr>
          <p:spPr bwMode="auto">
            <a:xfrm>
              <a:off x="-903288" y="648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4" name="Straight Connector 53"/>
            <p:cNvCxnSpPr/>
            <p:nvPr userDrawn="1"/>
          </p:nvCxnSpPr>
          <p:spPr bwMode="auto">
            <a:xfrm>
              <a:off x="-903288" y="684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256154843"/>
      </p:ext>
    </p:extLst>
  </p:cSld>
  <p:clrMapOvr>
    <a:masterClrMapping/>
  </p:clrMapOvr>
</p:sldLayout>
</file>

<file path=ppt/slideLayouts/slideLayout238.xml><?xml version="1.0" encoding="utf-8"?>
<p:sldLayout xmlns:a="http://schemas.openxmlformats.org/drawingml/2006/main" xmlns:r="http://schemas.openxmlformats.org/officeDocument/2006/relationships" xmlns:p="http://schemas.openxmlformats.org/presentationml/2006/main" preserve="1" userDrawn="1">
  <p:cSld name="text + chart - standard">
    <p:spTree>
      <p:nvGrpSpPr>
        <p:cNvPr id="1" name=""/>
        <p:cNvGrpSpPr/>
        <p:nvPr/>
      </p:nvGrpSpPr>
      <p:grpSpPr>
        <a:xfrm>
          <a:off x="0" y="0"/>
          <a:ext cx="0" cy="0"/>
          <a:chOff x="0" y="0"/>
          <a:chExt cx="0" cy="0"/>
        </a:xfrm>
      </p:grpSpPr>
      <p:sp>
        <p:nvSpPr>
          <p:cNvPr id="5" name="Round Same Side Corner Rectangle 4"/>
          <p:cNvSpPr/>
          <p:nvPr userDrawn="1"/>
        </p:nvSpPr>
        <p:spPr>
          <a:xfrm>
            <a:off x="4819650" y="1803400"/>
            <a:ext cx="3579813" cy="4657725"/>
          </a:xfrm>
          <a:prstGeom prst="round2SameRect">
            <a:avLst>
              <a:gd name="adj1" fmla="val 3390"/>
              <a:gd name="adj2" fmla="val 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Aft>
                <a:spcPct val="50000"/>
              </a:spcAft>
              <a:defRPr/>
            </a:pPr>
            <a:endParaRPr lang="en-GB" dirty="0">
              <a:solidFill>
                <a:srgbClr val="FFFFFF"/>
              </a:solidFill>
              <a:latin typeface="Franklin Gothic Book"/>
            </a:endParaRPr>
          </a:p>
        </p:txBody>
      </p:sp>
      <p:sp>
        <p:nvSpPr>
          <p:cNvPr id="9" name="Content Placeholder 8"/>
          <p:cNvSpPr>
            <a:spLocks noGrp="1"/>
          </p:cNvSpPr>
          <p:nvPr>
            <p:ph sz="quarter" idx="17" hasCustomPrompt="1"/>
          </p:nvPr>
        </p:nvSpPr>
        <p:spPr>
          <a:xfrm>
            <a:off x="4819650" y="1803400"/>
            <a:ext cx="3579813" cy="4657725"/>
          </a:xfrm>
        </p:spPr>
        <p:txBody>
          <a:bodyPr/>
          <a:lstStyle>
            <a:lvl5pPr marL="0" indent="0">
              <a:defRPr baseline="0">
                <a:latin typeface="Franklin Gothic Book" panose="020B0503020102020204" pitchFamily="34" charset="0"/>
              </a:defRPr>
            </a:lvl5pPr>
          </a:lstStyle>
          <a:p>
            <a:pPr lvl="4"/>
            <a:r>
              <a:rPr lang="en-GB" dirty="0"/>
              <a:t>Click icon to insert object</a:t>
            </a:r>
          </a:p>
        </p:txBody>
      </p:sp>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a:p>
        </p:txBody>
      </p:sp>
      <p:sp>
        <p:nvSpPr>
          <p:cNvPr id="100"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B6178F0A-3EE0-4B48-8395-CF38F4590226}" type="datetime3">
              <a:rPr lang="en-GB" smtClean="0">
                <a:solidFill>
                  <a:srgbClr val="00539B"/>
                </a:solidFill>
              </a:rPr>
              <a:pPr/>
              <a:t>20 February, 2019</a:t>
            </a:fld>
            <a:endParaRPr lang="en-GB" dirty="0">
              <a:solidFill>
                <a:srgbClr val="00539B"/>
              </a:solidFill>
            </a:endParaRPr>
          </a:p>
        </p:txBody>
      </p:sp>
      <p:sp>
        <p:nvSpPr>
          <p:cNvPr id="101"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1000" b="0" i="0" u="none">
                <a:solidFill>
                  <a:srgbClr val="FFFFFF"/>
                </a:solidFill>
                <a:latin typeface="Arial"/>
              </a:defRPr>
            </a:lvl1pPr>
          </a:lstStyle>
          <a:p>
            <a:endParaRPr b="1"/>
          </a:p>
        </p:txBody>
      </p:sp>
      <p:sp>
        <p:nvSpPr>
          <p:cNvPr id="103"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solidFill>
                  <a:srgbClr val="00539B"/>
                </a:solidFill>
              </a:rPr>
              <a:pPr/>
              <a:t>‹#›</a:t>
            </a:fld>
            <a:endParaRPr lang="en-GB" dirty="0">
              <a:solidFill>
                <a:srgbClr val="00539B"/>
              </a:solidFill>
            </a:endParaRPr>
          </a:p>
        </p:txBody>
      </p:sp>
      <p:sp>
        <p:nvSpPr>
          <p:cNvPr id="4" name="Text Placeholder 3"/>
          <p:cNvSpPr>
            <a:spLocks noGrp="1"/>
          </p:cNvSpPr>
          <p:nvPr>
            <p:ph type="body" sz="quarter" idx="16"/>
          </p:nvPr>
        </p:nvSpPr>
        <p:spPr>
          <a:xfrm>
            <a:off x="719138" y="1803400"/>
            <a:ext cx="3605212" cy="4683125"/>
          </a:xfrm>
        </p:spPr>
        <p:txBody>
          <a:bodyPr/>
          <a:lstStyle/>
          <a:p>
            <a:pPr lvl="0"/>
            <a:r>
              <a:rPr lang="en-US"/>
              <a:t>Click to edit Master text styles</a:t>
            </a:r>
          </a:p>
          <a:p>
            <a:pPr lvl="1"/>
            <a:r>
              <a:rPr lang="en-US"/>
              <a:t>Second level</a:t>
            </a:r>
          </a:p>
          <a:p>
            <a:pPr lvl="2"/>
            <a:r>
              <a:rPr lang="en-US"/>
              <a:t>Third level</a:t>
            </a:r>
          </a:p>
          <a:p>
            <a:pPr lvl="3"/>
            <a:r>
              <a:rPr lang="en-US"/>
              <a:t>Fourth level</a:t>
            </a:r>
          </a:p>
        </p:txBody>
      </p:sp>
    </p:spTree>
    <p:extLst>
      <p:ext uri="{BB962C8B-B14F-4D97-AF65-F5344CB8AC3E}">
        <p14:creationId xmlns:p14="http://schemas.microsoft.com/office/powerpoint/2010/main" val="2921129285"/>
      </p:ext>
    </p:extLst>
  </p:cSld>
  <p:clrMapOvr>
    <a:masterClrMapping/>
  </p:clrMapOvr>
</p:sldLayout>
</file>

<file path=ppt/slideLayouts/slideLayout239.xml><?xml version="1.0" encoding="utf-8"?>
<p:sldLayout xmlns:a="http://schemas.openxmlformats.org/drawingml/2006/main" xmlns:r="http://schemas.openxmlformats.org/officeDocument/2006/relationships" xmlns:p="http://schemas.openxmlformats.org/presentationml/2006/main" preserve="1" userDrawn="1">
  <p:cSld name="1_text + chart">
    <p:spTree>
      <p:nvGrpSpPr>
        <p:cNvPr id="1" name=""/>
        <p:cNvGrpSpPr/>
        <p:nvPr/>
      </p:nvGrpSpPr>
      <p:grpSpPr>
        <a:xfrm>
          <a:off x="0" y="0"/>
          <a:ext cx="0" cy="0"/>
          <a:chOff x="0" y="0"/>
          <a:chExt cx="0" cy="0"/>
        </a:xfrm>
      </p:grpSpPr>
      <p:sp>
        <p:nvSpPr>
          <p:cNvPr id="10" name="Round Same Side Corner Rectangle 9"/>
          <p:cNvSpPr/>
          <p:nvPr userDrawn="1"/>
        </p:nvSpPr>
        <p:spPr>
          <a:xfrm>
            <a:off x="4819649" y="1794782"/>
            <a:ext cx="3605215" cy="4666343"/>
          </a:xfrm>
          <a:prstGeom prst="round2SameRect">
            <a:avLst>
              <a:gd name="adj1" fmla="val 3390"/>
              <a:gd name="adj2" fmla="val 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Aft>
                <a:spcPct val="50000"/>
              </a:spcAft>
              <a:defRPr/>
            </a:pPr>
            <a:endParaRPr lang="en-GB" dirty="0">
              <a:solidFill>
                <a:srgbClr val="FFFFFF"/>
              </a:solidFill>
              <a:latin typeface="Franklin Gothic Book"/>
            </a:endParaRPr>
          </a:p>
        </p:txBody>
      </p:sp>
      <p:sp>
        <p:nvSpPr>
          <p:cNvPr id="14" name="Content Placeholder 8"/>
          <p:cNvSpPr>
            <a:spLocks noGrp="1"/>
          </p:cNvSpPr>
          <p:nvPr>
            <p:ph sz="quarter" idx="18" hasCustomPrompt="1"/>
          </p:nvPr>
        </p:nvSpPr>
        <p:spPr>
          <a:xfrm>
            <a:off x="4819650" y="1803400"/>
            <a:ext cx="3579813" cy="4657725"/>
          </a:xfrm>
        </p:spPr>
        <p:txBody>
          <a:bodyPr/>
          <a:lstStyle>
            <a:lvl5pPr marL="0" indent="0">
              <a:defRPr baseline="0">
                <a:latin typeface="Franklin Gothic Book" panose="020B0503020102020204" pitchFamily="34" charset="0"/>
              </a:defRPr>
            </a:lvl5pPr>
          </a:lstStyle>
          <a:p>
            <a:pPr lvl="4"/>
            <a:r>
              <a:rPr lang="en-GB" dirty="0"/>
              <a:t>Click icon to insert object</a:t>
            </a:r>
          </a:p>
        </p:txBody>
      </p:sp>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a:p>
        </p:txBody>
      </p:sp>
      <p:sp>
        <p:nvSpPr>
          <p:cNvPr id="100"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B6178F0A-3EE0-4B48-8395-CF38F4590226}" type="datetime3">
              <a:rPr lang="en-GB" smtClean="0">
                <a:solidFill>
                  <a:srgbClr val="00539B"/>
                </a:solidFill>
              </a:rPr>
              <a:pPr/>
              <a:t>20 February, 2019</a:t>
            </a:fld>
            <a:endParaRPr lang="en-GB" dirty="0">
              <a:solidFill>
                <a:srgbClr val="00539B"/>
              </a:solidFill>
            </a:endParaRPr>
          </a:p>
        </p:txBody>
      </p:sp>
      <p:sp>
        <p:nvSpPr>
          <p:cNvPr id="101"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1000" b="0" i="0" u="none">
                <a:solidFill>
                  <a:srgbClr val="FFFFFF"/>
                </a:solidFill>
                <a:latin typeface="Arial"/>
              </a:defRPr>
            </a:lvl1pPr>
          </a:lstStyle>
          <a:p>
            <a:endParaRPr b="1"/>
          </a:p>
        </p:txBody>
      </p:sp>
      <p:sp>
        <p:nvSpPr>
          <p:cNvPr id="103"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solidFill>
                  <a:srgbClr val="00539B"/>
                </a:solidFill>
              </a:rPr>
              <a:pPr/>
              <a:t>‹#›</a:t>
            </a:fld>
            <a:endParaRPr lang="en-GB" dirty="0">
              <a:solidFill>
                <a:srgbClr val="00539B"/>
              </a:solidFill>
            </a:endParaRPr>
          </a:p>
        </p:txBody>
      </p:sp>
      <p:sp>
        <p:nvSpPr>
          <p:cNvPr id="4" name="Text Placeholder 3"/>
          <p:cNvSpPr>
            <a:spLocks noGrp="1"/>
          </p:cNvSpPr>
          <p:nvPr>
            <p:ph type="body" sz="quarter" idx="16"/>
          </p:nvPr>
        </p:nvSpPr>
        <p:spPr>
          <a:xfrm>
            <a:off x="720725" y="1794782"/>
            <a:ext cx="3603625" cy="719137"/>
          </a:xfrm>
        </p:spPr>
        <p:txBody>
          <a:bodyPr/>
          <a:lstStyle>
            <a:lvl1pPr>
              <a:defRPr>
                <a:latin typeface="Franklin Gothic Medium" panose="020B0603020102020204" pitchFamily="34" charset="0"/>
              </a:defRPr>
            </a:lvl1pPr>
          </a:lstStyle>
          <a:p>
            <a:pPr lvl="0"/>
            <a:r>
              <a:rPr lang="en-US"/>
              <a:t>Click to edit Master text styles</a:t>
            </a:r>
          </a:p>
        </p:txBody>
      </p:sp>
      <p:sp>
        <p:nvSpPr>
          <p:cNvPr id="6" name="Text Placeholder 5"/>
          <p:cNvSpPr>
            <a:spLocks noGrp="1"/>
          </p:cNvSpPr>
          <p:nvPr>
            <p:ph type="body" sz="quarter" idx="17"/>
          </p:nvPr>
        </p:nvSpPr>
        <p:spPr>
          <a:xfrm>
            <a:off x="720725" y="2513919"/>
            <a:ext cx="3603625" cy="3966256"/>
          </a:xfrm>
        </p:spPr>
        <p:txBody>
          <a:bodyPr/>
          <a:lstStyle/>
          <a:p>
            <a:pPr lvl="0"/>
            <a:r>
              <a:rPr lang="en-US"/>
              <a:t>Click to edit Master text styles</a:t>
            </a:r>
          </a:p>
          <a:p>
            <a:pPr lvl="1"/>
            <a:r>
              <a:rPr lang="en-US"/>
              <a:t>Second level</a:t>
            </a:r>
          </a:p>
          <a:p>
            <a:pPr lvl="2"/>
            <a:r>
              <a:rPr lang="en-US"/>
              <a:t>Third level</a:t>
            </a:r>
          </a:p>
          <a:p>
            <a:pPr lvl="3"/>
            <a:r>
              <a:rPr lang="en-US"/>
              <a:t>Fourth level</a:t>
            </a:r>
          </a:p>
        </p:txBody>
      </p:sp>
    </p:spTree>
    <p:extLst>
      <p:ext uri="{BB962C8B-B14F-4D97-AF65-F5344CB8AC3E}">
        <p14:creationId xmlns:p14="http://schemas.microsoft.com/office/powerpoint/2010/main" val="77193543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Big image">
    <p:spTree>
      <p:nvGrpSpPr>
        <p:cNvPr id="1" name=""/>
        <p:cNvGrpSpPr/>
        <p:nvPr/>
      </p:nvGrpSpPr>
      <p:grpSpPr>
        <a:xfrm>
          <a:off x="0" y="0"/>
          <a:ext cx="0" cy="0"/>
          <a:chOff x="0" y="0"/>
          <a:chExt cx="0" cy="0"/>
        </a:xfrm>
      </p:grpSpPr>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a:p>
        </p:txBody>
      </p:sp>
      <p:sp>
        <p:nvSpPr>
          <p:cNvPr id="9"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4"/>
          </p:nvPr>
        </p:nvSpPr>
        <p:spPr>
          <a:xfrm>
            <a:off x="707514" y="2160587"/>
            <a:ext cx="7717349" cy="4310063"/>
          </a:xfrm>
          <a:prstGeom prst="round2SameRect">
            <a:avLst>
              <a:gd name="adj1" fmla="val 6208"/>
              <a:gd name="adj2" fmla="val 0"/>
            </a:avLst>
          </a:prstGeom>
        </p:spPr>
        <p:txBody>
          <a:bodyPr/>
          <a:lstStyle/>
          <a:p>
            <a:pPr lvl="0"/>
            <a:r>
              <a:rPr lang="en-US" noProof="0"/>
              <a:t>Click icon to add picture</a:t>
            </a:r>
            <a:endParaRPr lang="en-GB" noProof="0" dirty="0"/>
          </a:p>
        </p:txBody>
      </p:sp>
      <p:sp>
        <p:nvSpPr>
          <p:cNvPr id="98"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370A1058-79E5-B545-968A-2AE9B714F01C}" type="datetime3">
              <a:rPr lang="en-GB" smtClean="0"/>
              <a:t>20 February, 2019</a:t>
            </a:fld>
            <a:endParaRPr lang="en-GB" dirty="0"/>
          </a:p>
        </p:txBody>
      </p:sp>
      <p:sp>
        <p:nvSpPr>
          <p:cNvPr id="99" name="Footer Placeholder 4"/>
          <p:cNvSpPr>
            <a:spLocks noGrp="1"/>
          </p:cNvSpPr>
          <p:nvPr>
            <p:ph type="ftr" sz="quarter" idx="3"/>
          </p:nvPr>
        </p:nvSpPr>
        <p:spPr>
          <a:xfrm>
            <a:off x="0" y="6480000"/>
            <a:ext cx="9144000" cy="378000"/>
          </a:xfrm>
          <a:prstGeom prst="rect">
            <a:avLst/>
          </a:prstGeom>
        </p:spPr>
        <p:txBody>
          <a:bodyPr lIns="0" tIns="0" rIns="0" bIns="0" anchor="ctr"/>
          <a:lstStyle>
            <a:lvl1pPr algn="ctr">
              <a:defRPr lang="en-GB"/>
            </a:lvl1pPr>
          </a:lstStyle>
          <a:p>
            <a:endParaRPr lang="en-GB"/>
          </a:p>
        </p:txBody>
      </p:sp>
      <p:sp>
        <p:nvSpPr>
          <p:cNvPr id="101"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pPr/>
              <a:t>‹#›</a:t>
            </a:fld>
            <a:endParaRPr lang="en-GB" dirty="0"/>
          </a:p>
        </p:txBody>
      </p:sp>
    </p:spTree>
    <p:extLst>
      <p:ext uri="{BB962C8B-B14F-4D97-AF65-F5344CB8AC3E}">
        <p14:creationId xmlns:p14="http://schemas.microsoft.com/office/powerpoint/2010/main" val="2569156850"/>
      </p:ext>
    </p:extLst>
  </p:cSld>
  <p:clrMapOvr>
    <a:masterClrMapping/>
  </p:clrMapOvr>
</p:sldLayout>
</file>

<file path=ppt/slideLayouts/slideLayout240.xml><?xml version="1.0" encoding="utf-8"?>
<p:sldLayout xmlns:a="http://schemas.openxmlformats.org/drawingml/2006/main" xmlns:r="http://schemas.openxmlformats.org/officeDocument/2006/relationships" xmlns:p="http://schemas.openxmlformats.org/presentationml/2006/main" preserve="1" userDrawn="1">
  <p:cSld name="2_text + chart">
    <p:spTree>
      <p:nvGrpSpPr>
        <p:cNvPr id="1" name=""/>
        <p:cNvGrpSpPr/>
        <p:nvPr/>
      </p:nvGrpSpPr>
      <p:grpSpPr>
        <a:xfrm>
          <a:off x="0" y="0"/>
          <a:ext cx="0" cy="0"/>
          <a:chOff x="0" y="0"/>
          <a:chExt cx="0" cy="0"/>
        </a:xfrm>
      </p:grpSpPr>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a:p>
        </p:txBody>
      </p:sp>
      <p:sp>
        <p:nvSpPr>
          <p:cNvPr id="100"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B6178F0A-3EE0-4B48-8395-CF38F4590226}" type="datetime3">
              <a:rPr lang="en-GB" smtClean="0">
                <a:solidFill>
                  <a:srgbClr val="00539B"/>
                </a:solidFill>
              </a:rPr>
              <a:pPr/>
              <a:t>20 February, 2019</a:t>
            </a:fld>
            <a:endParaRPr lang="en-GB" dirty="0">
              <a:solidFill>
                <a:srgbClr val="00539B"/>
              </a:solidFill>
            </a:endParaRPr>
          </a:p>
        </p:txBody>
      </p:sp>
      <p:sp>
        <p:nvSpPr>
          <p:cNvPr id="101"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1000" b="0" i="0" u="none">
                <a:solidFill>
                  <a:srgbClr val="FFFFFF"/>
                </a:solidFill>
                <a:latin typeface="Arial"/>
              </a:defRPr>
            </a:lvl1pPr>
          </a:lstStyle>
          <a:p>
            <a:endParaRPr b="1"/>
          </a:p>
        </p:txBody>
      </p:sp>
      <p:sp>
        <p:nvSpPr>
          <p:cNvPr id="103"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solidFill>
                  <a:srgbClr val="00539B"/>
                </a:solidFill>
              </a:rPr>
              <a:pPr/>
              <a:t>‹#›</a:t>
            </a:fld>
            <a:endParaRPr lang="en-GB" dirty="0">
              <a:solidFill>
                <a:srgbClr val="00539B"/>
              </a:solidFill>
            </a:endParaRPr>
          </a:p>
        </p:txBody>
      </p:sp>
      <p:sp>
        <p:nvSpPr>
          <p:cNvPr id="13" name="Round Same Side Corner Rectangle 12"/>
          <p:cNvSpPr/>
          <p:nvPr userDrawn="1"/>
        </p:nvSpPr>
        <p:spPr>
          <a:xfrm>
            <a:off x="4819649" y="1795006"/>
            <a:ext cx="3605215" cy="4666119"/>
          </a:xfrm>
          <a:prstGeom prst="round2SameRect">
            <a:avLst>
              <a:gd name="adj1" fmla="val 3390"/>
              <a:gd name="adj2" fmla="val 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Aft>
                <a:spcPct val="50000"/>
              </a:spcAft>
              <a:defRPr/>
            </a:pPr>
            <a:endParaRPr lang="en-GB" dirty="0">
              <a:solidFill>
                <a:srgbClr val="FFFFFF"/>
              </a:solidFill>
              <a:latin typeface="Franklin Gothic Book"/>
            </a:endParaRPr>
          </a:p>
        </p:txBody>
      </p:sp>
      <p:sp>
        <p:nvSpPr>
          <p:cNvPr id="16" name="Text Placeholder 3"/>
          <p:cNvSpPr>
            <a:spLocks noGrp="1"/>
          </p:cNvSpPr>
          <p:nvPr>
            <p:ph type="body" sz="quarter" idx="16"/>
          </p:nvPr>
        </p:nvSpPr>
        <p:spPr>
          <a:xfrm>
            <a:off x="720725" y="1795006"/>
            <a:ext cx="3603625" cy="719137"/>
          </a:xfrm>
        </p:spPr>
        <p:txBody>
          <a:bodyPr/>
          <a:lstStyle>
            <a:lvl1pPr>
              <a:defRPr>
                <a:latin typeface="Franklin Gothic Medium" panose="020B0603020102020204" pitchFamily="34" charset="0"/>
              </a:defRPr>
            </a:lvl1pPr>
          </a:lstStyle>
          <a:p>
            <a:pPr lvl="0"/>
            <a:r>
              <a:rPr lang="en-US"/>
              <a:t>Click to edit Master text styles</a:t>
            </a:r>
          </a:p>
        </p:txBody>
      </p:sp>
      <p:sp>
        <p:nvSpPr>
          <p:cNvPr id="17" name="Text Placeholder 5"/>
          <p:cNvSpPr>
            <a:spLocks noGrp="1"/>
          </p:cNvSpPr>
          <p:nvPr>
            <p:ph type="body" sz="quarter" idx="17"/>
          </p:nvPr>
        </p:nvSpPr>
        <p:spPr>
          <a:xfrm>
            <a:off x="720725" y="2527300"/>
            <a:ext cx="3603625" cy="3952875"/>
          </a:xfrm>
        </p:spPr>
        <p:txBody>
          <a:bodyPr/>
          <a:lstStyle/>
          <a:p>
            <a:pPr lvl="0"/>
            <a:r>
              <a:rPr lang="en-US"/>
              <a:t>Click to edit Master text styles</a:t>
            </a:r>
          </a:p>
          <a:p>
            <a:pPr lvl="1"/>
            <a:r>
              <a:rPr lang="en-US"/>
              <a:t>Second level</a:t>
            </a:r>
          </a:p>
          <a:p>
            <a:pPr lvl="2"/>
            <a:r>
              <a:rPr lang="en-US"/>
              <a:t>Third level</a:t>
            </a:r>
          </a:p>
          <a:p>
            <a:pPr lvl="3"/>
            <a:r>
              <a:rPr lang="en-US"/>
              <a:t>Fourth level</a:t>
            </a:r>
          </a:p>
        </p:txBody>
      </p:sp>
      <p:sp>
        <p:nvSpPr>
          <p:cNvPr id="22" name="Text Placeholder 3"/>
          <p:cNvSpPr>
            <a:spLocks noGrp="1"/>
          </p:cNvSpPr>
          <p:nvPr>
            <p:ph type="body" sz="quarter" idx="18"/>
          </p:nvPr>
        </p:nvSpPr>
        <p:spPr>
          <a:xfrm>
            <a:off x="4950220" y="1938108"/>
            <a:ext cx="3329348" cy="566737"/>
          </a:xfrm>
        </p:spPr>
        <p:txBody>
          <a:bodyPr/>
          <a:lstStyle>
            <a:lvl1pPr>
              <a:defRPr sz="1800">
                <a:latin typeface="Franklin Gothic Medium" panose="020B0603020102020204" pitchFamily="34" charset="0"/>
              </a:defRPr>
            </a:lvl1pPr>
          </a:lstStyle>
          <a:p>
            <a:pPr lvl="0"/>
            <a:r>
              <a:rPr lang="en-US"/>
              <a:t>Click to edit Master text styles</a:t>
            </a:r>
          </a:p>
        </p:txBody>
      </p:sp>
      <p:sp>
        <p:nvSpPr>
          <p:cNvPr id="23" name="Content Placeholder 8"/>
          <p:cNvSpPr>
            <a:spLocks noGrp="1"/>
          </p:cNvSpPr>
          <p:nvPr>
            <p:ph sz="quarter" idx="19" hasCustomPrompt="1"/>
          </p:nvPr>
        </p:nvSpPr>
        <p:spPr>
          <a:xfrm>
            <a:off x="4819650" y="2504845"/>
            <a:ext cx="3579813" cy="3956280"/>
          </a:xfrm>
        </p:spPr>
        <p:txBody>
          <a:bodyPr/>
          <a:lstStyle>
            <a:lvl5pPr marL="0" indent="0">
              <a:defRPr baseline="0">
                <a:latin typeface="Franklin Gothic Book" panose="020B0503020102020204" pitchFamily="34" charset="0"/>
              </a:defRPr>
            </a:lvl5pPr>
          </a:lstStyle>
          <a:p>
            <a:pPr lvl="4"/>
            <a:r>
              <a:rPr lang="en-GB" dirty="0"/>
              <a:t>Click icon to insert object</a:t>
            </a:r>
          </a:p>
        </p:txBody>
      </p:sp>
    </p:spTree>
    <p:extLst>
      <p:ext uri="{BB962C8B-B14F-4D97-AF65-F5344CB8AC3E}">
        <p14:creationId xmlns:p14="http://schemas.microsoft.com/office/powerpoint/2010/main" val="2677159867"/>
      </p:ext>
    </p:extLst>
  </p:cSld>
  <p:clrMapOvr>
    <a:masterClrMapping/>
  </p:clrMapOvr>
</p:sldLayout>
</file>

<file path=ppt/slideLayouts/slideLayout241.xml><?xml version="1.0" encoding="utf-8"?>
<p:sldLayout xmlns:a="http://schemas.openxmlformats.org/drawingml/2006/main" xmlns:r="http://schemas.openxmlformats.org/officeDocument/2006/relationships" xmlns:p="http://schemas.openxmlformats.org/presentationml/2006/main" preserve="1" userDrawn="1">
  <p:cSld name="Chart + text">
    <p:spTree>
      <p:nvGrpSpPr>
        <p:cNvPr id="1" name=""/>
        <p:cNvGrpSpPr/>
        <p:nvPr/>
      </p:nvGrpSpPr>
      <p:grpSpPr>
        <a:xfrm>
          <a:off x="0" y="0"/>
          <a:ext cx="0" cy="0"/>
          <a:chOff x="0" y="0"/>
          <a:chExt cx="0" cy="0"/>
        </a:xfrm>
      </p:grpSpPr>
      <p:sp>
        <p:nvSpPr>
          <p:cNvPr id="15" name="Round Same Side Corner Rectangle 14"/>
          <p:cNvSpPr/>
          <p:nvPr userDrawn="1"/>
        </p:nvSpPr>
        <p:spPr>
          <a:xfrm>
            <a:off x="719135" y="1803400"/>
            <a:ext cx="3605215" cy="4642643"/>
          </a:xfrm>
          <a:prstGeom prst="round2SameRect">
            <a:avLst>
              <a:gd name="adj1" fmla="val 3390"/>
              <a:gd name="adj2" fmla="val 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Aft>
                <a:spcPct val="50000"/>
              </a:spcAft>
              <a:defRPr/>
            </a:pPr>
            <a:endParaRPr lang="en-GB" dirty="0">
              <a:solidFill>
                <a:srgbClr val="FFFFFF"/>
              </a:solidFill>
              <a:latin typeface="Franklin Gothic Book"/>
            </a:endParaRPr>
          </a:p>
        </p:txBody>
      </p:sp>
      <p:sp>
        <p:nvSpPr>
          <p:cNvPr id="19" name="Content Placeholder 8"/>
          <p:cNvSpPr>
            <a:spLocks noGrp="1"/>
          </p:cNvSpPr>
          <p:nvPr>
            <p:ph sz="quarter" idx="19" hasCustomPrompt="1"/>
          </p:nvPr>
        </p:nvSpPr>
        <p:spPr>
          <a:xfrm>
            <a:off x="719136" y="1803400"/>
            <a:ext cx="3579813" cy="4642643"/>
          </a:xfrm>
        </p:spPr>
        <p:txBody>
          <a:bodyPr/>
          <a:lstStyle>
            <a:lvl5pPr marL="0" indent="0">
              <a:defRPr baseline="0">
                <a:latin typeface="Franklin Gothic Book" panose="020B0503020102020204" pitchFamily="34" charset="0"/>
              </a:defRPr>
            </a:lvl5pPr>
          </a:lstStyle>
          <a:p>
            <a:pPr lvl="4"/>
            <a:r>
              <a:rPr lang="en-GB" dirty="0"/>
              <a:t>Click icon to insert object</a:t>
            </a:r>
          </a:p>
        </p:txBody>
      </p:sp>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a:p>
        </p:txBody>
      </p:sp>
      <p:sp>
        <p:nvSpPr>
          <p:cNvPr id="102"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C70A5BBD-BD63-F344-B625-7C085C238913}" type="datetime3">
              <a:rPr lang="en-GB" smtClean="0">
                <a:solidFill>
                  <a:srgbClr val="00539B"/>
                </a:solidFill>
              </a:rPr>
              <a:pPr/>
              <a:t>20 February, 2019</a:t>
            </a:fld>
            <a:endParaRPr lang="en-GB" dirty="0">
              <a:solidFill>
                <a:srgbClr val="00539B"/>
              </a:solidFill>
            </a:endParaRPr>
          </a:p>
        </p:txBody>
      </p:sp>
      <p:sp>
        <p:nvSpPr>
          <p:cNvPr id="103"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1000" b="0" i="0" u="none">
                <a:solidFill>
                  <a:srgbClr val="FFFFFF"/>
                </a:solidFill>
                <a:latin typeface="Arial"/>
              </a:defRPr>
            </a:lvl1pPr>
          </a:lstStyle>
          <a:p>
            <a:endParaRPr b="1"/>
          </a:p>
        </p:txBody>
      </p:sp>
      <p:sp>
        <p:nvSpPr>
          <p:cNvPr id="105"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solidFill>
                  <a:srgbClr val="00539B"/>
                </a:solidFill>
              </a:rPr>
              <a:pPr/>
              <a:t>‹#›</a:t>
            </a:fld>
            <a:endParaRPr lang="en-GB" dirty="0">
              <a:solidFill>
                <a:srgbClr val="00539B"/>
              </a:solidFill>
            </a:endParaRPr>
          </a:p>
        </p:txBody>
      </p:sp>
      <p:sp>
        <p:nvSpPr>
          <p:cNvPr id="17" name="Text Placeholder 5"/>
          <p:cNvSpPr>
            <a:spLocks noGrp="1"/>
          </p:cNvSpPr>
          <p:nvPr>
            <p:ph type="body" sz="quarter" idx="17"/>
          </p:nvPr>
        </p:nvSpPr>
        <p:spPr>
          <a:xfrm>
            <a:off x="4803774" y="1803400"/>
            <a:ext cx="3603625" cy="4695031"/>
          </a:xfrm>
        </p:spPr>
        <p:txBody>
          <a:bodyPr/>
          <a:lstStyle/>
          <a:p>
            <a:pPr lvl="0"/>
            <a:r>
              <a:rPr lang="en-US"/>
              <a:t>Click to edit Master text styles</a:t>
            </a:r>
          </a:p>
          <a:p>
            <a:pPr lvl="1"/>
            <a:r>
              <a:rPr lang="en-US"/>
              <a:t>Second level</a:t>
            </a:r>
          </a:p>
          <a:p>
            <a:pPr lvl="2"/>
            <a:r>
              <a:rPr lang="en-US"/>
              <a:t>Third level</a:t>
            </a:r>
          </a:p>
          <a:p>
            <a:pPr lvl="3"/>
            <a:r>
              <a:rPr lang="en-US"/>
              <a:t>Fourth level</a:t>
            </a:r>
          </a:p>
        </p:txBody>
      </p:sp>
    </p:spTree>
    <p:extLst>
      <p:ext uri="{BB962C8B-B14F-4D97-AF65-F5344CB8AC3E}">
        <p14:creationId xmlns:p14="http://schemas.microsoft.com/office/powerpoint/2010/main" val="1331385886"/>
      </p:ext>
    </p:extLst>
  </p:cSld>
  <p:clrMapOvr>
    <a:masterClrMapping/>
  </p:clrMapOvr>
</p:sldLayout>
</file>

<file path=ppt/slideLayouts/slideLayout242.xml><?xml version="1.0" encoding="utf-8"?>
<p:sldLayout xmlns:a="http://schemas.openxmlformats.org/drawingml/2006/main" xmlns:r="http://schemas.openxmlformats.org/officeDocument/2006/relationships" xmlns:p="http://schemas.openxmlformats.org/presentationml/2006/main" preserve="1" userDrawn="1">
  <p:cSld name="1_Chart + text">
    <p:spTree>
      <p:nvGrpSpPr>
        <p:cNvPr id="1" name=""/>
        <p:cNvGrpSpPr/>
        <p:nvPr/>
      </p:nvGrpSpPr>
      <p:grpSpPr>
        <a:xfrm>
          <a:off x="0" y="0"/>
          <a:ext cx="0" cy="0"/>
          <a:chOff x="0" y="0"/>
          <a:chExt cx="0" cy="0"/>
        </a:xfrm>
      </p:grpSpPr>
      <p:sp>
        <p:nvSpPr>
          <p:cNvPr id="15" name="Round Same Side Corner Rectangle 14"/>
          <p:cNvSpPr/>
          <p:nvPr userDrawn="1"/>
        </p:nvSpPr>
        <p:spPr>
          <a:xfrm>
            <a:off x="719135" y="1803400"/>
            <a:ext cx="3605215" cy="4642643"/>
          </a:xfrm>
          <a:prstGeom prst="round2SameRect">
            <a:avLst>
              <a:gd name="adj1" fmla="val 3390"/>
              <a:gd name="adj2" fmla="val 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Aft>
                <a:spcPct val="50000"/>
              </a:spcAft>
              <a:defRPr/>
            </a:pPr>
            <a:endParaRPr lang="en-GB" dirty="0">
              <a:solidFill>
                <a:srgbClr val="FFFFFF"/>
              </a:solidFill>
              <a:latin typeface="Franklin Gothic Book"/>
            </a:endParaRPr>
          </a:p>
        </p:txBody>
      </p:sp>
      <p:sp>
        <p:nvSpPr>
          <p:cNvPr id="19" name="Content Placeholder 8"/>
          <p:cNvSpPr>
            <a:spLocks noGrp="1"/>
          </p:cNvSpPr>
          <p:nvPr>
            <p:ph sz="quarter" idx="19" hasCustomPrompt="1"/>
          </p:nvPr>
        </p:nvSpPr>
        <p:spPr>
          <a:xfrm>
            <a:off x="719136" y="1803400"/>
            <a:ext cx="3579813" cy="4642643"/>
          </a:xfrm>
        </p:spPr>
        <p:txBody>
          <a:bodyPr/>
          <a:lstStyle>
            <a:lvl5pPr marL="0" indent="0">
              <a:defRPr baseline="0">
                <a:latin typeface="Franklin Gothic Book" panose="020B0503020102020204" pitchFamily="34" charset="0"/>
              </a:defRPr>
            </a:lvl5pPr>
          </a:lstStyle>
          <a:p>
            <a:pPr lvl="4"/>
            <a:r>
              <a:rPr lang="en-GB" dirty="0"/>
              <a:t>Click icon to insert object</a:t>
            </a:r>
          </a:p>
        </p:txBody>
      </p:sp>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a:p>
        </p:txBody>
      </p:sp>
      <p:sp>
        <p:nvSpPr>
          <p:cNvPr id="102"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C70A5BBD-BD63-F344-B625-7C085C238913}" type="datetime3">
              <a:rPr lang="en-GB" smtClean="0">
                <a:solidFill>
                  <a:srgbClr val="00539B"/>
                </a:solidFill>
              </a:rPr>
              <a:pPr/>
              <a:t>20 February, 2019</a:t>
            </a:fld>
            <a:endParaRPr lang="en-GB" dirty="0">
              <a:solidFill>
                <a:srgbClr val="00539B"/>
              </a:solidFill>
            </a:endParaRPr>
          </a:p>
        </p:txBody>
      </p:sp>
      <p:sp>
        <p:nvSpPr>
          <p:cNvPr id="103"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1000" b="0" i="0" u="none">
                <a:solidFill>
                  <a:srgbClr val="FFFFFF"/>
                </a:solidFill>
                <a:latin typeface="Arial"/>
              </a:defRPr>
            </a:lvl1pPr>
          </a:lstStyle>
          <a:p>
            <a:endParaRPr b="1"/>
          </a:p>
        </p:txBody>
      </p:sp>
      <p:sp>
        <p:nvSpPr>
          <p:cNvPr id="105"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solidFill>
                  <a:srgbClr val="00539B"/>
                </a:solidFill>
              </a:rPr>
              <a:pPr/>
              <a:t>‹#›</a:t>
            </a:fld>
            <a:endParaRPr lang="en-GB" dirty="0">
              <a:solidFill>
                <a:srgbClr val="00539B"/>
              </a:solidFill>
            </a:endParaRPr>
          </a:p>
        </p:txBody>
      </p:sp>
      <p:sp>
        <p:nvSpPr>
          <p:cNvPr id="16" name="Text Placeholder 3"/>
          <p:cNvSpPr>
            <a:spLocks noGrp="1"/>
          </p:cNvSpPr>
          <p:nvPr>
            <p:ph type="body" sz="quarter" idx="16"/>
          </p:nvPr>
        </p:nvSpPr>
        <p:spPr>
          <a:xfrm>
            <a:off x="4803774" y="1803400"/>
            <a:ext cx="3603625" cy="719137"/>
          </a:xfrm>
        </p:spPr>
        <p:txBody>
          <a:bodyPr/>
          <a:lstStyle>
            <a:lvl1pPr>
              <a:defRPr>
                <a:latin typeface="Franklin Gothic Medium" panose="020B0603020102020204" pitchFamily="34" charset="0"/>
              </a:defRPr>
            </a:lvl1pPr>
          </a:lstStyle>
          <a:p>
            <a:pPr lvl="0"/>
            <a:r>
              <a:rPr lang="en-US"/>
              <a:t>Click to edit Master text styles</a:t>
            </a:r>
          </a:p>
        </p:txBody>
      </p:sp>
      <p:sp>
        <p:nvSpPr>
          <p:cNvPr id="17" name="Text Placeholder 5"/>
          <p:cNvSpPr>
            <a:spLocks noGrp="1"/>
          </p:cNvSpPr>
          <p:nvPr>
            <p:ph type="body" sz="quarter" idx="17"/>
          </p:nvPr>
        </p:nvSpPr>
        <p:spPr>
          <a:xfrm>
            <a:off x="4803774" y="2527300"/>
            <a:ext cx="3603625" cy="397113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Tree>
    <p:extLst>
      <p:ext uri="{BB962C8B-B14F-4D97-AF65-F5344CB8AC3E}">
        <p14:creationId xmlns:p14="http://schemas.microsoft.com/office/powerpoint/2010/main" val="3315430600"/>
      </p:ext>
    </p:extLst>
  </p:cSld>
  <p:clrMapOvr>
    <a:masterClrMapping/>
  </p:clrMapOvr>
</p:sldLayout>
</file>

<file path=ppt/slideLayouts/slideLayout243.xml><?xml version="1.0" encoding="utf-8"?>
<p:sldLayout xmlns:a="http://schemas.openxmlformats.org/drawingml/2006/main" xmlns:r="http://schemas.openxmlformats.org/officeDocument/2006/relationships" xmlns:p="http://schemas.openxmlformats.org/presentationml/2006/main" preserve="1" userDrawn="1">
  <p:cSld name="4_Chart + text">
    <p:spTree>
      <p:nvGrpSpPr>
        <p:cNvPr id="1" name=""/>
        <p:cNvGrpSpPr/>
        <p:nvPr/>
      </p:nvGrpSpPr>
      <p:grpSpPr>
        <a:xfrm>
          <a:off x="0" y="0"/>
          <a:ext cx="0" cy="0"/>
          <a:chOff x="0" y="0"/>
          <a:chExt cx="0" cy="0"/>
        </a:xfrm>
      </p:grpSpPr>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a:p>
        </p:txBody>
      </p:sp>
      <p:sp>
        <p:nvSpPr>
          <p:cNvPr id="102"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C70A5BBD-BD63-F344-B625-7C085C238913}" type="datetime3">
              <a:rPr lang="en-GB" smtClean="0">
                <a:solidFill>
                  <a:srgbClr val="00539B"/>
                </a:solidFill>
              </a:rPr>
              <a:pPr/>
              <a:t>20 February, 2019</a:t>
            </a:fld>
            <a:endParaRPr lang="en-GB" dirty="0">
              <a:solidFill>
                <a:srgbClr val="00539B"/>
              </a:solidFill>
            </a:endParaRPr>
          </a:p>
        </p:txBody>
      </p:sp>
      <p:sp>
        <p:nvSpPr>
          <p:cNvPr id="103"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1000" b="0" i="0" u="none">
                <a:solidFill>
                  <a:srgbClr val="FFFFFF"/>
                </a:solidFill>
                <a:latin typeface="Arial"/>
              </a:defRPr>
            </a:lvl1pPr>
          </a:lstStyle>
          <a:p>
            <a:endParaRPr b="1"/>
          </a:p>
        </p:txBody>
      </p:sp>
      <p:sp>
        <p:nvSpPr>
          <p:cNvPr id="105"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solidFill>
                  <a:srgbClr val="00539B"/>
                </a:solidFill>
              </a:rPr>
              <a:pPr/>
              <a:t>‹#›</a:t>
            </a:fld>
            <a:endParaRPr lang="en-GB" dirty="0">
              <a:solidFill>
                <a:srgbClr val="00539B"/>
              </a:solidFill>
            </a:endParaRPr>
          </a:p>
        </p:txBody>
      </p:sp>
      <p:sp>
        <p:nvSpPr>
          <p:cNvPr id="15" name="Round Same Side Corner Rectangle 14"/>
          <p:cNvSpPr/>
          <p:nvPr userDrawn="1"/>
        </p:nvSpPr>
        <p:spPr>
          <a:xfrm>
            <a:off x="719135" y="1803400"/>
            <a:ext cx="3605215" cy="4642643"/>
          </a:xfrm>
          <a:prstGeom prst="round2SameRect">
            <a:avLst>
              <a:gd name="adj1" fmla="val 3390"/>
              <a:gd name="adj2" fmla="val 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Aft>
                <a:spcPct val="50000"/>
              </a:spcAft>
              <a:defRPr/>
            </a:pPr>
            <a:endParaRPr lang="en-GB" dirty="0">
              <a:solidFill>
                <a:srgbClr val="FFFFFF"/>
              </a:solidFill>
              <a:latin typeface="Franklin Gothic Book"/>
            </a:endParaRPr>
          </a:p>
        </p:txBody>
      </p:sp>
      <p:sp>
        <p:nvSpPr>
          <p:cNvPr id="16" name="Text Placeholder 3"/>
          <p:cNvSpPr>
            <a:spLocks noGrp="1"/>
          </p:cNvSpPr>
          <p:nvPr>
            <p:ph type="body" sz="quarter" idx="16"/>
          </p:nvPr>
        </p:nvSpPr>
        <p:spPr>
          <a:xfrm>
            <a:off x="4803774" y="1780836"/>
            <a:ext cx="3603625" cy="719137"/>
          </a:xfrm>
        </p:spPr>
        <p:txBody>
          <a:bodyPr/>
          <a:lstStyle>
            <a:lvl1pPr>
              <a:defRPr>
                <a:latin typeface="Franklin Gothic Medium" panose="020B0603020102020204" pitchFamily="34" charset="0"/>
              </a:defRPr>
            </a:lvl1pPr>
          </a:lstStyle>
          <a:p>
            <a:pPr lvl="0"/>
            <a:r>
              <a:rPr lang="en-US"/>
              <a:t>Click to edit Master text styles</a:t>
            </a:r>
          </a:p>
        </p:txBody>
      </p:sp>
      <p:sp>
        <p:nvSpPr>
          <p:cNvPr id="17" name="Text Placeholder 5"/>
          <p:cNvSpPr>
            <a:spLocks noGrp="1"/>
          </p:cNvSpPr>
          <p:nvPr>
            <p:ph type="body" sz="quarter" idx="17"/>
          </p:nvPr>
        </p:nvSpPr>
        <p:spPr>
          <a:xfrm>
            <a:off x="4803774" y="2499973"/>
            <a:ext cx="3603625" cy="399845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8" name="Text Placeholder 3"/>
          <p:cNvSpPr>
            <a:spLocks noGrp="1"/>
          </p:cNvSpPr>
          <p:nvPr>
            <p:ph type="body" sz="quarter" idx="18"/>
          </p:nvPr>
        </p:nvSpPr>
        <p:spPr>
          <a:xfrm>
            <a:off x="849706" y="1885156"/>
            <a:ext cx="3329348" cy="566737"/>
          </a:xfrm>
        </p:spPr>
        <p:txBody>
          <a:bodyPr/>
          <a:lstStyle>
            <a:lvl1pPr>
              <a:defRPr sz="1800">
                <a:latin typeface="Franklin Gothic Medium" panose="020B0603020102020204" pitchFamily="34" charset="0"/>
              </a:defRPr>
            </a:lvl1pPr>
          </a:lstStyle>
          <a:p>
            <a:pPr lvl="0"/>
            <a:r>
              <a:rPr lang="en-US"/>
              <a:t>Click to edit Master text styles</a:t>
            </a:r>
          </a:p>
        </p:txBody>
      </p:sp>
      <p:sp>
        <p:nvSpPr>
          <p:cNvPr id="19" name="Content Placeholder 8"/>
          <p:cNvSpPr>
            <a:spLocks noGrp="1"/>
          </p:cNvSpPr>
          <p:nvPr>
            <p:ph sz="quarter" idx="19" hasCustomPrompt="1"/>
          </p:nvPr>
        </p:nvSpPr>
        <p:spPr>
          <a:xfrm>
            <a:off x="719136" y="2527300"/>
            <a:ext cx="3579813" cy="3918743"/>
          </a:xfrm>
        </p:spPr>
        <p:txBody>
          <a:bodyPr/>
          <a:lstStyle>
            <a:lvl5pPr marL="0" indent="0">
              <a:defRPr baseline="0">
                <a:latin typeface="Franklin Gothic Book" panose="020B0503020102020204" pitchFamily="34" charset="0"/>
              </a:defRPr>
            </a:lvl5pPr>
          </a:lstStyle>
          <a:p>
            <a:pPr lvl="4"/>
            <a:r>
              <a:rPr lang="en-GB" dirty="0"/>
              <a:t>Click icon to insert object</a:t>
            </a:r>
          </a:p>
        </p:txBody>
      </p:sp>
    </p:spTree>
    <p:extLst>
      <p:ext uri="{BB962C8B-B14F-4D97-AF65-F5344CB8AC3E}">
        <p14:creationId xmlns:p14="http://schemas.microsoft.com/office/powerpoint/2010/main" val="728402507"/>
      </p:ext>
    </p:extLst>
  </p:cSld>
  <p:clrMapOvr>
    <a:masterClrMapping/>
  </p:clrMapOvr>
</p:sldLayout>
</file>

<file path=ppt/slideLayouts/slideLayout244.xml><?xml version="1.0" encoding="utf-8"?>
<p:sldLayout xmlns:a="http://schemas.openxmlformats.org/drawingml/2006/main" xmlns:r="http://schemas.openxmlformats.org/officeDocument/2006/relationships" xmlns:p="http://schemas.openxmlformats.org/presentationml/2006/main" preserve="1" userDrawn="1">
  <p:cSld name="text + large chart">
    <p:spTree>
      <p:nvGrpSpPr>
        <p:cNvPr id="1" name=""/>
        <p:cNvGrpSpPr/>
        <p:nvPr/>
      </p:nvGrpSpPr>
      <p:grpSpPr>
        <a:xfrm>
          <a:off x="0" y="0"/>
          <a:ext cx="0" cy="0"/>
          <a:chOff x="0" y="0"/>
          <a:chExt cx="0" cy="0"/>
        </a:xfrm>
      </p:grpSpPr>
      <p:sp>
        <p:nvSpPr>
          <p:cNvPr id="5" name="Round Same Side Corner Rectangle 4"/>
          <p:cNvSpPr/>
          <p:nvPr userDrawn="1"/>
        </p:nvSpPr>
        <p:spPr>
          <a:xfrm>
            <a:off x="3609976" y="1803400"/>
            <a:ext cx="4789488" cy="4657725"/>
          </a:xfrm>
          <a:prstGeom prst="round2SameRect">
            <a:avLst>
              <a:gd name="adj1" fmla="val 3390"/>
              <a:gd name="adj2" fmla="val 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Aft>
                <a:spcPct val="50000"/>
              </a:spcAft>
              <a:defRPr/>
            </a:pPr>
            <a:endParaRPr lang="en-GB" dirty="0">
              <a:solidFill>
                <a:srgbClr val="FFFFFF"/>
              </a:solidFill>
              <a:latin typeface="Franklin Gothic Book"/>
            </a:endParaRPr>
          </a:p>
        </p:txBody>
      </p:sp>
      <p:sp>
        <p:nvSpPr>
          <p:cNvPr id="9" name="Content Placeholder 8"/>
          <p:cNvSpPr>
            <a:spLocks noGrp="1"/>
          </p:cNvSpPr>
          <p:nvPr>
            <p:ph sz="quarter" idx="17" hasCustomPrompt="1"/>
          </p:nvPr>
        </p:nvSpPr>
        <p:spPr>
          <a:xfrm>
            <a:off x="3609976" y="1803400"/>
            <a:ext cx="4789488" cy="4657725"/>
          </a:xfrm>
        </p:spPr>
        <p:txBody>
          <a:bodyPr/>
          <a:lstStyle>
            <a:lvl5pPr marL="0" indent="0">
              <a:defRPr baseline="0">
                <a:latin typeface="Franklin Gothic Book" panose="020B0503020102020204" pitchFamily="34" charset="0"/>
              </a:defRPr>
            </a:lvl5pPr>
          </a:lstStyle>
          <a:p>
            <a:pPr lvl="4"/>
            <a:r>
              <a:rPr lang="en-GB" dirty="0"/>
              <a:t>Click icon to insert object</a:t>
            </a:r>
          </a:p>
        </p:txBody>
      </p:sp>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a:p>
        </p:txBody>
      </p:sp>
      <p:sp>
        <p:nvSpPr>
          <p:cNvPr id="100"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B6178F0A-3EE0-4B48-8395-CF38F4590226}" type="datetime3">
              <a:rPr lang="en-GB" smtClean="0">
                <a:solidFill>
                  <a:srgbClr val="00539B"/>
                </a:solidFill>
              </a:rPr>
              <a:pPr/>
              <a:t>20 February, 2019</a:t>
            </a:fld>
            <a:endParaRPr lang="en-GB" dirty="0">
              <a:solidFill>
                <a:srgbClr val="00539B"/>
              </a:solidFill>
            </a:endParaRPr>
          </a:p>
        </p:txBody>
      </p:sp>
      <p:sp>
        <p:nvSpPr>
          <p:cNvPr id="101"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1000" b="0" i="0" u="none">
                <a:solidFill>
                  <a:srgbClr val="FFFFFF"/>
                </a:solidFill>
                <a:latin typeface="Arial"/>
              </a:defRPr>
            </a:lvl1pPr>
          </a:lstStyle>
          <a:p>
            <a:endParaRPr b="1"/>
          </a:p>
        </p:txBody>
      </p:sp>
      <p:sp>
        <p:nvSpPr>
          <p:cNvPr id="103"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solidFill>
                  <a:srgbClr val="00539B"/>
                </a:solidFill>
              </a:rPr>
              <a:pPr/>
              <a:t>‹#›</a:t>
            </a:fld>
            <a:endParaRPr lang="en-GB" dirty="0">
              <a:solidFill>
                <a:srgbClr val="00539B"/>
              </a:solidFill>
            </a:endParaRPr>
          </a:p>
        </p:txBody>
      </p:sp>
      <p:sp>
        <p:nvSpPr>
          <p:cNvPr id="4" name="Text Placeholder 3"/>
          <p:cNvSpPr>
            <a:spLocks noGrp="1"/>
          </p:cNvSpPr>
          <p:nvPr>
            <p:ph type="body" sz="quarter" idx="16"/>
          </p:nvPr>
        </p:nvSpPr>
        <p:spPr>
          <a:xfrm>
            <a:off x="719138" y="1803400"/>
            <a:ext cx="2519361" cy="4683125"/>
          </a:xfrm>
        </p:spPr>
        <p:txBody>
          <a:bodyPr/>
          <a:lstStyle/>
          <a:p>
            <a:pPr lvl="0"/>
            <a:r>
              <a:rPr lang="en-US"/>
              <a:t>Click to edit Master text styles</a:t>
            </a:r>
          </a:p>
          <a:p>
            <a:pPr lvl="1"/>
            <a:r>
              <a:rPr lang="en-US"/>
              <a:t>Second level</a:t>
            </a:r>
          </a:p>
          <a:p>
            <a:pPr lvl="2"/>
            <a:r>
              <a:rPr lang="en-US"/>
              <a:t>Third level</a:t>
            </a:r>
          </a:p>
          <a:p>
            <a:pPr lvl="3"/>
            <a:r>
              <a:rPr lang="en-US"/>
              <a:t>Fourth level</a:t>
            </a:r>
          </a:p>
        </p:txBody>
      </p:sp>
    </p:spTree>
    <p:extLst>
      <p:ext uri="{BB962C8B-B14F-4D97-AF65-F5344CB8AC3E}">
        <p14:creationId xmlns:p14="http://schemas.microsoft.com/office/powerpoint/2010/main" val="3513502795"/>
      </p:ext>
    </p:extLst>
  </p:cSld>
  <p:clrMapOvr>
    <a:masterClrMapping/>
  </p:clrMapOvr>
</p:sldLayout>
</file>

<file path=ppt/slideLayouts/slideLayout245.xml><?xml version="1.0" encoding="utf-8"?>
<p:sldLayout xmlns:a="http://schemas.openxmlformats.org/drawingml/2006/main" xmlns:r="http://schemas.openxmlformats.org/officeDocument/2006/relationships" xmlns:p="http://schemas.openxmlformats.org/presentationml/2006/main" preserve="1" userDrawn="1">
  <p:cSld name="large chart + text">
    <p:spTree>
      <p:nvGrpSpPr>
        <p:cNvPr id="1" name=""/>
        <p:cNvGrpSpPr/>
        <p:nvPr/>
      </p:nvGrpSpPr>
      <p:grpSpPr>
        <a:xfrm>
          <a:off x="0" y="0"/>
          <a:ext cx="0" cy="0"/>
          <a:chOff x="0" y="0"/>
          <a:chExt cx="0" cy="0"/>
        </a:xfrm>
      </p:grpSpPr>
      <p:sp>
        <p:nvSpPr>
          <p:cNvPr id="5" name="Round Same Side Corner Rectangle 4"/>
          <p:cNvSpPr/>
          <p:nvPr userDrawn="1"/>
        </p:nvSpPr>
        <p:spPr>
          <a:xfrm>
            <a:off x="387350" y="1803400"/>
            <a:ext cx="4789488" cy="4668044"/>
          </a:xfrm>
          <a:prstGeom prst="round2SameRect">
            <a:avLst>
              <a:gd name="adj1" fmla="val 3390"/>
              <a:gd name="adj2" fmla="val 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Aft>
                <a:spcPct val="50000"/>
              </a:spcAft>
              <a:defRPr/>
            </a:pPr>
            <a:endParaRPr lang="en-GB" dirty="0">
              <a:solidFill>
                <a:srgbClr val="FFFFFF"/>
              </a:solidFill>
              <a:latin typeface="Franklin Gothic Book"/>
            </a:endParaRPr>
          </a:p>
        </p:txBody>
      </p:sp>
      <p:sp>
        <p:nvSpPr>
          <p:cNvPr id="9" name="Content Placeholder 8"/>
          <p:cNvSpPr>
            <a:spLocks noGrp="1"/>
          </p:cNvSpPr>
          <p:nvPr>
            <p:ph sz="quarter" idx="17" hasCustomPrompt="1"/>
          </p:nvPr>
        </p:nvSpPr>
        <p:spPr>
          <a:xfrm>
            <a:off x="376238" y="1803400"/>
            <a:ext cx="4789488" cy="4654549"/>
          </a:xfrm>
        </p:spPr>
        <p:txBody>
          <a:bodyPr/>
          <a:lstStyle>
            <a:lvl5pPr marL="0" indent="0">
              <a:defRPr baseline="0">
                <a:latin typeface="Franklin Gothic Book" panose="020B0503020102020204" pitchFamily="34" charset="0"/>
              </a:defRPr>
            </a:lvl5pPr>
          </a:lstStyle>
          <a:p>
            <a:pPr lvl="4"/>
            <a:r>
              <a:rPr lang="en-GB" dirty="0"/>
              <a:t>Click icon to insert object</a:t>
            </a:r>
          </a:p>
        </p:txBody>
      </p:sp>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a:p>
        </p:txBody>
      </p:sp>
      <p:sp>
        <p:nvSpPr>
          <p:cNvPr id="100"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B6178F0A-3EE0-4B48-8395-CF38F4590226}" type="datetime3">
              <a:rPr lang="en-GB" smtClean="0">
                <a:solidFill>
                  <a:srgbClr val="00539B"/>
                </a:solidFill>
              </a:rPr>
              <a:pPr/>
              <a:t>20 February, 2019</a:t>
            </a:fld>
            <a:endParaRPr lang="en-GB" dirty="0">
              <a:solidFill>
                <a:srgbClr val="00539B"/>
              </a:solidFill>
            </a:endParaRPr>
          </a:p>
        </p:txBody>
      </p:sp>
      <p:sp>
        <p:nvSpPr>
          <p:cNvPr id="101"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1000" b="0" i="0" u="none">
                <a:solidFill>
                  <a:srgbClr val="FFFFFF"/>
                </a:solidFill>
                <a:latin typeface="Arial"/>
              </a:defRPr>
            </a:lvl1pPr>
          </a:lstStyle>
          <a:p>
            <a:endParaRPr b="1"/>
          </a:p>
        </p:txBody>
      </p:sp>
      <p:sp>
        <p:nvSpPr>
          <p:cNvPr id="103"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solidFill>
                  <a:srgbClr val="00539B"/>
                </a:solidFill>
              </a:rPr>
              <a:pPr/>
              <a:t>‹#›</a:t>
            </a:fld>
            <a:endParaRPr lang="en-GB" dirty="0">
              <a:solidFill>
                <a:srgbClr val="00539B"/>
              </a:solidFill>
            </a:endParaRPr>
          </a:p>
        </p:txBody>
      </p:sp>
      <p:sp>
        <p:nvSpPr>
          <p:cNvPr id="4" name="Text Placeholder 3"/>
          <p:cNvSpPr>
            <a:spLocks noGrp="1"/>
          </p:cNvSpPr>
          <p:nvPr>
            <p:ph type="body" sz="quarter" idx="16"/>
          </p:nvPr>
        </p:nvSpPr>
        <p:spPr>
          <a:xfrm>
            <a:off x="5535614" y="1803400"/>
            <a:ext cx="2884486" cy="4676775"/>
          </a:xfrm>
        </p:spPr>
        <p:txBody>
          <a:bodyPr/>
          <a:lstStyle/>
          <a:p>
            <a:pPr lvl="0"/>
            <a:r>
              <a:rPr lang="en-US"/>
              <a:t>Click to edit Master text styles</a:t>
            </a:r>
          </a:p>
          <a:p>
            <a:pPr lvl="1"/>
            <a:r>
              <a:rPr lang="en-US"/>
              <a:t>Second level</a:t>
            </a:r>
          </a:p>
          <a:p>
            <a:pPr lvl="2"/>
            <a:r>
              <a:rPr lang="en-US"/>
              <a:t>Third level</a:t>
            </a:r>
          </a:p>
          <a:p>
            <a:pPr lvl="3"/>
            <a:r>
              <a:rPr lang="en-US"/>
              <a:t>Fourth level</a:t>
            </a:r>
          </a:p>
        </p:txBody>
      </p:sp>
    </p:spTree>
    <p:extLst>
      <p:ext uri="{BB962C8B-B14F-4D97-AF65-F5344CB8AC3E}">
        <p14:creationId xmlns:p14="http://schemas.microsoft.com/office/powerpoint/2010/main" val="2775239912"/>
      </p:ext>
    </p:extLst>
  </p:cSld>
  <p:clrMapOvr>
    <a:masterClrMapping/>
  </p:clrMapOvr>
</p:sldLayout>
</file>

<file path=ppt/slideLayouts/slideLayout246.xml><?xml version="1.0" encoding="utf-8"?>
<p:sldLayout xmlns:a="http://schemas.openxmlformats.org/drawingml/2006/main" xmlns:r="http://schemas.openxmlformats.org/officeDocument/2006/relationships" xmlns:p="http://schemas.openxmlformats.org/presentationml/2006/main" preserve="1" userDrawn="1">
  <p:cSld name="Chart + chart">
    <p:spTree>
      <p:nvGrpSpPr>
        <p:cNvPr id="1" name=""/>
        <p:cNvGrpSpPr/>
        <p:nvPr/>
      </p:nvGrpSpPr>
      <p:grpSpPr>
        <a:xfrm>
          <a:off x="0" y="0"/>
          <a:ext cx="0" cy="0"/>
          <a:chOff x="0" y="0"/>
          <a:chExt cx="0" cy="0"/>
        </a:xfrm>
      </p:grpSpPr>
      <p:sp>
        <p:nvSpPr>
          <p:cNvPr id="5" name="Round Same Side Corner Rectangle 4"/>
          <p:cNvSpPr/>
          <p:nvPr userDrawn="1"/>
        </p:nvSpPr>
        <p:spPr>
          <a:xfrm>
            <a:off x="720724" y="1803401"/>
            <a:ext cx="3598861" cy="4657724"/>
          </a:xfrm>
          <a:prstGeom prst="round2SameRect">
            <a:avLst>
              <a:gd name="adj1" fmla="val 2774"/>
              <a:gd name="adj2" fmla="val 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Aft>
                <a:spcPct val="50000"/>
              </a:spcAft>
              <a:defRPr/>
            </a:pPr>
            <a:endParaRPr lang="en-GB" dirty="0">
              <a:solidFill>
                <a:srgbClr val="FFFFFF"/>
              </a:solidFill>
              <a:latin typeface="Franklin Gothic Book"/>
            </a:endParaRPr>
          </a:p>
        </p:txBody>
      </p:sp>
      <p:sp>
        <p:nvSpPr>
          <p:cNvPr id="104" name="Round Same Side Corner Rectangle 103"/>
          <p:cNvSpPr/>
          <p:nvPr userDrawn="1"/>
        </p:nvSpPr>
        <p:spPr>
          <a:xfrm>
            <a:off x="4819650" y="1793900"/>
            <a:ext cx="3605213" cy="4666337"/>
          </a:xfrm>
          <a:prstGeom prst="round2SameRect">
            <a:avLst>
              <a:gd name="adj1" fmla="val 2774"/>
              <a:gd name="adj2" fmla="val 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Aft>
                <a:spcPct val="50000"/>
              </a:spcAft>
              <a:defRPr/>
            </a:pPr>
            <a:endParaRPr lang="en-GB" dirty="0">
              <a:solidFill>
                <a:srgbClr val="FFFFFF"/>
              </a:solidFill>
              <a:latin typeface="Franklin Gothic Book"/>
            </a:endParaRPr>
          </a:p>
        </p:txBody>
      </p:sp>
      <p:sp>
        <p:nvSpPr>
          <p:cNvPr id="4" name="Content Placeholder 3"/>
          <p:cNvSpPr>
            <a:spLocks noGrp="1"/>
          </p:cNvSpPr>
          <p:nvPr>
            <p:ph sz="quarter" idx="10" hasCustomPrompt="1"/>
          </p:nvPr>
        </p:nvSpPr>
        <p:spPr>
          <a:xfrm>
            <a:off x="719138" y="1803401"/>
            <a:ext cx="3600450" cy="4683125"/>
          </a:xfrm>
        </p:spPr>
        <p:txBody>
          <a:bodyPr/>
          <a:lstStyle>
            <a:lvl1pPr>
              <a:defRPr baseline="0"/>
            </a:lvl1pPr>
          </a:lstStyle>
          <a:p>
            <a:pPr lvl="0"/>
            <a:r>
              <a:rPr lang="en-US" dirty="0"/>
              <a:t>Click icon to insert object</a:t>
            </a:r>
          </a:p>
        </p:txBody>
      </p:sp>
      <p:sp>
        <p:nvSpPr>
          <p:cNvPr id="13" name="Content Placeholder 3"/>
          <p:cNvSpPr>
            <a:spLocks noGrp="1"/>
          </p:cNvSpPr>
          <p:nvPr>
            <p:ph sz="quarter" idx="11" hasCustomPrompt="1"/>
          </p:nvPr>
        </p:nvSpPr>
        <p:spPr>
          <a:xfrm>
            <a:off x="4819650" y="1803401"/>
            <a:ext cx="3600450" cy="4683125"/>
          </a:xfrm>
        </p:spPr>
        <p:txBody>
          <a:bodyPr/>
          <a:lstStyle>
            <a:lvl1pPr>
              <a:defRPr baseline="0"/>
            </a:lvl1pPr>
          </a:lstStyle>
          <a:p>
            <a:pPr lvl="0"/>
            <a:r>
              <a:rPr lang="en-US" dirty="0"/>
              <a:t>Click icon to insert object</a:t>
            </a:r>
          </a:p>
        </p:txBody>
      </p:sp>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a:p>
        </p:txBody>
      </p:sp>
      <p:sp>
        <p:nvSpPr>
          <p:cNvPr id="102"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C70A5BBD-BD63-F344-B625-7C085C238913}" type="datetime3">
              <a:rPr lang="en-GB" smtClean="0">
                <a:solidFill>
                  <a:srgbClr val="00539B"/>
                </a:solidFill>
              </a:rPr>
              <a:pPr/>
              <a:t>20 February, 2019</a:t>
            </a:fld>
            <a:endParaRPr lang="en-GB" dirty="0">
              <a:solidFill>
                <a:srgbClr val="00539B"/>
              </a:solidFill>
            </a:endParaRPr>
          </a:p>
        </p:txBody>
      </p:sp>
      <p:sp>
        <p:nvSpPr>
          <p:cNvPr id="103"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1000" b="0" i="0" u="none">
                <a:solidFill>
                  <a:srgbClr val="FFFFFF"/>
                </a:solidFill>
                <a:latin typeface="Arial"/>
              </a:defRPr>
            </a:lvl1pPr>
          </a:lstStyle>
          <a:p>
            <a:endParaRPr b="1"/>
          </a:p>
        </p:txBody>
      </p:sp>
      <p:sp>
        <p:nvSpPr>
          <p:cNvPr id="105"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solidFill>
                  <a:srgbClr val="00539B"/>
                </a:solidFill>
              </a:rPr>
              <a:pPr/>
              <a:t>‹#›</a:t>
            </a:fld>
            <a:endParaRPr lang="en-GB" dirty="0">
              <a:solidFill>
                <a:srgbClr val="00539B"/>
              </a:solidFill>
            </a:endParaRPr>
          </a:p>
        </p:txBody>
      </p:sp>
    </p:spTree>
    <p:extLst>
      <p:ext uri="{BB962C8B-B14F-4D97-AF65-F5344CB8AC3E}">
        <p14:creationId xmlns:p14="http://schemas.microsoft.com/office/powerpoint/2010/main" val="2454359574"/>
      </p:ext>
    </p:extLst>
  </p:cSld>
  <p:clrMapOvr>
    <a:masterClrMapping/>
  </p:clrMapOvr>
</p:sldLayout>
</file>

<file path=ppt/slideLayouts/slideLayout247.xml><?xml version="1.0" encoding="utf-8"?>
<p:sldLayout xmlns:a="http://schemas.openxmlformats.org/drawingml/2006/main" xmlns:r="http://schemas.openxmlformats.org/officeDocument/2006/relationships" xmlns:p="http://schemas.openxmlformats.org/presentationml/2006/main" preserve="1" userDrawn="1">
  <p:cSld name="Chart + chart - with titles">
    <p:spTree>
      <p:nvGrpSpPr>
        <p:cNvPr id="1" name=""/>
        <p:cNvGrpSpPr/>
        <p:nvPr/>
      </p:nvGrpSpPr>
      <p:grpSpPr>
        <a:xfrm>
          <a:off x="0" y="0"/>
          <a:ext cx="0" cy="0"/>
          <a:chOff x="0" y="0"/>
          <a:chExt cx="0" cy="0"/>
        </a:xfrm>
      </p:grpSpPr>
      <p:sp>
        <p:nvSpPr>
          <p:cNvPr id="5" name="Round Same Side Corner Rectangle 4"/>
          <p:cNvSpPr/>
          <p:nvPr userDrawn="1"/>
        </p:nvSpPr>
        <p:spPr>
          <a:xfrm>
            <a:off x="720725" y="2168445"/>
            <a:ext cx="3598861" cy="4292680"/>
          </a:xfrm>
          <a:prstGeom prst="round2SameRect">
            <a:avLst>
              <a:gd name="adj1" fmla="val 2774"/>
              <a:gd name="adj2" fmla="val 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Aft>
                <a:spcPct val="50000"/>
              </a:spcAft>
              <a:defRPr/>
            </a:pPr>
            <a:endParaRPr lang="en-GB" dirty="0">
              <a:solidFill>
                <a:srgbClr val="FFFFFF"/>
              </a:solidFill>
              <a:latin typeface="Franklin Gothic Book"/>
            </a:endParaRPr>
          </a:p>
        </p:txBody>
      </p:sp>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a:p>
        </p:txBody>
      </p:sp>
      <p:sp>
        <p:nvSpPr>
          <p:cNvPr id="102"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C70A5BBD-BD63-F344-B625-7C085C238913}" type="datetime3">
              <a:rPr lang="en-GB" smtClean="0">
                <a:solidFill>
                  <a:srgbClr val="00539B"/>
                </a:solidFill>
              </a:rPr>
              <a:pPr/>
              <a:t>20 February, 2019</a:t>
            </a:fld>
            <a:endParaRPr lang="en-GB" dirty="0">
              <a:solidFill>
                <a:srgbClr val="00539B"/>
              </a:solidFill>
            </a:endParaRPr>
          </a:p>
        </p:txBody>
      </p:sp>
      <p:sp>
        <p:nvSpPr>
          <p:cNvPr id="103"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1000" b="0" i="0" u="none">
                <a:solidFill>
                  <a:srgbClr val="FFFFFF"/>
                </a:solidFill>
                <a:latin typeface="Arial"/>
              </a:defRPr>
            </a:lvl1pPr>
          </a:lstStyle>
          <a:p>
            <a:endParaRPr b="1"/>
          </a:p>
        </p:txBody>
      </p:sp>
      <p:sp>
        <p:nvSpPr>
          <p:cNvPr id="105"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solidFill>
                  <a:srgbClr val="00539B"/>
                </a:solidFill>
              </a:rPr>
              <a:pPr/>
              <a:t>‹#›</a:t>
            </a:fld>
            <a:endParaRPr lang="en-GB" dirty="0">
              <a:solidFill>
                <a:srgbClr val="00539B"/>
              </a:solidFill>
            </a:endParaRPr>
          </a:p>
        </p:txBody>
      </p:sp>
      <p:sp>
        <p:nvSpPr>
          <p:cNvPr id="104" name="Round Same Side Corner Rectangle 103"/>
          <p:cNvSpPr/>
          <p:nvPr userDrawn="1"/>
        </p:nvSpPr>
        <p:spPr>
          <a:xfrm>
            <a:off x="4819650" y="2168525"/>
            <a:ext cx="3605213" cy="4291712"/>
          </a:xfrm>
          <a:prstGeom prst="round2SameRect">
            <a:avLst>
              <a:gd name="adj1" fmla="val 2774"/>
              <a:gd name="adj2" fmla="val 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Aft>
                <a:spcPct val="50000"/>
              </a:spcAft>
              <a:defRPr/>
            </a:pPr>
            <a:endParaRPr lang="en-GB" dirty="0">
              <a:solidFill>
                <a:srgbClr val="FFFFFF"/>
              </a:solidFill>
              <a:latin typeface="Franklin Gothic Book"/>
            </a:endParaRPr>
          </a:p>
        </p:txBody>
      </p:sp>
      <p:sp>
        <p:nvSpPr>
          <p:cNvPr id="4" name="Text Placeholder 3"/>
          <p:cNvSpPr>
            <a:spLocks noGrp="1"/>
          </p:cNvSpPr>
          <p:nvPr>
            <p:ph type="body" sz="quarter" idx="20" hasCustomPrompt="1"/>
          </p:nvPr>
        </p:nvSpPr>
        <p:spPr>
          <a:xfrm>
            <a:off x="708025" y="1446213"/>
            <a:ext cx="7716838" cy="723900"/>
          </a:xfrm>
        </p:spPr>
        <p:txBody>
          <a:bodyPr/>
          <a:lstStyle>
            <a:lvl1pPr>
              <a:defRPr/>
            </a:lvl1pPr>
          </a:lstStyle>
          <a:p>
            <a:pPr lvl="0"/>
            <a:r>
              <a:rPr lang="en-US" dirty="0"/>
              <a:t>Short intro text</a:t>
            </a:r>
          </a:p>
        </p:txBody>
      </p:sp>
      <p:sp>
        <p:nvSpPr>
          <p:cNvPr id="7" name="Text Placeholder 6"/>
          <p:cNvSpPr>
            <a:spLocks noGrp="1"/>
          </p:cNvSpPr>
          <p:nvPr>
            <p:ph type="body" sz="quarter" idx="21" hasCustomPrompt="1"/>
          </p:nvPr>
        </p:nvSpPr>
        <p:spPr>
          <a:xfrm>
            <a:off x="850900" y="2271939"/>
            <a:ext cx="3111500" cy="244475"/>
          </a:xfrm>
        </p:spPr>
        <p:txBody>
          <a:bodyPr/>
          <a:lstStyle>
            <a:lvl1pPr>
              <a:defRPr sz="1600" baseline="0">
                <a:latin typeface="Franklin Gothic Medium" panose="020B0603020102020204" pitchFamily="34" charset="0"/>
              </a:defRPr>
            </a:lvl1pPr>
          </a:lstStyle>
          <a:p>
            <a:pPr lvl="0"/>
            <a:r>
              <a:rPr lang="en-US" dirty="0"/>
              <a:t>Chart title</a:t>
            </a:r>
          </a:p>
        </p:txBody>
      </p:sp>
      <p:sp>
        <p:nvSpPr>
          <p:cNvPr id="18" name="Text Placeholder 6"/>
          <p:cNvSpPr>
            <a:spLocks noGrp="1"/>
          </p:cNvSpPr>
          <p:nvPr>
            <p:ph type="body" sz="quarter" idx="22" hasCustomPrompt="1"/>
          </p:nvPr>
        </p:nvSpPr>
        <p:spPr>
          <a:xfrm>
            <a:off x="5073649" y="2246539"/>
            <a:ext cx="3111500" cy="269875"/>
          </a:xfrm>
        </p:spPr>
        <p:txBody>
          <a:bodyPr/>
          <a:lstStyle>
            <a:lvl1pPr>
              <a:defRPr sz="1600" baseline="0">
                <a:latin typeface="Franklin Gothic Medium" panose="020B0603020102020204" pitchFamily="34" charset="0"/>
              </a:defRPr>
            </a:lvl1pPr>
          </a:lstStyle>
          <a:p>
            <a:pPr lvl="0"/>
            <a:r>
              <a:rPr lang="en-US" dirty="0"/>
              <a:t>Chart title</a:t>
            </a:r>
          </a:p>
        </p:txBody>
      </p:sp>
      <p:sp>
        <p:nvSpPr>
          <p:cNvPr id="9" name="Content Placeholder 8"/>
          <p:cNvSpPr>
            <a:spLocks noGrp="1"/>
          </p:cNvSpPr>
          <p:nvPr>
            <p:ph sz="quarter" idx="23"/>
          </p:nvPr>
        </p:nvSpPr>
        <p:spPr>
          <a:xfrm>
            <a:off x="720725" y="2642488"/>
            <a:ext cx="3603625" cy="3818637"/>
          </a:xfrm>
        </p:spPr>
        <p:txBody>
          <a:bodyPr/>
          <a:lstStyle>
            <a:lvl1pPr>
              <a:defRPr sz="1600"/>
            </a:lvl1pPr>
          </a:lstStyle>
          <a:p>
            <a:pPr lvl="0"/>
            <a:r>
              <a:rPr lang="en-US"/>
              <a:t>Click to edit Master text styles</a:t>
            </a:r>
          </a:p>
        </p:txBody>
      </p:sp>
      <p:sp>
        <p:nvSpPr>
          <p:cNvPr id="21" name="Content Placeholder 8"/>
          <p:cNvSpPr>
            <a:spLocks noGrp="1"/>
          </p:cNvSpPr>
          <p:nvPr>
            <p:ph sz="quarter" idx="24"/>
          </p:nvPr>
        </p:nvSpPr>
        <p:spPr>
          <a:xfrm>
            <a:off x="4822825" y="2641600"/>
            <a:ext cx="3603625" cy="3818637"/>
          </a:xfrm>
        </p:spPr>
        <p:txBody>
          <a:bodyPr/>
          <a:lstStyle>
            <a:lvl1pPr>
              <a:defRPr sz="1600"/>
            </a:lvl1pPr>
          </a:lstStyle>
          <a:p>
            <a:pPr lvl="0"/>
            <a:r>
              <a:rPr lang="en-US"/>
              <a:t>Click to edit Master text styles</a:t>
            </a:r>
          </a:p>
        </p:txBody>
      </p:sp>
    </p:spTree>
    <p:extLst>
      <p:ext uri="{BB962C8B-B14F-4D97-AF65-F5344CB8AC3E}">
        <p14:creationId xmlns:p14="http://schemas.microsoft.com/office/powerpoint/2010/main" val="1939447508"/>
      </p:ext>
    </p:extLst>
  </p:cSld>
  <p:clrMapOvr>
    <a:masterClrMapping/>
  </p:clrMapOvr>
</p:sldLayout>
</file>

<file path=ppt/slideLayouts/slideLayout248.xml><?xml version="1.0" encoding="utf-8"?>
<p:sldLayout xmlns:a="http://schemas.openxmlformats.org/drawingml/2006/main" xmlns:r="http://schemas.openxmlformats.org/officeDocument/2006/relationships" xmlns:p="http://schemas.openxmlformats.org/presentationml/2006/main" preserve="1" userDrawn="1">
  <p:cSld name="2_Single chart">
    <p:spTree>
      <p:nvGrpSpPr>
        <p:cNvPr id="1" name=""/>
        <p:cNvGrpSpPr/>
        <p:nvPr/>
      </p:nvGrpSpPr>
      <p:grpSpPr>
        <a:xfrm>
          <a:off x="0" y="0"/>
          <a:ext cx="0" cy="0"/>
          <a:chOff x="0" y="0"/>
          <a:chExt cx="0" cy="0"/>
        </a:xfrm>
      </p:grpSpPr>
      <p:sp>
        <p:nvSpPr>
          <p:cNvPr id="4" name="Round Same Side Corner Rectangle 3"/>
          <p:cNvSpPr/>
          <p:nvPr userDrawn="1"/>
        </p:nvSpPr>
        <p:spPr>
          <a:xfrm>
            <a:off x="376238" y="1803401"/>
            <a:ext cx="8407400" cy="4657724"/>
          </a:xfrm>
          <a:prstGeom prst="round2SameRect">
            <a:avLst>
              <a:gd name="adj1" fmla="val 2789"/>
              <a:gd name="adj2" fmla="val 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Aft>
                <a:spcPct val="50000"/>
              </a:spcAft>
              <a:defRPr/>
            </a:pPr>
            <a:endParaRPr lang="en-GB" dirty="0">
              <a:solidFill>
                <a:srgbClr val="FFFFFF"/>
              </a:solidFill>
              <a:latin typeface="Franklin Gothic Book"/>
            </a:endParaRPr>
          </a:p>
        </p:txBody>
      </p:sp>
      <p:sp>
        <p:nvSpPr>
          <p:cNvPr id="5" name="Content Placeholder 4"/>
          <p:cNvSpPr>
            <a:spLocks noGrp="1"/>
          </p:cNvSpPr>
          <p:nvPr>
            <p:ph sz="quarter" idx="10" hasCustomPrompt="1"/>
          </p:nvPr>
        </p:nvSpPr>
        <p:spPr>
          <a:xfrm>
            <a:off x="376238" y="1803401"/>
            <a:ext cx="8407400" cy="4657723"/>
          </a:xfrm>
        </p:spPr>
        <p:txBody>
          <a:bodyPr/>
          <a:lstStyle>
            <a:lvl1pPr>
              <a:defRPr/>
            </a:lvl1pPr>
          </a:lstStyle>
          <a:p>
            <a:pPr lvl="0"/>
            <a:r>
              <a:rPr lang="en-US" dirty="0"/>
              <a:t>Click icon to add object</a:t>
            </a:r>
          </a:p>
        </p:txBody>
      </p:sp>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dirty="0"/>
          </a:p>
        </p:txBody>
      </p:sp>
      <p:sp>
        <p:nvSpPr>
          <p:cNvPr id="99"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F7334817-FF7C-6948-966F-8ECFBE662A14}" type="datetime3">
              <a:rPr lang="en-GB" smtClean="0">
                <a:solidFill>
                  <a:srgbClr val="00539B"/>
                </a:solidFill>
              </a:rPr>
              <a:pPr/>
              <a:t>20 February, 2019</a:t>
            </a:fld>
            <a:endParaRPr lang="en-GB" dirty="0">
              <a:solidFill>
                <a:srgbClr val="00539B"/>
              </a:solidFill>
            </a:endParaRPr>
          </a:p>
        </p:txBody>
      </p:sp>
      <p:sp>
        <p:nvSpPr>
          <p:cNvPr id="100"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1000" b="0" i="0" u="none">
                <a:solidFill>
                  <a:srgbClr val="FFFFFF"/>
                </a:solidFill>
                <a:latin typeface="Arial"/>
              </a:defRPr>
            </a:lvl1pPr>
          </a:lstStyle>
          <a:p>
            <a:endParaRPr b="1"/>
          </a:p>
        </p:txBody>
      </p:sp>
      <p:sp>
        <p:nvSpPr>
          <p:cNvPr id="102"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solidFill>
                  <a:srgbClr val="00539B"/>
                </a:solidFill>
              </a:rPr>
              <a:pPr/>
              <a:t>‹#›</a:t>
            </a:fld>
            <a:endParaRPr lang="en-GB" dirty="0">
              <a:solidFill>
                <a:srgbClr val="00539B"/>
              </a:solidFill>
            </a:endParaRPr>
          </a:p>
        </p:txBody>
      </p:sp>
    </p:spTree>
    <p:extLst>
      <p:ext uri="{BB962C8B-B14F-4D97-AF65-F5344CB8AC3E}">
        <p14:creationId xmlns:p14="http://schemas.microsoft.com/office/powerpoint/2010/main" val="3160886778"/>
      </p:ext>
    </p:extLst>
  </p:cSld>
  <p:clrMapOvr>
    <a:masterClrMapping/>
  </p:clrMapOvr>
</p:sldLayout>
</file>

<file path=ppt/slideLayouts/slideLayout249.xml><?xml version="1.0" encoding="utf-8"?>
<p:sldLayout xmlns:a="http://schemas.openxmlformats.org/drawingml/2006/main" xmlns:r="http://schemas.openxmlformats.org/officeDocument/2006/relationships" xmlns:p="http://schemas.openxmlformats.org/presentationml/2006/main" preserve="1" userDrawn="1">
  <p:cSld name="Single chart">
    <p:spTree>
      <p:nvGrpSpPr>
        <p:cNvPr id="1" name=""/>
        <p:cNvGrpSpPr/>
        <p:nvPr/>
      </p:nvGrpSpPr>
      <p:grpSpPr>
        <a:xfrm>
          <a:off x="0" y="0"/>
          <a:ext cx="0" cy="0"/>
          <a:chOff x="0" y="0"/>
          <a:chExt cx="0" cy="0"/>
        </a:xfrm>
      </p:grpSpPr>
      <p:sp>
        <p:nvSpPr>
          <p:cNvPr id="4" name="Round Same Side Corner Rectangle 3"/>
          <p:cNvSpPr/>
          <p:nvPr userDrawn="1"/>
        </p:nvSpPr>
        <p:spPr>
          <a:xfrm>
            <a:off x="376238" y="1803401"/>
            <a:ext cx="8407400" cy="4657724"/>
          </a:xfrm>
          <a:prstGeom prst="round2SameRect">
            <a:avLst>
              <a:gd name="adj1" fmla="val 2789"/>
              <a:gd name="adj2" fmla="val 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Aft>
                <a:spcPct val="50000"/>
              </a:spcAft>
              <a:defRPr/>
            </a:pPr>
            <a:endParaRPr lang="en-GB" dirty="0">
              <a:solidFill>
                <a:srgbClr val="FFFFFF"/>
              </a:solidFill>
              <a:latin typeface="Franklin Gothic Book"/>
            </a:endParaRPr>
          </a:p>
        </p:txBody>
      </p:sp>
      <p:sp>
        <p:nvSpPr>
          <p:cNvPr id="5" name="Content Placeholder 4"/>
          <p:cNvSpPr>
            <a:spLocks noGrp="1"/>
          </p:cNvSpPr>
          <p:nvPr>
            <p:ph sz="quarter" idx="10" hasCustomPrompt="1"/>
          </p:nvPr>
        </p:nvSpPr>
        <p:spPr>
          <a:xfrm>
            <a:off x="376238" y="1803401"/>
            <a:ext cx="8407400" cy="4657723"/>
          </a:xfrm>
        </p:spPr>
        <p:txBody>
          <a:bodyPr/>
          <a:lstStyle>
            <a:lvl1pPr>
              <a:defRPr baseline="0"/>
            </a:lvl1pPr>
          </a:lstStyle>
          <a:p>
            <a:pPr lvl="0"/>
            <a:r>
              <a:rPr lang="en-US" dirty="0"/>
              <a:t>Click icon to add object</a:t>
            </a:r>
          </a:p>
        </p:txBody>
      </p:sp>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dirty="0"/>
          </a:p>
        </p:txBody>
      </p:sp>
      <p:sp>
        <p:nvSpPr>
          <p:cNvPr id="99"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F7334817-FF7C-6948-966F-8ECFBE662A14}" type="datetime3">
              <a:rPr lang="en-GB" smtClean="0">
                <a:solidFill>
                  <a:srgbClr val="00539B"/>
                </a:solidFill>
              </a:rPr>
              <a:pPr/>
              <a:t>20 February, 2019</a:t>
            </a:fld>
            <a:endParaRPr lang="en-GB" dirty="0">
              <a:solidFill>
                <a:srgbClr val="00539B"/>
              </a:solidFill>
            </a:endParaRPr>
          </a:p>
        </p:txBody>
      </p:sp>
      <p:sp>
        <p:nvSpPr>
          <p:cNvPr id="100"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1000" b="0" i="0" u="none">
                <a:solidFill>
                  <a:srgbClr val="FFFFFF"/>
                </a:solidFill>
                <a:latin typeface="Arial"/>
              </a:defRPr>
            </a:lvl1pPr>
          </a:lstStyle>
          <a:p>
            <a:endParaRPr b="1"/>
          </a:p>
        </p:txBody>
      </p:sp>
      <p:sp>
        <p:nvSpPr>
          <p:cNvPr id="102"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solidFill>
                  <a:srgbClr val="00539B"/>
                </a:solidFill>
              </a:rPr>
              <a:pPr/>
              <a:t>‹#›</a:t>
            </a:fld>
            <a:endParaRPr lang="en-GB" dirty="0">
              <a:solidFill>
                <a:srgbClr val="00539B"/>
              </a:solidFill>
            </a:endParaRPr>
          </a:p>
        </p:txBody>
      </p:sp>
    </p:spTree>
    <p:extLst>
      <p:ext uri="{BB962C8B-B14F-4D97-AF65-F5344CB8AC3E}">
        <p14:creationId xmlns:p14="http://schemas.microsoft.com/office/powerpoint/2010/main" val="3294299429"/>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Big image with title">
    <p:spTree>
      <p:nvGrpSpPr>
        <p:cNvPr id="1" name=""/>
        <p:cNvGrpSpPr/>
        <p:nvPr/>
      </p:nvGrpSpPr>
      <p:grpSpPr>
        <a:xfrm>
          <a:off x="0" y="0"/>
          <a:ext cx="0" cy="0"/>
          <a:chOff x="0" y="0"/>
          <a:chExt cx="0" cy="0"/>
        </a:xfrm>
      </p:grpSpPr>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a:p>
        </p:txBody>
      </p:sp>
      <p:sp>
        <p:nvSpPr>
          <p:cNvPr id="9"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4"/>
          </p:nvPr>
        </p:nvSpPr>
        <p:spPr>
          <a:xfrm>
            <a:off x="707514" y="2879725"/>
            <a:ext cx="7717349" cy="3590925"/>
          </a:xfrm>
          <a:prstGeom prst="round2SameRect">
            <a:avLst>
              <a:gd name="adj1" fmla="val 6739"/>
              <a:gd name="adj2" fmla="val 0"/>
            </a:avLst>
          </a:prstGeom>
        </p:spPr>
        <p:txBody>
          <a:bodyPr/>
          <a:lstStyle/>
          <a:p>
            <a:pPr lvl="0"/>
            <a:r>
              <a:rPr lang="en-US" noProof="0"/>
              <a:t>Click icon to add picture</a:t>
            </a:r>
            <a:endParaRPr lang="en-GB" noProof="0" dirty="0"/>
          </a:p>
        </p:txBody>
      </p:sp>
      <p:sp>
        <p:nvSpPr>
          <p:cNvPr id="98"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370A1058-79E5-B545-968A-2AE9B714F01C}" type="datetime3">
              <a:rPr lang="en-GB" smtClean="0"/>
              <a:t>20 February, 2019</a:t>
            </a:fld>
            <a:endParaRPr lang="en-GB" dirty="0"/>
          </a:p>
        </p:txBody>
      </p:sp>
      <p:sp>
        <p:nvSpPr>
          <p:cNvPr id="99" name="Footer Placeholder 4"/>
          <p:cNvSpPr>
            <a:spLocks noGrp="1"/>
          </p:cNvSpPr>
          <p:nvPr>
            <p:ph type="ftr" sz="quarter" idx="3"/>
          </p:nvPr>
        </p:nvSpPr>
        <p:spPr>
          <a:xfrm>
            <a:off x="0" y="6480000"/>
            <a:ext cx="9144000" cy="378000"/>
          </a:xfrm>
          <a:prstGeom prst="rect">
            <a:avLst/>
          </a:prstGeom>
        </p:spPr>
        <p:txBody>
          <a:bodyPr lIns="0" tIns="0" rIns="0" bIns="0" anchor="ctr"/>
          <a:lstStyle>
            <a:lvl1pPr algn="ctr">
              <a:defRPr lang="en-GB"/>
            </a:lvl1pPr>
          </a:lstStyle>
          <a:p>
            <a:endParaRPr lang="en-GB"/>
          </a:p>
        </p:txBody>
      </p:sp>
      <p:sp>
        <p:nvSpPr>
          <p:cNvPr id="101"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pPr/>
              <a:t>‹#›</a:t>
            </a:fld>
            <a:endParaRPr lang="en-GB" dirty="0"/>
          </a:p>
        </p:txBody>
      </p:sp>
      <p:sp>
        <p:nvSpPr>
          <p:cNvPr id="4" name="Text Placeholder 3"/>
          <p:cNvSpPr>
            <a:spLocks noGrp="1"/>
          </p:cNvSpPr>
          <p:nvPr>
            <p:ph type="body" sz="quarter" idx="15" hasCustomPrompt="1"/>
          </p:nvPr>
        </p:nvSpPr>
        <p:spPr>
          <a:xfrm>
            <a:off x="708025" y="2168525"/>
            <a:ext cx="7716838" cy="358775"/>
          </a:xfrm>
        </p:spPr>
        <p:txBody>
          <a:bodyPr/>
          <a:lstStyle>
            <a:lvl1pPr>
              <a:defRPr baseline="0">
                <a:latin typeface="Franklin Gothic Medium" panose="020B0603020102020204" pitchFamily="34" charset="0"/>
              </a:defRPr>
            </a:lvl1pPr>
          </a:lstStyle>
          <a:p>
            <a:pPr lvl="0"/>
            <a:r>
              <a:rPr lang="en-US" dirty="0"/>
              <a:t>Image title</a:t>
            </a:r>
          </a:p>
        </p:txBody>
      </p:sp>
    </p:spTree>
    <p:extLst>
      <p:ext uri="{BB962C8B-B14F-4D97-AF65-F5344CB8AC3E}">
        <p14:creationId xmlns:p14="http://schemas.microsoft.com/office/powerpoint/2010/main" val="4116465418"/>
      </p:ext>
    </p:extLst>
  </p:cSld>
  <p:clrMapOvr>
    <a:masterClrMapping/>
  </p:clrMapOvr>
</p:sldLayout>
</file>

<file path=ppt/slideLayouts/slideLayout250.xml><?xml version="1.0" encoding="utf-8"?>
<p:sldLayout xmlns:a="http://schemas.openxmlformats.org/drawingml/2006/main" xmlns:r="http://schemas.openxmlformats.org/officeDocument/2006/relationships" xmlns:p="http://schemas.openxmlformats.org/presentationml/2006/main" preserve="1" userDrawn="1">
  <p:cSld name="Single chart - with title">
    <p:spTree>
      <p:nvGrpSpPr>
        <p:cNvPr id="1" name=""/>
        <p:cNvGrpSpPr/>
        <p:nvPr/>
      </p:nvGrpSpPr>
      <p:grpSpPr>
        <a:xfrm>
          <a:off x="0" y="0"/>
          <a:ext cx="0" cy="0"/>
          <a:chOff x="0" y="0"/>
          <a:chExt cx="0" cy="0"/>
        </a:xfrm>
      </p:grpSpPr>
      <p:sp>
        <p:nvSpPr>
          <p:cNvPr id="4" name="Round Same Side Corner Rectangle 3"/>
          <p:cNvSpPr/>
          <p:nvPr userDrawn="1"/>
        </p:nvSpPr>
        <p:spPr>
          <a:xfrm>
            <a:off x="376238" y="1803401"/>
            <a:ext cx="8407399" cy="4657724"/>
          </a:xfrm>
          <a:prstGeom prst="round2SameRect">
            <a:avLst>
              <a:gd name="adj1" fmla="val 2789"/>
              <a:gd name="adj2" fmla="val 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Aft>
                <a:spcPct val="50000"/>
              </a:spcAft>
              <a:defRPr/>
            </a:pPr>
            <a:endParaRPr lang="en-GB" dirty="0">
              <a:solidFill>
                <a:srgbClr val="FFFFFF"/>
              </a:solidFill>
              <a:latin typeface="Franklin Gothic Book"/>
            </a:endParaRPr>
          </a:p>
        </p:txBody>
      </p:sp>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dirty="0"/>
          </a:p>
        </p:txBody>
      </p:sp>
      <p:sp>
        <p:nvSpPr>
          <p:cNvPr id="99"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F7334817-FF7C-6948-966F-8ECFBE662A14}" type="datetime3">
              <a:rPr lang="en-GB" smtClean="0">
                <a:solidFill>
                  <a:srgbClr val="00539B"/>
                </a:solidFill>
              </a:rPr>
              <a:pPr/>
              <a:t>20 February, 2019</a:t>
            </a:fld>
            <a:endParaRPr lang="en-GB" dirty="0">
              <a:solidFill>
                <a:srgbClr val="00539B"/>
              </a:solidFill>
            </a:endParaRPr>
          </a:p>
        </p:txBody>
      </p:sp>
      <p:sp>
        <p:nvSpPr>
          <p:cNvPr id="100"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1000" b="0" i="0" u="none">
                <a:solidFill>
                  <a:srgbClr val="FFFFFF"/>
                </a:solidFill>
                <a:latin typeface="Arial"/>
              </a:defRPr>
            </a:lvl1pPr>
          </a:lstStyle>
          <a:p>
            <a:endParaRPr b="1"/>
          </a:p>
        </p:txBody>
      </p:sp>
      <p:sp>
        <p:nvSpPr>
          <p:cNvPr id="102"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solidFill>
                  <a:srgbClr val="00539B"/>
                </a:solidFill>
              </a:rPr>
              <a:pPr/>
              <a:t>‹#›</a:t>
            </a:fld>
            <a:endParaRPr lang="en-GB" dirty="0">
              <a:solidFill>
                <a:srgbClr val="00539B"/>
              </a:solidFill>
            </a:endParaRPr>
          </a:p>
        </p:txBody>
      </p:sp>
      <p:sp>
        <p:nvSpPr>
          <p:cNvPr id="5" name="Content Placeholder 4"/>
          <p:cNvSpPr>
            <a:spLocks noGrp="1"/>
          </p:cNvSpPr>
          <p:nvPr>
            <p:ph sz="quarter" idx="17" hasCustomPrompt="1"/>
          </p:nvPr>
        </p:nvSpPr>
        <p:spPr>
          <a:xfrm>
            <a:off x="376238" y="2472531"/>
            <a:ext cx="8407400" cy="4013994"/>
          </a:xfrm>
        </p:spPr>
        <p:txBody>
          <a:bodyPr/>
          <a:lstStyle>
            <a:lvl1pPr>
              <a:defRPr baseline="0"/>
            </a:lvl1pPr>
          </a:lstStyle>
          <a:p>
            <a:pPr lvl="0"/>
            <a:r>
              <a:rPr lang="en-US" dirty="0"/>
              <a:t>Click icon to add object</a:t>
            </a:r>
          </a:p>
        </p:txBody>
      </p:sp>
      <p:sp>
        <p:nvSpPr>
          <p:cNvPr id="7" name="Text Placeholder 6"/>
          <p:cNvSpPr>
            <a:spLocks noGrp="1"/>
          </p:cNvSpPr>
          <p:nvPr>
            <p:ph type="body" sz="quarter" idx="18" hasCustomPrompt="1"/>
          </p:nvPr>
        </p:nvSpPr>
        <p:spPr>
          <a:xfrm>
            <a:off x="720725" y="1864518"/>
            <a:ext cx="7704138" cy="608013"/>
          </a:xfrm>
        </p:spPr>
        <p:txBody>
          <a:bodyPr/>
          <a:lstStyle>
            <a:lvl1pPr>
              <a:defRPr sz="1800">
                <a:latin typeface="Franklin Gothic Medium" panose="020B0603020102020204" pitchFamily="34" charset="0"/>
              </a:defRPr>
            </a:lvl1pPr>
          </a:lstStyle>
          <a:p>
            <a:pPr lvl="0"/>
            <a:r>
              <a:rPr lang="en-US" dirty="0"/>
              <a:t>Chart title</a:t>
            </a:r>
          </a:p>
        </p:txBody>
      </p:sp>
    </p:spTree>
    <p:extLst>
      <p:ext uri="{BB962C8B-B14F-4D97-AF65-F5344CB8AC3E}">
        <p14:creationId xmlns:p14="http://schemas.microsoft.com/office/powerpoint/2010/main" val="1074761627"/>
      </p:ext>
    </p:extLst>
  </p:cSld>
  <p:clrMapOvr>
    <a:masterClrMapping/>
  </p:clrMapOvr>
</p:sldLayout>
</file>

<file path=ppt/slideLayouts/slideLayout251.xml><?xml version="1.0" encoding="utf-8"?>
<p:sldLayout xmlns:a="http://schemas.openxmlformats.org/drawingml/2006/main" xmlns:r="http://schemas.openxmlformats.org/officeDocument/2006/relationships" xmlns:p="http://schemas.openxmlformats.org/presentationml/2006/main" preserve="1">
  <p:cSld name="47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8B6E079F-0502-CC4C-9C8B-39554E94F19E}" type="datetime3">
              <a:rPr lang="en-GB" smtClean="0">
                <a:solidFill>
                  <a:srgbClr val="00539B"/>
                </a:solidFill>
              </a:rPr>
              <a:pPr/>
              <a:t>20 February, 2019</a:t>
            </a:fld>
            <a:endParaRPr lang="en-GB" dirty="0">
              <a:solidFill>
                <a:srgbClr val="00539B"/>
              </a:solidFill>
            </a:endParaRPr>
          </a:p>
        </p:txBody>
      </p:sp>
      <p:sp>
        <p:nvSpPr>
          <p:cNvPr id="4" name="Footer Placeholder 3"/>
          <p:cNvSpPr>
            <a:spLocks noGrp="1"/>
          </p:cNvSpPr>
          <p:nvPr>
            <p:ph type="ftr" sz="quarter" idx="11"/>
            <p:custDataLst>
              <p:tags r:id="rId1"/>
            </p:custDataLst>
          </p:nvPr>
        </p:nvSpPr>
        <p:spPr>
          <a:xfrm>
            <a:off x="0" y="6480000"/>
            <a:ext cx="9144000" cy="378000"/>
          </a:xfrm>
        </p:spPr>
        <p:txBody>
          <a:bodyPr/>
          <a:lstStyle>
            <a:lvl1pPr algn="ctr">
              <a:defRPr lang="en-GB" sz="1000" b="0" i="0" u="none">
                <a:solidFill>
                  <a:srgbClr val="FFFFFF"/>
                </a:solidFill>
                <a:latin typeface="Arial"/>
              </a:defRPr>
            </a:lvl1pPr>
          </a:lstStyle>
          <a:p>
            <a:endParaRPr b="1"/>
          </a:p>
        </p:txBody>
      </p:sp>
      <p:sp>
        <p:nvSpPr>
          <p:cNvPr id="5" name="Slide Number Placeholder 4"/>
          <p:cNvSpPr>
            <a:spLocks noGrp="1"/>
          </p:cNvSpPr>
          <p:nvPr>
            <p:ph type="sldNum" sz="quarter" idx="12"/>
          </p:nvPr>
        </p:nvSpPr>
        <p:spPr/>
        <p:txBody>
          <a:bodyPr/>
          <a:lstStyle/>
          <a:p>
            <a:fld id="{71F9F866-B438-9445-8D9F-1F8FF6608833}" type="slidenum">
              <a:rPr lang="en-GB" smtClean="0">
                <a:solidFill>
                  <a:srgbClr val="00539B"/>
                </a:solidFill>
              </a:rPr>
              <a:pPr/>
              <a:t>‹#›</a:t>
            </a:fld>
            <a:endParaRPr lang="en-GB" dirty="0">
              <a:solidFill>
                <a:srgbClr val="00539B"/>
              </a:solidFill>
            </a:endParaRPr>
          </a:p>
        </p:txBody>
      </p:sp>
      <p:sp>
        <p:nvSpPr>
          <p:cNvPr id="6" name="Rectangle 5"/>
          <p:cNvSpPr/>
          <p:nvPr userDrawn="1"/>
        </p:nvSpPr>
        <p:spPr>
          <a:xfrm>
            <a:off x="0" y="0"/>
            <a:ext cx="9144000" cy="6858000"/>
          </a:xfrm>
          <a:prstGeom prst="rect">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7000" dirty="0">
                <a:solidFill>
                  <a:srgbClr val="FFFFFF"/>
                </a:solidFill>
                <a:latin typeface="Franklin Gothic Book"/>
              </a:rPr>
              <a:t>Layouts for</a:t>
            </a:r>
            <a:br>
              <a:rPr lang="en-US" sz="7000" dirty="0">
                <a:solidFill>
                  <a:srgbClr val="FFFFFF"/>
                </a:solidFill>
                <a:latin typeface="Franklin Gothic Book"/>
              </a:rPr>
            </a:br>
            <a:r>
              <a:rPr lang="en-US" sz="7000" dirty="0">
                <a:solidFill>
                  <a:srgbClr val="FFFFFF"/>
                </a:solidFill>
                <a:latin typeface="Franklin Gothic Book"/>
              </a:rPr>
              <a:t>complex text</a:t>
            </a:r>
          </a:p>
        </p:txBody>
      </p:sp>
      <p:grpSp>
        <p:nvGrpSpPr>
          <p:cNvPr id="7" name="Group 6"/>
          <p:cNvGrpSpPr/>
          <p:nvPr userDrawn="1"/>
        </p:nvGrpSpPr>
        <p:grpSpPr>
          <a:xfrm>
            <a:off x="-903288" y="0"/>
            <a:ext cx="9902857" cy="7638450"/>
            <a:chOff x="-903288" y="0"/>
            <a:chExt cx="9902857" cy="7638450"/>
          </a:xfrm>
        </p:grpSpPr>
        <p:cxnSp>
          <p:nvCxnSpPr>
            <p:cNvPr id="8" name="Straight Connector 7"/>
            <p:cNvCxnSpPr/>
            <p:nvPr userDrawn="1"/>
          </p:nvCxnSpPr>
          <p:spPr bwMode="auto">
            <a:xfrm>
              <a:off x="-903288" y="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userDrawn="1"/>
          </p:nvCxnSpPr>
          <p:spPr bwMode="auto">
            <a:xfrm>
              <a:off x="-903288" y="360363"/>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userDrawn="1"/>
          </p:nvCxnSpPr>
          <p:spPr bwMode="auto">
            <a:xfrm>
              <a:off x="-903288" y="719138"/>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userDrawn="1"/>
          </p:nvCxnSpPr>
          <p:spPr bwMode="auto">
            <a:xfrm>
              <a:off x="-903288" y="10795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userDrawn="1"/>
          </p:nvCxnSpPr>
          <p:spPr bwMode="auto">
            <a:xfrm>
              <a:off x="-903288" y="1439863"/>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userDrawn="1"/>
          </p:nvCxnSpPr>
          <p:spPr bwMode="auto">
            <a:xfrm>
              <a:off x="-903288" y="1800225"/>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userDrawn="1"/>
          </p:nvCxnSpPr>
          <p:spPr bwMode="auto">
            <a:xfrm>
              <a:off x="-903288" y="2160588"/>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userDrawn="1"/>
          </p:nvCxnSpPr>
          <p:spPr bwMode="auto">
            <a:xfrm>
              <a:off x="-903288" y="252095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userDrawn="1"/>
          </p:nvCxnSpPr>
          <p:spPr bwMode="auto">
            <a:xfrm>
              <a:off x="-903288" y="2879725"/>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userDrawn="1"/>
          </p:nvCxnSpPr>
          <p:spPr bwMode="auto">
            <a:xfrm>
              <a:off x="-903288" y="3240088"/>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userDrawn="1"/>
          </p:nvCxnSpPr>
          <p:spPr bwMode="auto">
            <a:xfrm>
              <a:off x="-903288" y="360045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userDrawn="1"/>
          </p:nvCxnSpPr>
          <p:spPr bwMode="auto">
            <a:xfrm>
              <a:off x="-903288" y="3960813"/>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userDrawn="1"/>
          </p:nvCxnSpPr>
          <p:spPr bwMode="auto">
            <a:xfrm>
              <a:off x="-903288" y="4319588"/>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userDrawn="1"/>
          </p:nvCxnSpPr>
          <p:spPr bwMode="auto">
            <a:xfrm>
              <a:off x="-903288" y="467995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userDrawn="1"/>
          </p:nvCxnSpPr>
          <p:spPr bwMode="auto">
            <a:xfrm>
              <a:off x="-903288" y="5040313"/>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userDrawn="1"/>
          </p:nvCxnSpPr>
          <p:spPr bwMode="auto">
            <a:xfrm rot="5400000">
              <a:off x="467915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userDrawn="1"/>
          </p:nvCxnSpPr>
          <p:spPr bwMode="auto">
            <a:xfrm rot="5400000">
              <a:off x="431879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userDrawn="1"/>
          </p:nvCxnSpPr>
          <p:spPr bwMode="auto">
            <a:xfrm rot="5400000">
              <a:off x="396001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userDrawn="1"/>
          </p:nvCxnSpPr>
          <p:spPr bwMode="auto">
            <a:xfrm rot="5400000">
              <a:off x="35980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userDrawn="1"/>
          </p:nvCxnSpPr>
          <p:spPr bwMode="auto">
            <a:xfrm rot="5400000">
              <a:off x="323929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userDrawn="1"/>
          </p:nvCxnSpPr>
          <p:spPr bwMode="auto">
            <a:xfrm rot="5400000">
              <a:off x="287893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userDrawn="1"/>
          </p:nvCxnSpPr>
          <p:spPr bwMode="auto">
            <a:xfrm rot="5400000">
              <a:off x="25185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userDrawn="1"/>
          </p:nvCxnSpPr>
          <p:spPr bwMode="auto">
            <a:xfrm rot="5400000">
              <a:off x="215820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userDrawn="1"/>
          </p:nvCxnSpPr>
          <p:spPr bwMode="auto">
            <a:xfrm rot="5400000">
              <a:off x="179943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userDrawn="1"/>
          </p:nvCxnSpPr>
          <p:spPr bwMode="auto">
            <a:xfrm rot="5400000">
              <a:off x="14390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userDrawn="1"/>
          </p:nvCxnSpPr>
          <p:spPr bwMode="auto">
            <a:xfrm rot="5400000">
              <a:off x="107870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userDrawn="1"/>
          </p:nvCxnSpPr>
          <p:spPr bwMode="auto">
            <a:xfrm rot="5400000">
              <a:off x="71834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userDrawn="1"/>
          </p:nvCxnSpPr>
          <p:spPr bwMode="auto">
            <a:xfrm rot="5400000">
              <a:off x="3595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6" name="Straight Connector 35"/>
            <p:cNvCxnSpPr/>
            <p:nvPr userDrawn="1"/>
          </p:nvCxnSpPr>
          <p:spPr bwMode="auto">
            <a:xfrm rot="5400000">
              <a:off x="-79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7" name="Straight Connector 36"/>
            <p:cNvCxnSpPr/>
            <p:nvPr userDrawn="1"/>
          </p:nvCxnSpPr>
          <p:spPr bwMode="auto">
            <a:xfrm rot="5400000">
              <a:off x="-361158"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8" name="Straight Connector 37"/>
            <p:cNvCxnSpPr/>
            <p:nvPr userDrawn="1"/>
          </p:nvCxnSpPr>
          <p:spPr bwMode="auto">
            <a:xfrm rot="5400000">
              <a:off x="683974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9" name="Straight Connector 38"/>
            <p:cNvCxnSpPr/>
            <p:nvPr userDrawn="1"/>
          </p:nvCxnSpPr>
          <p:spPr bwMode="auto">
            <a:xfrm rot="5400000">
              <a:off x="647938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0" name="Straight Connector 39"/>
            <p:cNvCxnSpPr/>
            <p:nvPr userDrawn="1"/>
          </p:nvCxnSpPr>
          <p:spPr bwMode="auto">
            <a:xfrm rot="5400000">
              <a:off x="611901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1" name="Straight Connector 40"/>
            <p:cNvCxnSpPr/>
            <p:nvPr userDrawn="1"/>
          </p:nvCxnSpPr>
          <p:spPr bwMode="auto">
            <a:xfrm rot="5400000">
              <a:off x="575865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2" name="Straight Connector 41"/>
            <p:cNvCxnSpPr/>
            <p:nvPr userDrawn="1"/>
          </p:nvCxnSpPr>
          <p:spPr bwMode="auto">
            <a:xfrm rot="5400000">
              <a:off x="539829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3" name="Straight Connector 42"/>
            <p:cNvCxnSpPr/>
            <p:nvPr userDrawn="1"/>
          </p:nvCxnSpPr>
          <p:spPr bwMode="auto">
            <a:xfrm rot="5400000">
              <a:off x="503951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4" name="Straight Connector 43"/>
            <p:cNvCxnSpPr/>
            <p:nvPr userDrawn="1"/>
          </p:nvCxnSpPr>
          <p:spPr bwMode="auto">
            <a:xfrm rot="5400000">
              <a:off x="467915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5" name="Straight Connector 44"/>
            <p:cNvCxnSpPr/>
            <p:nvPr userDrawn="1"/>
          </p:nvCxnSpPr>
          <p:spPr bwMode="auto">
            <a:xfrm rot="5400000">
              <a:off x="720010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6" name="Straight Connector 45"/>
            <p:cNvCxnSpPr/>
            <p:nvPr userDrawn="1"/>
          </p:nvCxnSpPr>
          <p:spPr bwMode="auto">
            <a:xfrm rot="5400000">
              <a:off x="75604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7" name="Straight Connector 46"/>
            <p:cNvCxnSpPr/>
            <p:nvPr userDrawn="1"/>
          </p:nvCxnSpPr>
          <p:spPr bwMode="auto">
            <a:xfrm rot="5400000">
              <a:off x="792000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8" name="Straight Connector 47"/>
            <p:cNvCxnSpPr/>
            <p:nvPr userDrawn="1"/>
          </p:nvCxnSpPr>
          <p:spPr bwMode="auto">
            <a:xfrm rot="5400000">
              <a:off x="828000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9" name="Straight Connector 48"/>
            <p:cNvCxnSpPr/>
            <p:nvPr userDrawn="1"/>
          </p:nvCxnSpPr>
          <p:spPr bwMode="auto">
            <a:xfrm rot="5400000">
              <a:off x="864000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0" name="Straight Connector 49"/>
            <p:cNvCxnSpPr/>
            <p:nvPr userDrawn="1"/>
          </p:nvCxnSpPr>
          <p:spPr bwMode="auto">
            <a:xfrm>
              <a:off x="-903288" y="540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1" name="Straight Connector 50"/>
            <p:cNvCxnSpPr/>
            <p:nvPr userDrawn="1"/>
          </p:nvCxnSpPr>
          <p:spPr bwMode="auto">
            <a:xfrm>
              <a:off x="-903288" y="576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2" name="Straight Connector 51"/>
            <p:cNvCxnSpPr/>
            <p:nvPr userDrawn="1"/>
          </p:nvCxnSpPr>
          <p:spPr bwMode="auto">
            <a:xfrm>
              <a:off x="-903288" y="612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3" name="Straight Connector 52"/>
            <p:cNvCxnSpPr/>
            <p:nvPr userDrawn="1"/>
          </p:nvCxnSpPr>
          <p:spPr bwMode="auto">
            <a:xfrm>
              <a:off x="-903288" y="648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4" name="Straight Connector 53"/>
            <p:cNvCxnSpPr/>
            <p:nvPr userDrawn="1"/>
          </p:nvCxnSpPr>
          <p:spPr bwMode="auto">
            <a:xfrm>
              <a:off x="-903288" y="684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279826292"/>
      </p:ext>
    </p:extLst>
  </p:cSld>
  <p:clrMapOvr>
    <a:masterClrMapping/>
  </p:clrMapOvr>
</p:sldLayout>
</file>

<file path=ppt/slideLayouts/slideLayout252.xml><?xml version="1.0" encoding="utf-8"?>
<p:sldLayout xmlns:a="http://schemas.openxmlformats.org/drawingml/2006/main" xmlns:r="http://schemas.openxmlformats.org/officeDocument/2006/relationships" xmlns:p="http://schemas.openxmlformats.org/presentationml/2006/main" preserve="1" userDrawn="1">
  <p:cSld name="15_Custom Layout">
    <p:spTree>
      <p:nvGrpSpPr>
        <p:cNvPr id="1" name=""/>
        <p:cNvGrpSpPr/>
        <p:nvPr/>
      </p:nvGrpSpPr>
      <p:grpSpPr>
        <a:xfrm>
          <a:off x="0" y="0"/>
          <a:ext cx="0" cy="0"/>
          <a:chOff x="0" y="0"/>
          <a:chExt cx="0" cy="0"/>
        </a:xfrm>
      </p:grpSpPr>
      <p:sp>
        <p:nvSpPr>
          <p:cNvPr id="6" name="Round Same Side Corner Rectangle 5"/>
          <p:cNvSpPr/>
          <p:nvPr userDrawn="1"/>
        </p:nvSpPr>
        <p:spPr>
          <a:xfrm>
            <a:off x="4319585" y="1803400"/>
            <a:ext cx="4319983" cy="4676599"/>
          </a:xfrm>
          <a:prstGeom prst="round2SameRect">
            <a:avLst>
              <a:gd name="adj1" fmla="val 3390"/>
              <a:gd name="adj2" fmla="val 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Aft>
                <a:spcPct val="50000"/>
              </a:spcAft>
              <a:defRPr/>
            </a:pPr>
            <a:endParaRPr lang="en-GB" dirty="0">
              <a:solidFill>
                <a:srgbClr val="FFFFFF"/>
              </a:solidFill>
              <a:latin typeface="Franklin Gothic Book"/>
            </a:endParaRPr>
          </a:p>
        </p:txBody>
      </p:sp>
      <p:sp>
        <p:nvSpPr>
          <p:cNvPr id="65"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6"/>
          </p:nvPr>
        </p:nvSpPr>
        <p:spPr>
          <a:xfrm>
            <a:off x="6478586" y="4833942"/>
            <a:ext cx="1800982" cy="1286058"/>
          </a:xfrm>
          <a:prstGeom prst="roundRect">
            <a:avLst>
              <a:gd name="adj" fmla="val 10702"/>
            </a:avLst>
          </a:prstGeom>
        </p:spPr>
        <p:txBody>
          <a:bodyPr/>
          <a:lstStyle/>
          <a:p>
            <a:pPr lvl="0"/>
            <a:r>
              <a:rPr lang="en-US" noProof="0"/>
              <a:t>Click icon to add picture</a:t>
            </a:r>
            <a:endParaRPr lang="en-GB" noProof="0" dirty="0"/>
          </a:p>
        </p:txBody>
      </p:sp>
      <p:pic>
        <p:nvPicPr>
          <p:cNvPr id="7" name="Picture 6" descr="inverted commas closed.png"/>
          <p:cNvPicPr>
            <a:picLocks noChangeAspect="1"/>
          </p:cNvPicPr>
          <p:nvPr userDrawn="1"/>
        </p:nvPicPr>
        <p:blipFill rotWithShape="1">
          <a:blip r:embed="rId3" cstate="email">
            <a:lum bright="70000" contrast="-70000"/>
            <a:extLst>
              <a:ext uri="{28A0092B-C50C-407E-A947-70E740481C1C}">
                <a14:useLocalDpi xmlns:a14="http://schemas.microsoft.com/office/drawing/2010/main" val="0"/>
              </a:ext>
            </a:extLst>
          </a:blip>
          <a:srcRect l="26489" t="54153" r="29554" b="26824"/>
          <a:stretch/>
        </p:blipFill>
        <p:spPr>
          <a:xfrm>
            <a:off x="7517819" y="3312408"/>
            <a:ext cx="762020" cy="542668"/>
          </a:xfrm>
          <a:prstGeom prst="rect">
            <a:avLst/>
          </a:prstGeom>
        </p:spPr>
      </p:pic>
      <p:pic>
        <p:nvPicPr>
          <p:cNvPr id="8" name="Picture 7" descr="inverted commas open.png"/>
          <p:cNvPicPr>
            <a:picLocks noChangeAspect="1"/>
          </p:cNvPicPr>
          <p:nvPr userDrawn="1"/>
        </p:nvPicPr>
        <p:blipFill rotWithShape="1">
          <a:blip r:embed="rId4" cstate="email">
            <a:lum bright="70000" contrast="-70000"/>
            <a:extLst>
              <a:ext uri="{28A0092B-C50C-407E-A947-70E740481C1C}">
                <a14:useLocalDpi xmlns:a14="http://schemas.microsoft.com/office/drawing/2010/main" val="0"/>
              </a:ext>
            </a:extLst>
          </a:blip>
          <a:srcRect l="29337" t="27276" r="30702" b="54153"/>
          <a:stretch/>
        </p:blipFill>
        <p:spPr>
          <a:xfrm>
            <a:off x="4678162" y="2141311"/>
            <a:ext cx="692748" cy="531132"/>
          </a:xfrm>
          <a:prstGeom prst="rect">
            <a:avLst/>
          </a:prstGeom>
        </p:spPr>
      </p:pic>
      <p:sp>
        <p:nvSpPr>
          <p:cNvPr id="13" name="Text Placeholder 6"/>
          <p:cNvSpPr>
            <a:spLocks noGrp="1"/>
          </p:cNvSpPr>
          <p:nvPr>
            <p:ph type="body" sz="quarter" idx="15"/>
          </p:nvPr>
        </p:nvSpPr>
        <p:spPr>
          <a:xfrm>
            <a:off x="5038723" y="2313668"/>
            <a:ext cx="2881313" cy="1449578"/>
          </a:xfrm>
          <a:prstGeom prst="rect">
            <a:avLst/>
          </a:prstGeom>
        </p:spPr>
        <p:txBody>
          <a:bodyPr>
            <a:normAutofit/>
          </a:bodyPr>
          <a:lstStyle>
            <a:lvl1pPr marL="0" marR="0" indent="0" algn="l" defTabSz="914400" rtl="0" eaLnBrk="0" fontAlgn="base" latinLnBrk="0" hangingPunct="0">
              <a:lnSpc>
                <a:spcPct val="100000"/>
              </a:lnSpc>
              <a:spcBef>
                <a:spcPts val="0"/>
              </a:spcBef>
              <a:spcAft>
                <a:spcPts val="12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Click to edit Master text styles</a:t>
            </a:r>
          </a:p>
        </p:txBody>
      </p:sp>
      <p:sp>
        <p:nvSpPr>
          <p:cNvPr id="12" name="Text Placeholder 6"/>
          <p:cNvSpPr>
            <a:spLocks noGrp="1"/>
          </p:cNvSpPr>
          <p:nvPr>
            <p:ph type="body" sz="quarter" idx="14"/>
          </p:nvPr>
        </p:nvSpPr>
        <p:spPr>
          <a:xfrm>
            <a:off x="717550" y="1803400"/>
            <a:ext cx="3240085" cy="4316599"/>
          </a:xfrm>
          <a:prstGeom prst="rect">
            <a:avLst/>
          </a:prstGeom>
        </p:spPr>
        <p:txBody>
          <a:bodyPr>
            <a:normAutofit/>
          </a:bodyPr>
          <a:lstStyle>
            <a:lvl1pPr marL="0" marR="0" indent="0" algn="l" defTabSz="914400" rtl="0" eaLnBrk="0" fontAlgn="base" latinLnBrk="0" hangingPunct="0">
              <a:lnSpc>
                <a:spcPct val="100000"/>
              </a:lnSpc>
              <a:spcBef>
                <a:spcPts val="0"/>
              </a:spcBef>
              <a:spcAft>
                <a:spcPts val="12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Click to edit Master text styles</a:t>
            </a:r>
          </a:p>
          <a:p>
            <a:pPr marL="0" marR="0" lvl="1"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Second level</a:t>
            </a:r>
          </a:p>
          <a:p>
            <a:pPr marL="0" marR="0" lvl="2"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Third level</a:t>
            </a:r>
          </a:p>
          <a:p>
            <a:pPr marL="0" marR="0" lvl="3"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Fourth level</a:t>
            </a:r>
          </a:p>
        </p:txBody>
      </p:sp>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8B6E079F-0502-CC4C-9C8B-39554E94F19E}" type="datetime3">
              <a:rPr lang="en-GB" smtClean="0">
                <a:solidFill>
                  <a:srgbClr val="00539B"/>
                </a:solidFill>
              </a:rPr>
              <a:pPr/>
              <a:t>20 February, 2019</a:t>
            </a:fld>
            <a:endParaRPr lang="en-GB" dirty="0">
              <a:solidFill>
                <a:srgbClr val="00539B"/>
              </a:solidFill>
            </a:endParaRPr>
          </a:p>
        </p:txBody>
      </p:sp>
      <p:sp>
        <p:nvSpPr>
          <p:cNvPr id="4" name="Footer Placeholder 3"/>
          <p:cNvSpPr>
            <a:spLocks noGrp="1"/>
          </p:cNvSpPr>
          <p:nvPr>
            <p:ph type="ftr" sz="quarter" idx="11"/>
            <p:custDataLst>
              <p:tags r:id="rId1"/>
            </p:custDataLst>
          </p:nvPr>
        </p:nvSpPr>
        <p:spPr>
          <a:xfrm>
            <a:off x="0" y="6480000"/>
            <a:ext cx="9144000" cy="378000"/>
          </a:xfrm>
        </p:spPr>
        <p:txBody>
          <a:bodyPr/>
          <a:lstStyle>
            <a:lvl1pPr algn="ctr">
              <a:defRPr lang="en-GB" sz="1000" b="0" i="0" u="none">
                <a:solidFill>
                  <a:srgbClr val="FFFFFF"/>
                </a:solidFill>
                <a:latin typeface="Arial"/>
              </a:defRPr>
            </a:lvl1pPr>
          </a:lstStyle>
          <a:p>
            <a:endParaRPr b="1"/>
          </a:p>
        </p:txBody>
      </p:sp>
      <p:sp>
        <p:nvSpPr>
          <p:cNvPr id="5" name="Slide Number Placeholder 4"/>
          <p:cNvSpPr>
            <a:spLocks noGrp="1"/>
          </p:cNvSpPr>
          <p:nvPr>
            <p:ph type="sldNum" sz="quarter" idx="12"/>
          </p:nvPr>
        </p:nvSpPr>
        <p:spPr/>
        <p:txBody>
          <a:bodyPr/>
          <a:lstStyle/>
          <a:p>
            <a:fld id="{71F9F866-B438-9445-8D9F-1F8FF6608833}" type="slidenum">
              <a:rPr lang="en-GB" smtClean="0">
                <a:solidFill>
                  <a:srgbClr val="00539B"/>
                </a:solidFill>
              </a:rPr>
              <a:pPr/>
              <a:t>‹#›</a:t>
            </a:fld>
            <a:endParaRPr lang="en-GB" dirty="0">
              <a:solidFill>
                <a:srgbClr val="00539B"/>
              </a:solidFill>
            </a:endParaRPr>
          </a:p>
        </p:txBody>
      </p:sp>
    </p:spTree>
    <p:extLst>
      <p:ext uri="{BB962C8B-B14F-4D97-AF65-F5344CB8AC3E}">
        <p14:creationId xmlns:p14="http://schemas.microsoft.com/office/powerpoint/2010/main" val="969943323"/>
      </p:ext>
    </p:extLst>
  </p:cSld>
  <p:clrMapOvr>
    <a:masterClrMapping/>
  </p:clrMapOvr>
</p:sldLayout>
</file>

<file path=ppt/slideLayouts/slideLayout253.xml><?xml version="1.0" encoding="utf-8"?>
<p:sldLayout xmlns:a="http://schemas.openxmlformats.org/drawingml/2006/main" xmlns:r="http://schemas.openxmlformats.org/officeDocument/2006/relationships" xmlns:p="http://schemas.openxmlformats.org/presentationml/2006/main" preserve="1" userDrawn="1">
  <p:cSld name="6_text + chart">
    <p:spTree>
      <p:nvGrpSpPr>
        <p:cNvPr id="1" name=""/>
        <p:cNvGrpSpPr/>
        <p:nvPr/>
      </p:nvGrpSpPr>
      <p:grpSpPr>
        <a:xfrm>
          <a:off x="0" y="0"/>
          <a:ext cx="0" cy="0"/>
          <a:chOff x="0" y="0"/>
          <a:chExt cx="0" cy="0"/>
        </a:xfrm>
      </p:grpSpPr>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a:p>
        </p:txBody>
      </p:sp>
      <p:sp>
        <p:nvSpPr>
          <p:cNvPr id="7" name="Text Placeholder 6"/>
          <p:cNvSpPr>
            <a:spLocks noGrp="1"/>
          </p:cNvSpPr>
          <p:nvPr>
            <p:ph type="body" sz="quarter" idx="13"/>
          </p:nvPr>
        </p:nvSpPr>
        <p:spPr>
          <a:xfrm>
            <a:off x="717550" y="1803400"/>
            <a:ext cx="3606800" cy="4316600"/>
          </a:xfrm>
          <a:prstGeom prst="rect">
            <a:avLst/>
          </a:prstGeom>
        </p:spPr>
        <p:txBody>
          <a:bodyPr>
            <a:noAutofit/>
          </a:bodyPr>
          <a:lstStyle>
            <a:lvl1pPr marL="0" marR="0" indent="0" algn="l" defTabSz="914400" rtl="0" eaLnBrk="0" fontAlgn="base" latinLnBrk="0" hangingPunct="0">
              <a:lnSpc>
                <a:spcPct val="100000"/>
              </a:lnSpc>
              <a:spcBef>
                <a:spcPts val="0"/>
              </a:spcBef>
              <a:spcAft>
                <a:spcPts val="12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Click to edit Master text styles</a:t>
            </a:r>
          </a:p>
          <a:p>
            <a:pPr marL="0" marR="0" lvl="1"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Second level</a:t>
            </a:r>
          </a:p>
          <a:p>
            <a:pPr marL="0" marR="0" lvl="2"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Third level</a:t>
            </a:r>
          </a:p>
          <a:p>
            <a:pPr marL="0" marR="0" lvl="3"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Fourth level</a:t>
            </a:r>
          </a:p>
        </p:txBody>
      </p:sp>
      <p:sp>
        <p:nvSpPr>
          <p:cNvPr id="100"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B6178F0A-3EE0-4B48-8395-CF38F4590226}" type="datetime3">
              <a:rPr lang="en-GB" smtClean="0">
                <a:solidFill>
                  <a:srgbClr val="00539B"/>
                </a:solidFill>
              </a:rPr>
              <a:pPr/>
              <a:t>20 February, 2019</a:t>
            </a:fld>
            <a:endParaRPr lang="en-GB" dirty="0">
              <a:solidFill>
                <a:srgbClr val="00539B"/>
              </a:solidFill>
            </a:endParaRPr>
          </a:p>
        </p:txBody>
      </p:sp>
      <p:sp>
        <p:nvSpPr>
          <p:cNvPr id="101"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1000" b="0" i="0" u="none">
                <a:solidFill>
                  <a:srgbClr val="FFFFFF"/>
                </a:solidFill>
                <a:latin typeface="Arial"/>
              </a:defRPr>
            </a:lvl1pPr>
          </a:lstStyle>
          <a:p>
            <a:endParaRPr b="1"/>
          </a:p>
        </p:txBody>
      </p:sp>
      <p:sp>
        <p:nvSpPr>
          <p:cNvPr id="103"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solidFill>
                  <a:srgbClr val="00539B"/>
                </a:solidFill>
              </a:rPr>
              <a:pPr/>
              <a:t>‹#›</a:t>
            </a:fld>
            <a:endParaRPr lang="en-GB" dirty="0">
              <a:solidFill>
                <a:srgbClr val="00539B"/>
              </a:solidFill>
            </a:endParaRPr>
          </a:p>
        </p:txBody>
      </p:sp>
      <p:sp>
        <p:nvSpPr>
          <p:cNvPr id="105" name="Text Placeholder 6"/>
          <p:cNvSpPr>
            <a:spLocks noGrp="1"/>
          </p:cNvSpPr>
          <p:nvPr>
            <p:ph type="body" sz="quarter" idx="17"/>
          </p:nvPr>
        </p:nvSpPr>
        <p:spPr>
          <a:xfrm>
            <a:off x="4819650" y="1803400"/>
            <a:ext cx="3602036" cy="4316600"/>
          </a:xfrm>
          <a:prstGeom prst="rect">
            <a:avLst/>
          </a:prstGeom>
        </p:spPr>
        <p:txBody>
          <a:bodyPr>
            <a:noAutofit/>
          </a:bodyPr>
          <a:lstStyle>
            <a:lvl1pPr marL="0" marR="0" indent="0" algn="l" defTabSz="914400" rtl="0" eaLnBrk="0" fontAlgn="base" latinLnBrk="0" hangingPunct="0">
              <a:lnSpc>
                <a:spcPct val="100000"/>
              </a:lnSpc>
              <a:spcBef>
                <a:spcPts val="0"/>
              </a:spcBef>
              <a:spcAft>
                <a:spcPts val="12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Click to edit Master text styles</a:t>
            </a:r>
          </a:p>
          <a:p>
            <a:pPr marL="0" marR="0" lvl="1"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Second level</a:t>
            </a:r>
          </a:p>
          <a:p>
            <a:pPr marL="0" marR="0" lvl="2"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Third level</a:t>
            </a:r>
          </a:p>
          <a:p>
            <a:pPr marL="0" marR="0" lvl="3"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Fourth level</a:t>
            </a:r>
          </a:p>
        </p:txBody>
      </p:sp>
      <p:cxnSp>
        <p:nvCxnSpPr>
          <p:cNvPr id="104" name="Straight Connector 103"/>
          <p:cNvCxnSpPr/>
          <p:nvPr userDrawn="1"/>
        </p:nvCxnSpPr>
        <p:spPr>
          <a:xfrm>
            <a:off x="4551813" y="1761671"/>
            <a:ext cx="0" cy="4316600"/>
          </a:xfrm>
          <a:prstGeom prst="line">
            <a:avLst/>
          </a:prstGeom>
          <a:ln w="6350">
            <a:solidFill>
              <a:schemeClr val="tx1"/>
            </a:solidFill>
            <a:tailEnd type="none"/>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460743209"/>
      </p:ext>
    </p:extLst>
  </p:cSld>
  <p:clrMapOvr>
    <a:masterClrMapping/>
  </p:clrMapOvr>
</p:sldLayout>
</file>

<file path=ppt/slideLayouts/slideLayout254.xml><?xml version="1.0" encoding="utf-8"?>
<p:sldLayout xmlns:a="http://schemas.openxmlformats.org/drawingml/2006/main" xmlns:r="http://schemas.openxmlformats.org/officeDocument/2006/relationships" xmlns:p="http://schemas.openxmlformats.org/presentationml/2006/main" preserve="1" userDrawn="1">
  <p:cSld name="5_text + chart">
    <p:spTree>
      <p:nvGrpSpPr>
        <p:cNvPr id="1" name=""/>
        <p:cNvGrpSpPr/>
        <p:nvPr/>
      </p:nvGrpSpPr>
      <p:grpSpPr>
        <a:xfrm>
          <a:off x="0" y="0"/>
          <a:ext cx="0" cy="0"/>
          <a:chOff x="0" y="0"/>
          <a:chExt cx="0" cy="0"/>
        </a:xfrm>
      </p:grpSpPr>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a:p>
        </p:txBody>
      </p:sp>
      <p:sp>
        <p:nvSpPr>
          <p:cNvPr id="7" name="Text Placeholder 6"/>
          <p:cNvSpPr>
            <a:spLocks noGrp="1"/>
          </p:cNvSpPr>
          <p:nvPr>
            <p:ph type="body" sz="quarter" idx="13"/>
          </p:nvPr>
        </p:nvSpPr>
        <p:spPr>
          <a:xfrm>
            <a:off x="717551" y="2879725"/>
            <a:ext cx="3240086" cy="3060273"/>
          </a:xfrm>
          <a:prstGeom prst="rect">
            <a:avLst/>
          </a:prstGeom>
        </p:spPr>
        <p:txBody>
          <a:bodyPr>
            <a:noAutofit/>
          </a:bodyPr>
          <a:lstStyle>
            <a:lvl1pPr marL="0" marR="0" indent="0" algn="l" defTabSz="914400" rtl="0" eaLnBrk="0" fontAlgn="base" latinLnBrk="0" hangingPunct="0">
              <a:lnSpc>
                <a:spcPct val="100000"/>
              </a:lnSpc>
              <a:spcBef>
                <a:spcPts val="0"/>
              </a:spcBef>
              <a:spcAft>
                <a:spcPts val="12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Click to edit Master text styles</a:t>
            </a:r>
          </a:p>
          <a:p>
            <a:pPr marL="0" marR="0" lvl="1"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Second level</a:t>
            </a:r>
          </a:p>
          <a:p>
            <a:pPr marL="0" marR="0" lvl="2"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Third level</a:t>
            </a:r>
          </a:p>
          <a:p>
            <a:pPr marL="0" marR="0" lvl="3"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Fourth level</a:t>
            </a:r>
          </a:p>
        </p:txBody>
      </p:sp>
      <p:sp>
        <p:nvSpPr>
          <p:cNvPr id="100"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B6178F0A-3EE0-4B48-8395-CF38F4590226}" type="datetime3">
              <a:rPr lang="en-GB" smtClean="0">
                <a:solidFill>
                  <a:srgbClr val="00539B"/>
                </a:solidFill>
              </a:rPr>
              <a:pPr/>
              <a:t>20 February, 2019</a:t>
            </a:fld>
            <a:endParaRPr lang="en-GB" dirty="0">
              <a:solidFill>
                <a:srgbClr val="00539B"/>
              </a:solidFill>
            </a:endParaRPr>
          </a:p>
        </p:txBody>
      </p:sp>
      <p:sp>
        <p:nvSpPr>
          <p:cNvPr id="101"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1000" b="0" i="0" u="none">
                <a:solidFill>
                  <a:srgbClr val="FFFFFF"/>
                </a:solidFill>
                <a:latin typeface="Arial"/>
              </a:defRPr>
            </a:lvl1pPr>
          </a:lstStyle>
          <a:p>
            <a:endParaRPr b="1"/>
          </a:p>
        </p:txBody>
      </p:sp>
      <p:sp>
        <p:nvSpPr>
          <p:cNvPr id="103"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solidFill>
                  <a:srgbClr val="00539B"/>
                </a:solidFill>
              </a:rPr>
              <a:pPr/>
              <a:t>‹#›</a:t>
            </a:fld>
            <a:endParaRPr lang="en-GB" dirty="0">
              <a:solidFill>
                <a:srgbClr val="00539B"/>
              </a:solidFill>
            </a:endParaRPr>
          </a:p>
        </p:txBody>
      </p:sp>
      <p:sp>
        <p:nvSpPr>
          <p:cNvPr id="102" name="Text Placeholder 6"/>
          <p:cNvSpPr>
            <a:spLocks noGrp="1"/>
          </p:cNvSpPr>
          <p:nvPr>
            <p:ph type="body" sz="quarter" idx="16"/>
          </p:nvPr>
        </p:nvSpPr>
        <p:spPr>
          <a:xfrm>
            <a:off x="720725" y="2340519"/>
            <a:ext cx="3236517" cy="360862"/>
          </a:xfrm>
          <a:prstGeom prst="rect">
            <a:avLst/>
          </a:prstGeom>
        </p:spPr>
        <p:txBody>
          <a:bodyPr>
            <a:noAutofit/>
          </a:bodyPr>
          <a:lstStyle>
            <a:lvl1pPr marL="0" marR="0" indent="0" algn="l" defTabSz="914400" rtl="0" eaLnBrk="0" fontAlgn="base" latinLnBrk="0" hangingPunct="0">
              <a:lnSpc>
                <a:spcPct val="100000"/>
              </a:lnSpc>
              <a:spcBef>
                <a:spcPts val="0"/>
              </a:spcBef>
              <a:spcAft>
                <a:spcPts val="1200"/>
              </a:spcAft>
              <a:buClrTx/>
              <a:buSzTx/>
              <a:buFontTx/>
              <a:buNone/>
              <a:tabLst/>
              <a:defRPr sz="2000">
                <a:solidFill>
                  <a:srgbClr val="00539B"/>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Click to edit Master text styles</a:t>
            </a:r>
          </a:p>
        </p:txBody>
      </p:sp>
      <p:sp>
        <p:nvSpPr>
          <p:cNvPr id="105" name="Text Placeholder 6"/>
          <p:cNvSpPr>
            <a:spLocks noGrp="1"/>
          </p:cNvSpPr>
          <p:nvPr>
            <p:ph type="body" sz="quarter" idx="17"/>
          </p:nvPr>
        </p:nvSpPr>
        <p:spPr>
          <a:xfrm>
            <a:off x="4678361" y="2879725"/>
            <a:ext cx="3241675" cy="3060273"/>
          </a:xfrm>
          <a:prstGeom prst="rect">
            <a:avLst/>
          </a:prstGeom>
        </p:spPr>
        <p:txBody>
          <a:bodyPr>
            <a:noAutofit/>
          </a:bodyPr>
          <a:lstStyle>
            <a:lvl1pPr marL="0" marR="0" indent="0" algn="l" defTabSz="914400" rtl="0" eaLnBrk="0" fontAlgn="base" latinLnBrk="0" hangingPunct="0">
              <a:lnSpc>
                <a:spcPct val="100000"/>
              </a:lnSpc>
              <a:spcBef>
                <a:spcPts val="0"/>
              </a:spcBef>
              <a:spcAft>
                <a:spcPts val="12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Click to edit Master text styles</a:t>
            </a:r>
          </a:p>
          <a:p>
            <a:pPr marL="0" marR="0" lvl="1"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Second level</a:t>
            </a:r>
          </a:p>
          <a:p>
            <a:pPr marL="0" marR="0" lvl="2"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Third level</a:t>
            </a:r>
          </a:p>
          <a:p>
            <a:pPr marL="0" marR="0" lvl="3"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Fourth level</a:t>
            </a:r>
          </a:p>
        </p:txBody>
      </p:sp>
      <p:sp>
        <p:nvSpPr>
          <p:cNvPr id="106" name="Text Placeholder 6"/>
          <p:cNvSpPr>
            <a:spLocks noGrp="1"/>
          </p:cNvSpPr>
          <p:nvPr>
            <p:ph type="body" sz="quarter" idx="18"/>
          </p:nvPr>
        </p:nvSpPr>
        <p:spPr>
          <a:xfrm>
            <a:off x="4681536" y="2340519"/>
            <a:ext cx="3238103" cy="360862"/>
          </a:xfrm>
          <a:prstGeom prst="rect">
            <a:avLst/>
          </a:prstGeom>
        </p:spPr>
        <p:txBody>
          <a:bodyPr>
            <a:noAutofit/>
          </a:bodyPr>
          <a:lstStyle>
            <a:lvl1pPr marL="0" marR="0" indent="0" algn="l" defTabSz="914400" rtl="0" eaLnBrk="0" fontAlgn="base" latinLnBrk="0" hangingPunct="0">
              <a:lnSpc>
                <a:spcPct val="100000"/>
              </a:lnSpc>
              <a:spcBef>
                <a:spcPts val="0"/>
              </a:spcBef>
              <a:spcAft>
                <a:spcPts val="1200"/>
              </a:spcAft>
              <a:buClrTx/>
              <a:buSzTx/>
              <a:buFontTx/>
              <a:buNone/>
              <a:tabLst/>
              <a:defRPr sz="2000">
                <a:solidFill>
                  <a:srgbClr val="00539B"/>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Click to edit Master text styles</a:t>
            </a:r>
          </a:p>
        </p:txBody>
      </p:sp>
      <p:cxnSp>
        <p:nvCxnSpPr>
          <p:cNvPr id="104" name="Straight Connector 103"/>
          <p:cNvCxnSpPr/>
          <p:nvPr userDrawn="1"/>
        </p:nvCxnSpPr>
        <p:spPr>
          <a:xfrm>
            <a:off x="4319585" y="2160588"/>
            <a:ext cx="0" cy="3959412"/>
          </a:xfrm>
          <a:prstGeom prst="line">
            <a:avLst/>
          </a:prstGeom>
          <a:ln w="6350">
            <a:solidFill>
              <a:schemeClr val="tx1"/>
            </a:solidFill>
            <a:tailEnd type="none"/>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581657628"/>
      </p:ext>
    </p:extLst>
  </p:cSld>
  <p:clrMapOvr>
    <a:masterClrMapping/>
  </p:clrMapOvr>
</p:sldLayout>
</file>

<file path=ppt/slideLayouts/slideLayout255.xml><?xml version="1.0" encoding="utf-8"?>
<p:sldLayout xmlns:a="http://schemas.openxmlformats.org/drawingml/2006/main" xmlns:r="http://schemas.openxmlformats.org/officeDocument/2006/relationships" xmlns:p="http://schemas.openxmlformats.org/presentationml/2006/main" preserve="1">
  <p:cSld name="49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8B6E079F-0502-CC4C-9C8B-39554E94F19E}" type="datetime3">
              <a:rPr lang="en-GB" smtClean="0">
                <a:solidFill>
                  <a:srgbClr val="00539B"/>
                </a:solidFill>
              </a:rPr>
              <a:pPr/>
              <a:t>20 February, 2019</a:t>
            </a:fld>
            <a:endParaRPr lang="en-GB" dirty="0">
              <a:solidFill>
                <a:srgbClr val="00539B"/>
              </a:solidFill>
            </a:endParaRPr>
          </a:p>
        </p:txBody>
      </p:sp>
      <p:sp>
        <p:nvSpPr>
          <p:cNvPr id="4" name="Footer Placeholder 3"/>
          <p:cNvSpPr>
            <a:spLocks noGrp="1"/>
          </p:cNvSpPr>
          <p:nvPr>
            <p:ph type="ftr" sz="quarter" idx="11"/>
            <p:custDataLst>
              <p:tags r:id="rId1"/>
            </p:custDataLst>
          </p:nvPr>
        </p:nvSpPr>
        <p:spPr>
          <a:xfrm>
            <a:off x="0" y="6480000"/>
            <a:ext cx="9144000" cy="378000"/>
          </a:xfrm>
        </p:spPr>
        <p:txBody>
          <a:bodyPr/>
          <a:lstStyle>
            <a:lvl1pPr algn="ctr">
              <a:defRPr lang="en-GB" sz="1000" b="0" i="0" u="none">
                <a:solidFill>
                  <a:srgbClr val="FFFFFF"/>
                </a:solidFill>
                <a:latin typeface="Arial"/>
              </a:defRPr>
            </a:lvl1pPr>
          </a:lstStyle>
          <a:p>
            <a:endParaRPr b="1"/>
          </a:p>
        </p:txBody>
      </p:sp>
      <p:sp>
        <p:nvSpPr>
          <p:cNvPr id="5" name="Slide Number Placeholder 4"/>
          <p:cNvSpPr>
            <a:spLocks noGrp="1"/>
          </p:cNvSpPr>
          <p:nvPr>
            <p:ph type="sldNum" sz="quarter" idx="12"/>
          </p:nvPr>
        </p:nvSpPr>
        <p:spPr/>
        <p:txBody>
          <a:bodyPr/>
          <a:lstStyle/>
          <a:p>
            <a:fld id="{71F9F866-B438-9445-8D9F-1F8FF6608833}" type="slidenum">
              <a:rPr lang="en-GB" smtClean="0">
                <a:solidFill>
                  <a:srgbClr val="00539B"/>
                </a:solidFill>
              </a:rPr>
              <a:pPr/>
              <a:t>‹#›</a:t>
            </a:fld>
            <a:endParaRPr lang="en-GB" dirty="0">
              <a:solidFill>
                <a:srgbClr val="00539B"/>
              </a:solidFill>
            </a:endParaRPr>
          </a:p>
        </p:txBody>
      </p:sp>
      <p:sp>
        <p:nvSpPr>
          <p:cNvPr id="6" name="Rectangle 5"/>
          <p:cNvSpPr/>
          <p:nvPr userDrawn="1"/>
        </p:nvSpPr>
        <p:spPr>
          <a:xfrm>
            <a:off x="0" y="0"/>
            <a:ext cx="9144000" cy="6858000"/>
          </a:xfrm>
          <a:prstGeom prst="rect">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7000" dirty="0">
                <a:solidFill>
                  <a:srgbClr val="FFFFFF"/>
                </a:solidFill>
                <a:latin typeface="Franklin Gothic Book"/>
              </a:rPr>
              <a:t>Layouts for</a:t>
            </a:r>
            <a:br>
              <a:rPr lang="en-US" sz="7000" dirty="0">
                <a:solidFill>
                  <a:srgbClr val="FFFFFF"/>
                </a:solidFill>
                <a:latin typeface="Franklin Gothic Book"/>
              </a:rPr>
            </a:br>
            <a:r>
              <a:rPr lang="en-US" sz="7000" dirty="0">
                <a:solidFill>
                  <a:srgbClr val="FFFFFF"/>
                </a:solidFill>
                <a:latin typeface="Franklin Gothic Book"/>
              </a:rPr>
              <a:t>images</a:t>
            </a:r>
          </a:p>
        </p:txBody>
      </p:sp>
      <p:grpSp>
        <p:nvGrpSpPr>
          <p:cNvPr id="7" name="Group 6"/>
          <p:cNvGrpSpPr/>
          <p:nvPr userDrawn="1"/>
        </p:nvGrpSpPr>
        <p:grpSpPr>
          <a:xfrm>
            <a:off x="-903288" y="0"/>
            <a:ext cx="9902857" cy="7638450"/>
            <a:chOff x="-903288" y="0"/>
            <a:chExt cx="9902857" cy="7638450"/>
          </a:xfrm>
        </p:grpSpPr>
        <p:cxnSp>
          <p:nvCxnSpPr>
            <p:cNvPr id="8" name="Straight Connector 7"/>
            <p:cNvCxnSpPr/>
            <p:nvPr userDrawn="1"/>
          </p:nvCxnSpPr>
          <p:spPr bwMode="auto">
            <a:xfrm>
              <a:off x="-903288" y="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userDrawn="1"/>
          </p:nvCxnSpPr>
          <p:spPr bwMode="auto">
            <a:xfrm>
              <a:off x="-903288" y="360363"/>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userDrawn="1"/>
          </p:nvCxnSpPr>
          <p:spPr bwMode="auto">
            <a:xfrm>
              <a:off x="-903288" y="719138"/>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userDrawn="1"/>
          </p:nvCxnSpPr>
          <p:spPr bwMode="auto">
            <a:xfrm>
              <a:off x="-903288" y="10795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userDrawn="1"/>
          </p:nvCxnSpPr>
          <p:spPr bwMode="auto">
            <a:xfrm>
              <a:off x="-903288" y="1439863"/>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userDrawn="1"/>
          </p:nvCxnSpPr>
          <p:spPr bwMode="auto">
            <a:xfrm>
              <a:off x="-903288" y="1800225"/>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userDrawn="1"/>
          </p:nvCxnSpPr>
          <p:spPr bwMode="auto">
            <a:xfrm>
              <a:off x="-903288" y="2160588"/>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userDrawn="1"/>
          </p:nvCxnSpPr>
          <p:spPr bwMode="auto">
            <a:xfrm>
              <a:off x="-903288" y="252095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userDrawn="1"/>
          </p:nvCxnSpPr>
          <p:spPr bwMode="auto">
            <a:xfrm>
              <a:off x="-903288" y="2879725"/>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userDrawn="1"/>
          </p:nvCxnSpPr>
          <p:spPr bwMode="auto">
            <a:xfrm>
              <a:off x="-903288" y="3240088"/>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userDrawn="1"/>
          </p:nvCxnSpPr>
          <p:spPr bwMode="auto">
            <a:xfrm>
              <a:off x="-903288" y="360045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userDrawn="1"/>
          </p:nvCxnSpPr>
          <p:spPr bwMode="auto">
            <a:xfrm>
              <a:off x="-903288" y="3960813"/>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userDrawn="1"/>
          </p:nvCxnSpPr>
          <p:spPr bwMode="auto">
            <a:xfrm>
              <a:off x="-903288" y="4319588"/>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userDrawn="1"/>
          </p:nvCxnSpPr>
          <p:spPr bwMode="auto">
            <a:xfrm>
              <a:off x="-903288" y="467995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userDrawn="1"/>
          </p:nvCxnSpPr>
          <p:spPr bwMode="auto">
            <a:xfrm>
              <a:off x="-903288" y="5040313"/>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userDrawn="1"/>
          </p:nvCxnSpPr>
          <p:spPr bwMode="auto">
            <a:xfrm rot="5400000">
              <a:off x="467915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userDrawn="1"/>
          </p:nvCxnSpPr>
          <p:spPr bwMode="auto">
            <a:xfrm rot="5400000">
              <a:off x="431879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userDrawn="1"/>
          </p:nvCxnSpPr>
          <p:spPr bwMode="auto">
            <a:xfrm rot="5400000">
              <a:off x="396001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userDrawn="1"/>
          </p:nvCxnSpPr>
          <p:spPr bwMode="auto">
            <a:xfrm rot="5400000">
              <a:off x="35980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userDrawn="1"/>
          </p:nvCxnSpPr>
          <p:spPr bwMode="auto">
            <a:xfrm rot="5400000">
              <a:off x="323929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userDrawn="1"/>
          </p:nvCxnSpPr>
          <p:spPr bwMode="auto">
            <a:xfrm rot="5400000">
              <a:off x="287893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userDrawn="1"/>
          </p:nvCxnSpPr>
          <p:spPr bwMode="auto">
            <a:xfrm rot="5400000">
              <a:off x="25185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userDrawn="1"/>
          </p:nvCxnSpPr>
          <p:spPr bwMode="auto">
            <a:xfrm rot="5400000">
              <a:off x="215820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userDrawn="1"/>
          </p:nvCxnSpPr>
          <p:spPr bwMode="auto">
            <a:xfrm rot="5400000">
              <a:off x="179943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userDrawn="1"/>
          </p:nvCxnSpPr>
          <p:spPr bwMode="auto">
            <a:xfrm rot="5400000">
              <a:off x="14390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userDrawn="1"/>
          </p:nvCxnSpPr>
          <p:spPr bwMode="auto">
            <a:xfrm rot="5400000">
              <a:off x="107870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userDrawn="1"/>
          </p:nvCxnSpPr>
          <p:spPr bwMode="auto">
            <a:xfrm rot="5400000">
              <a:off x="71834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userDrawn="1"/>
          </p:nvCxnSpPr>
          <p:spPr bwMode="auto">
            <a:xfrm rot="5400000">
              <a:off x="3595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6" name="Straight Connector 35"/>
            <p:cNvCxnSpPr/>
            <p:nvPr userDrawn="1"/>
          </p:nvCxnSpPr>
          <p:spPr bwMode="auto">
            <a:xfrm rot="5400000">
              <a:off x="-79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7" name="Straight Connector 36"/>
            <p:cNvCxnSpPr/>
            <p:nvPr userDrawn="1"/>
          </p:nvCxnSpPr>
          <p:spPr bwMode="auto">
            <a:xfrm rot="5400000">
              <a:off x="-361158"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8" name="Straight Connector 37"/>
            <p:cNvCxnSpPr/>
            <p:nvPr userDrawn="1"/>
          </p:nvCxnSpPr>
          <p:spPr bwMode="auto">
            <a:xfrm rot="5400000">
              <a:off x="683974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9" name="Straight Connector 38"/>
            <p:cNvCxnSpPr/>
            <p:nvPr userDrawn="1"/>
          </p:nvCxnSpPr>
          <p:spPr bwMode="auto">
            <a:xfrm rot="5400000">
              <a:off x="647938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0" name="Straight Connector 39"/>
            <p:cNvCxnSpPr/>
            <p:nvPr userDrawn="1"/>
          </p:nvCxnSpPr>
          <p:spPr bwMode="auto">
            <a:xfrm rot="5400000">
              <a:off x="611901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1" name="Straight Connector 40"/>
            <p:cNvCxnSpPr/>
            <p:nvPr userDrawn="1"/>
          </p:nvCxnSpPr>
          <p:spPr bwMode="auto">
            <a:xfrm rot="5400000">
              <a:off x="575865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2" name="Straight Connector 41"/>
            <p:cNvCxnSpPr/>
            <p:nvPr userDrawn="1"/>
          </p:nvCxnSpPr>
          <p:spPr bwMode="auto">
            <a:xfrm rot="5400000">
              <a:off x="539829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3" name="Straight Connector 42"/>
            <p:cNvCxnSpPr/>
            <p:nvPr userDrawn="1"/>
          </p:nvCxnSpPr>
          <p:spPr bwMode="auto">
            <a:xfrm rot="5400000">
              <a:off x="503951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4" name="Straight Connector 43"/>
            <p:cNvCxnSpPr/>
            <p:nvPr userDrawn="1"/>
          </p:nvCxnSpPr>
          <p:spPr bwMode="auto">
            <a:xfrm rot="5400000">
              <a:off x="467915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5" name="Straight Connector 44"/>
            <p:cNvCxnSpPr/>
            <p:nvPr userDrawn="1"/>
          </p:nvCxnSpPr>
          <p:spPr bwMode="auto">
            <a:xfrm rot="5400000">
              <a:off x="720010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6" name="Straight Connector 45"/>
            <p:cNvCxnSpPr/>
            <p:nvPr userDrawn="1"/>
          </p:nvCxnSpPr>
          <p:spPr bwMode="auto">
            <a:xfrm rot="5400000">
              <a:off x="75604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7" name="Straight Connector 46"/>
            <p:cNvCxnSpPr/>
            <p:nvPr userDrawn="1"/>
          </p:nvCxnSpPr>
          <p:spPr bwMode="auto">
            <a:xfrm rot="5400000">
              <a:off x="792000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8" name="Straight Connector 47"/>
            <p:cNvCxnSpPr/>
            <p:nvPr userDrawn="1"/>
          </p:nvCxnSpPr>
          <p:spPr bwMode="auto">
            <a:xfrm rot="5400000">
              <a:off x="828000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9" name="Straight Connector 48"/>
            <p:cNvCxnSpPr/>
            <p:nvPr userDrawn="1"/>
          </p:nvCxnSpPr>
          <p:spPr bwMode="auto">
            <a:xfrm rot="5400000">
              <a:off x="864000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0" name="Straight Connector 49"/>
            <p:cNvCxnSpPr/>
            <p:nvPr userDrawn="1"/>
          </p:nvCxnSpPr>
          <p:spPr bwMode="auto">
            <a:xfrm>
              <a:off x="-903288" y="540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1" name="Straight Connector 50"/>
            <p:cNvCxnSpPr/>
            <p:nvPr userDrawn="1"/>
          </p:nvCxnSpPr>
          <p:spPr bwMode="auto">
            <a:xfrm>
              <a:off x="-903288" y="576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2" name="Straight Connector 51"/>
            <p:cNvCxnSpPr/>
            <p:nvPr userDrawn="1"/>
          </p:nvCxnSpPr>
          <p:spPr bwMode="auto">
            <a:xfrm>
              <a:off x="-903288" y="612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3" name="Straight Connector 52"/>
            <p:cNvCxnSpPr/>
            <p:nvPr userDrawn="1"/>
          </p:nvCxnSpPr>
          <p:spPr bwMode="auto">
            <a:xfrm>
              <a:off x="-903288" y="648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4" name="Straight Connector 53"/>
            <p:cNvCxnSpPr/>
            <p:nvPr userDrawn="1"/>
          </p:nvCxnSpPr>
          <p:spPr bwMode="auto">
            <a:xfrm>
              <a:off x="-903288" y="684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840954544"/>
      </p:ext>
    </p:extLst>
  </p:cSld>
  <p:clrMapOvr>
    <a:masterClrMapping/>
  </p:clrMapOvr>
</p:sldLayout>
</file>

<file path=ppt/slideLayouts/slideLayout256.xml><?xml version="1.0" encoding="utf-8"?>
<p:sldLayout xmlns:a="http://schemas.openxmlformats.org/drawingml/2006/main" xmlns:r="http://schemas.openxmlformats.org/officeDocument/2006/relationships" xmlns:p="http://schemas.openxmlformats.org/presentationml/2006/main" preserve="1" userDrawn="1">
  <p:cSld name="Big image">
    <p:spTree>
      <p:nvGrpSpPr>
        <p:cNvPr id="1" name=""/>
        <p:cNvGrpSpPr/>
        <p:nvPr/>
      </p:nvGrpSpPr>
      <p:grpSpPr>
        <a:xfrm>
          <a:off x="0" y="0"/>
          <a:ext cx="0" cy="0"/>
          <a:chOff x="0" y="0"/>
          <a:chExt cx="0" cy="0"/>
        </a:xfrm>
      </p:grpSpPr>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a:p>
        </p:txBody>
      </p:sp>
      <p:sp>
        <p:nvSpPr>
          <p:cNvPr id="9"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4"/>
          </p:nvPr>
        </p:nvSpPr>
        <p:spPr>
          <a:xfrm>
            <a:off x="707514" y="2160587"/>
            <a:ext cx="7717349" cy="4310063"/>
          </a:xfrm>
          <a:prstGeom prst="round2SameRect">
            <a:avLst>
              <a:gd name="adj1" fmla="val 6208"/>
              <a:gd name="adj2" fmla="val 0"/>
            </a:avLst>
          </a:prstGeom>
        </p:spPr>
        <p:txBody>
          <a:bodyPr/>
          <a:lstStyle/>
          <a:p>
            <a:pPr lvl="0"/>
            <a:r>
              <a:rPr lang="en-US" noProof="0"/>
              <a:t>Click icon to add picture</a:t>
            </a:r>
            <a:endParaRPr lang="en-GB" noProof="0" dirty="0"/>
          </a:p>
        </p:txBody>
      </p:sp>
      <p:sp>
        <p:nvSpPr>
          <p:cNvPr id="98"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370A1058-79E5-B545-968A-2AE9B714F01C}" type="datetime3">
              <a:rPr lang="en-GB" smtClean="0">
                <a:solidFill>
                  <a:srgbClr val="00539B"/>
                </a:solidFill>
              </a:rPr>
              <a:pPr/>
              <a:t>20 February, 2019</a:t>
            </a:fld>
            <a:endParaRPr lang="en-GB" dirty="0">
              <a:solidFill>
                <a:srgbClr val="00539B"/>
              </a:solidFill>
            </a:endParaRPr>
          </a:p>
        </p:txBody>
      </p:sp>
      <p:sp>
        <p:nvSpPr>
          <p:cNvPr id="99"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1000" b="0" i="0" u="none">
                <a:solidFill>
                  <a:srgbClr val="FFFFFF"/>
                </a:solidFill>
                <a:latin typeface="Arial"/>
              </a:defRPr>
            </a:lvl1pPr>
          </a:lstStyle>
          <a:p>
            <a:endParaRPr b="1"/>
          </a:p>
        </p:txBody>
      </p:sp>
      <p:sp>
        <p:nvSpPr>
          <p:cNvPr id="101"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solidFill>
                  <a:srgbClr val="00539B"/>
                </a:solidFill>
              </a:rPr>
              <a:pPr/>
              <a:t>‹#›</a:t>
            </a:fld>
            <a:endParaRPr lang="en-GB" dirty="0">
              <a:solidFill>
                <a:srgbClr val="00539B"/>
              </a:solidFill>
            </a:endParaRPr>
          </a:p>
        </p:txBody>
      </p:sp>
    </p:spTree>
    <p:extLst>
      <p:ext uri="{BB962C8B-B14F-4D97-AF65-F5344CB8AC3E}">
        <p14:creationId xmlns:p14="http://schemas.microsoft.com/office/powerpoint/2010/main" val="85348638"/>
      </p:ext>
    </p:extLst>
  </p:cSld>
  <p:clrMapOvr>
    <a:masterClrMapping/>
  </p:clrMapOvr>
</p:sldLayout>
</file>

<file path=ppt/slideLayouts/slideLayout257.xml><?xml version="1.0" encoding="utf-8"?>
<p:sldLayout xmlns:a="http://schemas.openxmlformats.org/drawingml/2006/main" xmlns:r="http://schemas.openxmlformats.org/officeDocument/2006/relationships" xmlns:p="http://schemas.openxmlformats.org/presentationml/2006/main" preserve="1" userDrawn="1">
  <p:cSld name="Big image with title">
    <p:spTree>
      <p:nvGrpSpPr>
        <p:cNvPr id="1" name=""/>
        <p:cNvGrpSpPr/>
        <p:nvPr/>
      </p:nvGrpSpPr>
      <p:grpSpPr>
        <a:xfrm>
          <a:off x="0" y="0"/>
          <a:ext cx="0" cy="0"/>
          <a:chOff x="0" y="0"/>
          <a:chExt cx="0" cy="0"/>
        </a:xfrm>
      </p:grpSpPr>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a:p>
        </p:txBody>
      </p:sp>
      <p:sp>
        <p:nvSpPr>
          <p:cNvPr id="9"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4"/>
          </p:nvPr>
        </p:nvSpPr>
        <p:spPr>
          <a:xfrm>
            <a:off x="707514" y="2879725"/>
            <a:ext cx="7717349" cy="3590925"/>
          </a:xfrm>
          <a:prstGeom prst="round2SameRect">
            <a:avLst>
              <a:gd name="adj1" fmla="val 6739"/>
              <a:gd name="adj2" fmla="val 0"/>
            </a:avLst>
          </a:prstGeom>
        </p:spPr>
        <p:txBody>
          <a:bodyPr/>
          <a:lstStyle/>
          <a:p>
            <a:pPr lvl="0"/>
            <a:r>
              <a:rPr lang="en-US" noProof="0"/>
              <a:t>Click icon to add picture</a:t>
            </a:r>
            <a:endParaRPr lang="en-GB" noProof="0" dirty="0"/>
          </a:p>
        </p:txBody>
      </p:sp>
      <p:sp>
        <p:nvSpPr>
          <p:cNvPr id="98"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370A1058-79E5-B545-968A-2AE9B714F01C}" type="datetime3">
              <a:rPr lang="en-GB" smtClean="0">
                <a:solidFill>
                  <a:srgbClr val="00539B"/>
                </a:solidFill>
              </a:rPr>
              <a:pPr/>
              <a:t>20 February, 2019</a:t>
            </a:fld>
            <a:endParaRPr lang="en-GB" dirty="0">
              <a:solidFill>
                <a:srgbClr val="00539B"/>
              </a:solidFill>
            </a:endParaRPr>
          </a:p>
        </p:txBody>
      </p:sp>
      <p:sp>
        <p:nvSpPr>
          <p:cNvPr id="99"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1000" b="0" i="0" u="none">
                <a:solidFill>
                  <a:srgbClr val="FFFFFF"/>
                </a:solidFill>
                <a:latin typeface="Arial"/>
              </a:defRPr>
            </a:lvl1pPr>
          </a:lstStyle>
          <a:p>
            <a:endParaRPr b="1"/>
          </a:p>
        </p:txBody>
      </p:sp>
      <p:sp>
        <p:nvSpPr>
          <p:cNvPr id="101"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solidFill>
                  <a:srgbClr val="00539B"/>
                </a:solidFill>
              </a:rPr>
              <a:pPr/>
              <a:t>‹#›</a:t>
            </a:fld>
            <a:endParaRPr lang="en-GB" dirty="0">
              <a:solidFill>
                <a:srgbClr val="00539B"/>
              </a:solidFill>
            </a:endParaRPr>
          </a:p>
        </p:txBody>
      </p:sp>
      <p:sp>
        <p:nvSpPr>
          <p:cNvPr id="4" name="Text Placeholder 3"/>
          <p:cNvSpPr>
            <a:spLocks noGrp="1"/>
          </p:cNvSpPr>
          <p:nvPr>
            <p:ph type="body" sz="quarter" idx="15" hasCustomPrompt="1"/>
          </p:nvPr>
        </p:nvSpPr>
        <p:spPr>
          <a:xfrm>
            <a:off x="708025" y="2168525"/>
            <a:ext cx="7716838" cy="358775"/>
          </a:xfrm>
        </p:spPr>
        <p:txBody>
          <a:bodyPr/>
          <a:lstStyle>
            <a:lvl1pPr>
              <a:defRPr baseline="0">
                <a:latin typeface="Franklin Gothic Medium" panose="020B0603020102020204" pitchFamily="34" charset="0"/>
              </a:defRPr>
            </a:lvl1pPr>
          </a:lstStyle>
          <a:p>
            <a:pPr lvl="0"/>
            <a:r>
              <a:rPr lang="en-US" dirty="0"/>
              <a:t>Image title</a:t>
            </a:r>
          </a:p>
        </p:txBody>
      </p:sp>
    </p:spTree>
    <p:extLst>
      <p:ext uri="{BB962C8B-B14F-4D97-AF65-F5344CB8AC3E}">
        <p14:creationId xmlns:p14="http://schemas.microsoft.com/office/powerpoint/2010/main" val="2916026640"/>
      </p:ext>
    </p:extLst>
  </p:cSld>
  <p:clrMapOvr>
    <a:masterClrMapping/>
  </p:clrMapOvr>
</p:sldLayout>
</file>

<file path=ppt/slideLayouts/slideLayout258.xml><?xml version="1.0" encoding="utf-8"?>
<p:sldLayout xmlns:a="http://schemas.openxmlformats.org/drawingml/2006/main" xmlns:r="http://schemas.openxmlformats.org/officeDocument/2006/relationships" xmlns:p="http://schemas.openxmlformats.org/presentationml/2006/main" preserve="1" userDrawn="1">
  <p:cSld name="Text + image">
    <p:spTree>
      <p:nvGrpSpPr>
        <p:cNvPr id="1" name=""/>
        <p:cNvGrpSpPr/>
        <p:nvPr/>
      </p:nvGrpSpPr>
      <p:grpSpPr>
        <a:xfrm>
          <a:off x="0" y="0"/>
          <a:ext cx="0" cy="0"/>
          <a:chOff x="0" y="0"/>
          <a:chExt cx="0" cy="0"/>
        </a:xfrm>
      </p:grpSpPr>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a:p>
        </p:txBody>
      </p:sp>
      <p:sp>
        <p:nvSpPr>
          <p:cNvPr id="100"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3D8B94D5-4E54-D541-9BF4-8857EC431461}" type="datetime3">
              <a:rPr lang="en-GB" smtClean="0">
                <a:solidFill>
                  <a:srgbClr val="00539B"/>
                </a:solidFill>
              </a:rPr>
              <a:pPr/>
              <a:t>20 February, 2019</a:t>
            </a:fld>
            <a:endParaRPr lang="en-GB" dirty="0">
              <a:solidFill>
                <a:srgbClr val="00539B"/>
              </a:solidFill>
            </a:endParaRPr>
          </a:p>
        </p:txBody>
      </p:sp>
      <p:sp>
        <p:nvSpPr>
          <p:cNvPr id="101"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1000" b="0" i="0" u="none">
                <a:solidFill>
                  <a:srgbClr val="FFFFFF"/>
                </a:solidFill>
                <a:latin typeface="Arial"/>
              </a:defRPr>
            </a:lvl1pPr>
          </a:lstStyle>
          <a:p>
            <a:endParaRPr b="1"/>
          </a:p>
        </p:txBody>
      </p:sp>
      <p:sp>
        <p:nvSpPr>
          <p:cNvPr id="103"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solidFill>
                  <a:srgbClr val="00539B"/>
                </a:solidFill>
              </a:rPr>
              <a:pPr/>
              <a:t>‹#›</a:t>
            </a:fld>
            <a:endParaRPr lang="en-GB" dirty="0">
              <a:solidFill>
                <a:srgbClr val="00539B"/>
              </a:solidFill>
            </a:endParaRPr>
          </a:p>
        </p:txBody>
      </p:sp>
      <p:sp>
        <p:nvSpPr>
          <p:cNvPr id="4" name="Text Placeholder 3"/>
          <p:cNvSpPr>
            <a:spLocks noGrp="1"/>
          </p:cNvSpPr>
          <p:nvPr>
            <p:ph type="body" sz="quarter" idx="15"/>
          </p:nvPr>
        </p:nvSpPr>
        <p:spPr>
          <a:xfrm>
            <a:off x="720725" y="2168525"/>
            <a:ext cx="3603625" cy="4302125"/>
          </a:xfrm>
        </p:spPr>
        <p:txBody>
          <a:bodyPr/>
          <a:lstStyle/>
          <a:p>
            <a:pPr lvl="0"/>
            <a:r>
              <a:rPr lang="en-US"/>
              <a:t>Click to edit Master text styles</a:t>
            </a:r>
          </a:p>
          <a:p>
            <a:pPr lvl="1"/>
            <a:r>
              <a:rPr lang="en-US"/>
              <a:t>Second level</a:t>
            </a:r>
          </a:p>
          <a:p>
            <a:pPr lvl="2"/>
            <a:r>
              <a:rPr lang="en-US"/>
              <a:t>Third level</a:t>
            </a:r>
          </a:p>
          <a:p>
            <a:pPr lvl="3"/>
            <a:r>
              <a:rPr lang="en-US"/>
              <a:t>Fourth level</a:t>
            </a:r>
          </a:p>
        </p:txBody>
      </p:sp>
      <p:sp>
        <p:nvSpPr>
          <p:cNvPr id="10" name="Content Placeholder 9"/>
          <p:cNvSpPr>
            <a:spLocks noGrp="1"/>
          </p:cNvSpPr>
          <p:nvPr>
            <p:ph sz="quarter" idx="16"/>
          </p:nvPr>
        </p:nvSpPr>
        <p:spPr>
          <a:xfrm>
            <a:off x="4819650" y="2168525"/>
            <a:ext cx="3605213" cy="4302125"/>
          </a:xfrm>
          <a:prstGeom prst="round2SameRect">
            <a:avLst>
              <a:gd name="adj1" fmla="val 7860"/>
              <a:gd name="adj2" fmla="val 0"/>
            </a:avLst>
          </a:prstGeom>
        </p:spPr>
        <p:txBody>
          <a:bodyPr/>
          <a:lstStyle/>
          <a:p>
            <a:pPr lvl="0"/>
            <a:r>
              <a:rPr lang="en-US"/>
              <a:t>Click to edit Master text styles</a:t>
            </a:r>
          </a:p>
        </p:txBody>
      </p:sp>
    </p:spTree>
    <p:extLst>
      <p:ext uri="{BB962C8B-B14F-4D97-AF65-F5344CB8AC3E}">
        <p14:creationId xmlns:p14="http://schemas.microsoft.com/office/powerpoint/2010/main" val="844318392"/>
      </p:ext>
    </p:extLst>
  </p:cSld>
  <p:clrMapOvr>
    <a:masterClrMapping/>
  </p:clrMapOvr>
</p:sldLayout>
</file>

<file path=ppt/slideLayouts/slideLayout259.xml><?xml version="1.0" encoding="utf-8"?>
<p:sldLayout xmlns:a="http://schemas.openxmlformats.org/drawingml/2006/main" xmlns:r="http://schemas.openxmlformats.org/officeDocument/2006/relationships" xmlns:p="http://schemas.openxmlformats.org/presentationml/2006/main" preserve="1" userDrawn="1">
  <p:cSld name="13_Text + image">
    <p:spTree>
      <p:nvGrpSpPr>
        <p:cNvPr id="1" name=""/>
        <p:cNvGrpSpPr/>
        <p:nvPr/>
      </p:nvGrpSpPr>
      <p:grpSpPr>
        <a:xfrm>
          <a:off x="0" y="0"/>
          <a:ext cx="0" cy="0"/>
          <a:chOff x="0" y="0"/>
          <a:chExt cx="0" cy="0"/>
        </a:xfrm>
      </p:grpSpPr>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a:p>
        </p:txBody>
      </p:sp>
      <p:sp>
        <p:nvSpPr>
          <p:cNvPr id="9"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4"/>
          </p:nvPr>
        </p:nvSpPr>
        <p:spPr>
          <a:xfrm>
            <a:off x="6262688" y="2160587"/>
            <a:ext cx="2162175" cy="3963988"/>
          </a:xfrm>
          <a:prstGeom prst="roundRect">
            <a:avLst>
              <a:gd name="adj" fmla="val 10702"/>
            </a:avLst>
          </a:prstGeom>
        </p:spPr>
        <p:txBody>
          <a:bodyPr/>
          <a:lstStyle/>
          <a:p>
            <a:pPr lvl="0"/>
            <a:r>
              <a:rPr lang="en-US" noProof="0"/>
              <a:t>Click icon to add picture</a:t>
            </a:r>
            <a:endParaRPr lang="en-GB" noProof="0" dirty="0"/>
          </a:p>
        </p:txBody>
      </p:sp>
      <p:sp>
        <p:nvSpPr>
          <p:cNvPr id="100"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3D8B94D5-4E54-D541-9BF4-8857EC431461}" type="datetime3">
              <a:rPr lang="en-GB" smtClean="0">
                <a:solidFill>
                  <a:srgbClr val="00539B"/>
                </a:solidFill>
              </a:rPr>
              <a:pPr/>
              <a:t>20 February, 2019</a:t>
            </a:fld>
            <a:endParaRPr lang="en-GB" dirty="0">
              <a:solidFill>
                <a:srgbClr val="00539B"/>
              </a:solidFill>
            </a:endParaRPr>
          </a:p>
        </p:txBody>
      </p:sp>
      <p:sp>
        <p:nvSpPr>
          <p:cNvPr id="101"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1000" b="0" i="0" u="none">
                <a:solidFill>
                  <a:srgbClr val="FFFFFF"/>
                </a:solidFill>
                <a:latin typeface="Arial"/>
              </a:defRPr>
            </a:lvl1pPr>
          </a:lstStyle>
          <a:p>
            <a:endParaRPr b="1"/>
          </a:p>
        </p:txBody>
      </p:sp>
      <p:sp>
        <p:nvSpPr>
          <p:cNvPr id="103"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solidFill>
                  <a:srgbClr val="00539B"/>
                </a:solidFill>
              </a:rPr>
              <a:pPr/>
              <a:t>‹#›</a:t>
            </a:fld>
            <a:endParaRPr lang="en-GB" dirty="0">
              <a:solidFill>
                <a:srgbClr val="00539B"/>
              </a:solidFill>
            </a:endParaRPr>
          </a:p>
        </p:txBody>
      </p:sp>
      <p:sp>
        <p:nvSpPr>
          <p:cNvPr id="4" name="Text Placeholder 3"/>
          <p:cNvSpPr>
            <a:spLocks noGrp="1"/>
          </p:cNvSpPr>
          <p:nvPr>
            <p:ph type="body" sz="quarter" idx="15"/>
          </p:nvPr>
        </p:nvSpPr>
        <p:spPr>
          <a:xfrm>
            <a:off x="719138" y="2168525"/>
            <a:ext cx="5181600" cy="4311650"/>
          </a:xfrm>
        </p:spPr>
        <p:txBody>
          <a:bodyPr/>
          <a:lstStyle/>
          <a:p>
            <a:pPr lvl="0"/>
            <a:r>
              <a:rPr lang="en-US"/>
              <a:t>Click to edit Master text styles</a:t>
            </a:r>
          </a:p>
          <a:p>
            <a:pPr lvl="1"/>
            <a:r>
              <a:rPr lang="en-US"/>
              <a:t>Second level</a:t>
            </a:r>
          </a:p>
          <a:p>
            <a:pPr lvl="2"/>
            <a:r>
              <a:rPr lang="en-US"/>
              <a:t>Third level</a:t>
            </a:r>
          </a:p>
          <a:p>
            <a:pPr lvl="3"/>
            <a:r>
              <a:rPr lang="en-US"/>
              <a:t>Fourth level</a:t>
            </a:r>
          </a:p>
        </p:txBody>
      </p:sp>
    </p:spTree>
    <p:extLst>
      <p:ext uri="{BB962C8B-B14F-4D97-AF65-F5344CB8AC3E}">
        <p14:creationId xmlns:p14="http://schemas.microsoft.com/office/powerpoint/2010/main" val="2061288590"/>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ext + image">
    <p:spTree>
      <p:nvGrpSpPr>
        <p:cNvPr id="1" name=""/>
        <p:cNvGrpSpPr/>
        <p:nvPr/>
      </p:nvGrpSpPr>
      <p:grpSpPr>
        <a:xfrm>
          <a:off x="0" y="0"/>
          <a:ext cx="0" cy="0"/>
          <a:chOff x="0" y="0"/>
          <a:chExt cx="0" cy="0"/>
        </a:xfrm>
      </p:grpSpPr>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a:p>
        </p:txBody>
      </p:sp>
      <p:sp>
        <p:nvSpPr>
          <p:cNvPr id="100"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3D8B94D5-4E54-D541-9BF4-8857EC431461}" type="datetime3">
              <a:rPr lang="en-GB" smtClean="0"/>
              <a:t>20 February, 2019</a:t>
            </a:fld>
            <a:endParaRPr lang="en-GB" dirty="0"/>
          </a:p>
        </p:txBody>
      </p:sp>
      <p:sp>
        <p:nvSpPr>
          <p:cNvPr id="101" name="Footer Placeholder 4"/>
          <p:cNvSpPr>
            <a:spLocks noGrp="1"/>
          </p:cNvSpPr>
          <p:nvPr>
            <p:ph type="ftr" sz="quarter" idx="3"/>
          </p:nvPr>
        </p:nvSpPr>
        <p:spPr>
          <a:xfrm>
            <a:off x="0" y="6480000"/>
            <a:ext cx="9144000" cy="378000"/>
          </a:xfrm>
          <a:prstGeom prst="rect">
            <a:avLst/>
          </a:prstGeom>
        </p:spPr>
        <p:txBody>
          <a:bodyPr lIns="0" tIns="0" rIns="0" bIns="0" anchor="ctr"/>
          <a:lstStyle>
            <a:lvl1pPr algn="ctr">
              <a:defRPr lang="en-GB"/>
            </a:lvl1pPr>
          </a:lstStyle>
          <a:p>
            <a:endParaRPr lang="en-GB"/>
          </a:p>
        </p:txBody>
      </p:sp>
      <p:sp>
        <p:nvSpPr>
          <p:cNvPr id="103"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pPr/>
              <a:t>‹#›</a:t>
            </a:fld>
            <a:endParaRPr lang="en-GB" dirty="0"/>
          </a:p>
        </p:txBody>
      </p:sp>
      <p:sp>
        <p:nvSpPr>
          <p:cNvPr id="4" name="Text Placeholder 3"/>
          <p:cNvSpPr>
            <a:spLocks noGrp="1"/>
          </p:cNvSpPr>
          <p:nvPr>
            <p:ph type="body" sz="quarter" idx="15"/>
          </p:nvPr>
        </p:nvSpPr>
        <p:spPr>
          <a:xfrm>
            <a:off x="720725" y="2168525"/>
            <a:ext cx="3603625" cy="4302125"/>
          </a:xfrm>
        </p:spPr>
        <p:txBody>
          <a:bodyPr/>
          <a:lstStyle/>
          <a:p>
            <a:pPr lvl="0"/>
            <a:r>
              <a:rPr lang="en-US"/>
              <a:t>Click to edit Master text styles</a:t>
            </a:r>
          </a:p>
          <a:p>
            <a:pPr lvl="1"/>
            <a:r>
              <a:rPr lang="en-US"/>
              <a:t>Second level</a:t>
            </a:r>
          </a:p>
          <a:p>
            <a:pPr lvl="2"/>
            <a:r>
              <a:rPr lang="en-US"/>
              <a:t>Third level</a:t>
            </a:r>
          </a:p>
          <a:p>
            <a:pPr lvl="3"/>
            <a:r>
              <a:rPr lang="en-US"/>
              <a:t>Fourth level</a:t>
            </a:r>
          </a:p>
        </p:txBody>
      </p:sp>
      <p:sp>
        <p:nvSpPr>
          <p:cNvPr id="10" name="Content Placeholder 9"/>
          <p:cNvSpPr>
            <a:spLocks noGrp="1"/>
          </p:cNvSpPr>
          <p:nvPr>
            <p:ph sz="quarter" idx="16"/>
          </p:nvPr>
        </p:nvSpPr>
        <p:spPr>
          <a:xfrm>
            <a:off x="4819650" y="2168525"/>
            <a:ext cx="3605213" cy="4302125"/>
          </a:xfrm>
          <a:prstGeom prst="round2SameRect">
            <a:avLst>
              <a:gd name="adj1" fmla="val 7860"/>
              <a:gd name="adj2" fmla="val 0"/>
            </a:avLst>
          </a:prstGeom>
        </p:spPr>
        <p:txBody>
          <a:bodyPr/>
          <a:lstStyle/>
          <a:p>
            <a:pPr lvl="0"/>
            <a:r>
              <a:rPr lang="en-US"/>
              <a:t>Click to edit Master text styles</a:t>
            </a:r>
          </a:p>
        </p:txBody>
      </p:sp>
    </p:spTree>
    <p:extLst>
      <p:ext uri="{BB962C8B-B14F-4D97-AF65-F5344CB8AC3E}">
        <p14:creationId xmlns:p14="http://schemas.microsoft.com/office/powerpoint/2010/main" val="3522794092"/>
      </p:ext>
    </p:extLst>
  </p:cSld>
  <p:clrMapOvr>
    <a:masterClrMapping/>
  </p:clrMapOvr>
</p:sldLayout>
</file>

<file path=ppt/slideLayouts/slideLayout260.xml><?xml version="1.0" encoding="utf-8"?>
<p:sldLayout xmlns:a="http://schemas.openxmlformats.org/drawingml/2006/main" xmlns:r="http://schemas.openxmlformats.org/officeDocument/2006/relationships" xmlns:p="http://schemas.openxmlformats.org/presentationml/2006/main" preserve="1" userDrawn="1">
  <p:cSld name="10_Text + image">
    <p:spTree>
      <p:nvGrpSpPr>
        <p:cNvPr id="1" name=""/>
        <p:cNvGrpSpPr/>
        <p:nvPr/>
      </p:nvGrpSpPr>
      <p:grpSpPr>
        <a:xfrm>
          <a:off x="0" y="0"/>
          <a:ext cx="0" cy="0"/>
          <a:chOff x="0" y="0"/>
          <a:chExt cx="0" cy="0"/>
        </a:xfrm>
      </p:grpSpPr>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a:p>
        </p:txBody>
      </p:sp>
      <p:sp>
        <p:nvSpPr>
          <p:cNvPr id="9"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4"/>
          </p:nvPr>
        </p:nvSpPr>
        <p:spPr>
          <a:xfrm>
            <a:off x="4819651" y="2160587"/>
            <a:ext cx="3605212" cy="4310064"/>
          </a:xfrm>
          <a:prstGeom prst="round2SameRect">
            <a:avLst>
              <a:gd name="adj1" fmla="val 5389"/>
              <a:gd name="adj2" fmla="val 0"/>
            </a:avLst>
          </a:prstGeom>
        </p:spPr>
        <p:txBody>
          <a:bodyPr/>
          <a:lstStyle/>
          <a:p>
            <a:pPr lvl="0"/>
            <a:r>
              <a:rPr lang="en-US" noProof="0"/>
              <a:t>Click icon to add picture</a:t>
            </a:r>
            <a:endParaRPr lang="en-GB" noProof="0" dirty="0"/>
          </a:p>
        </p:txBody>
      </p:sp>
      <p:sp>
        <p:nvSpPr>
          <p:cNvPr id="100"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3D8B94D5-4E54-D541-9BF4-8857EC431461}" type="datetime3">
              <a:rPr lang="en-GB" smtClean="0">
                <a:solidFill>
                  <a:srgbClr val="00539B"/>
                </a:solidFill>
              </a:rPr>
              <a:pPr/>
              <a:t>20 February, 2019</a:t>
            </a:fld>
            <a:endParaRPr lang="en-GB" dirty="0">
              <a:solidFill>
                <a:srgbClr val="00539B"/>
              </a:solidFill>
            </a:endParaRPr>
          </a:p>
        </p:txBody>
      </p:sp>
      <p:sp>
        <p:nvSpPr>
          <p:cNvPr id="101"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1000" b="0" i="0" u="none">
                <a:solidFill>
                  <a:srgbClr val="FFFFFF"/>
                </a:solidFill>
                <a:latin typeface="Arial"/>
              </a:defRPr>
            </a:lvl1pPr>
          </a:lstStyle>
          <a:p>
            <a:endParaRPr b="1"/>
          </a:p>
        </p:txBody>
      </p:sp>
      <p:sp>
        <p:nvSpPr>
          <p:cNvPr id="103"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solidFill>
                  <a:srgbClr val="00539B"/>
                </a:solidFill>
              </a:rPr>
              <a:pPr/>
              <a:t>‹#›</a:t>
            </a:fld>
            <a:endParaRPr lang="en-GB" dirty="0">
              <a:solidFill>
                <a:srgbClr val="00539B"/>
              </a:solidFill>
            </a:endParaRPr>
          </a:p>
        </p:txBody>
      </p:sp>
      <p:sp>
        <p:nvSpPr>
          <p:cNvPr id="4" name="Text Placeholder 3"/>
          <p:cNvSpPr>
            <a:spLocks noGrp="1"/>
          </p:cNvSpPr>
          <p:nvPr>
            <p:ph type="body" sz="quarter" idx="15"/>
          </p:nvPr>
        </p:nvSpPr>
        <p:spPr>
          <a:xfrm>
            <a:off x="720725" y="2160588"/>
            <a:ext cx="3603625" cy="366712"/>
          </a:xfrm>
        </p:spPr>
        <p:txBody>
          <a:bodyPr>
            <a:normAutofit/>
          </a:bodyPr>
          <a:lstStyle>
            <a:lvl1pPr>
              <a:defRPr sz="1800">
                <a:latin typeface="Franklin Gothic Medium" panose="020B0603020102020204" pitchFamily="34" charset="0"/>
              </a:defRPr>
            </a:lvl1pPr>
          </a:lstStyle>
          <a:p>
            <a:pPr lvl="0"/>
            <a:r>
              <a:rPr lang="en-US"/>
              <a:t>Click to edit Master text styles</a:t>
            </a:r>
          </a:p>
        </p:txBody>
      </p:sp>
      <p:sp>
        <p:nvSpPr>
          <p:cNvPr id="6" name="Text Placeholder 5"/>
          <p:cNvSpPr>
            <a:spLocks noGrp="1"/>
          </p:cNvSpPr>
          <p:nvPr>
            <p:ph type="body" sz="quarter" idx="16"/>
          </p:nvPr>
        </p:nvSpPr>
        <p:spPr>
          <a:xfrm>
            <a:off x="719138" y="2886075"/>
            <a:ext cx="3605212" cy="3584575"/>
          </a:xfrm>
        </p:spPr>
        <p:txBody>
          <a:bodyPr>
            <a:normAutofit/>
          </a:bodyPr>
          <a:lstStyle>
            <a:lvl1pPr>
              <a:defRPr sz="1800"/>
            </a:lvl1pPr>
            <a:lvl2pPr>
              <a:defRPr sz="1800"/>
            </a:lvl2pPr>
            <a:lvl3pPr>
              <a:defRPr sz="1800"/>
            </a:lvl3pPr>
            <a:lvl4pPr>
              <a:defRPr sz="1800"/>
            </a:lvl4pPr>
          </a:lstStyle>
          <a:p>
            <a:pPr lvl="0"/>
            <a:r>
              <a:rPr lang="en-US"/>
              <a:t>Click to edit Master text styles</a:t>
            </a:r>
          </a:p>
          <a:p>
            <a:pPr lvl="1"/>
            <a:r>
              <a:rPr lang="en-US"/>
              <a:t>Second level</a:t>
            </a:r>
          </a:p>
          <a:p>
            <a:pPr lvl="2"/>
            <a:r>
              <a:rPr lang="en-US"/>
              <a:t>Third level</a:t>
            </a:r>
          </a:p>
          <a:p>
            <a:pPr lvl="3"/>
            <a:r>
              <a:rPr lang="en-US"/>
              <a:t>Fourth level</a:t>
            </a:r>
          </a:p>
        </p:txBody>
      </p:sp>
    </p:spTree>
    <p:extLst>
      <p:ext uri="{BB962C8B-B14F-4D97-AF65-F5344CB8AC3E}">
        <p14:creationId xmlns:p14="http://schemas.microsoft.com/office/powerpoint/2010/main" val="3679405019"/>
      </p:ext>
    </p:extLst>
  </p:cSld>
  <p:clrMapOvr>
    <a:masterClrMapping/>
  </p:clrMapOvr>
</p:sldLayout>
</file>

<file path=ppt/slideLayouts/slideLayout261.xml><?xml version="1.0" encoding="utf-8"?>
<p:sldLayout xmlns:a="http://schemas.openxmlformats.org/drawingml/2006/main" xmlns:r="http://schemas.openxmlformats.org/officeDocument/2006/relationships" xmlns:p="http://schemas.openxmlformats.org/presentationml/2006/main" preserve="1" userDrawn="1">
  <p:cSld name="Image + text">
    <p:spTree>
      <p:nvGrpSpPr>
        <p:cNvPr id="1" name=""/>
        <p:cNvGrpSpPr/>
        <p:nvPr/>
      </p:nvGrpSpPr>
      <p:grpSpPr>
        <a:xfrm>
          <a:off x="0" y="0"/>
          <a:ext cx="0" cy="0"/>
          <a:chOff x="0" y="0"/>
          <a:chExt cx="0" cy="0"/>
        </a:xfrm>
      </p:grpSpPr>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dirty="0"/>
          </a:p>
        </p:txBody>
      </p:sp>
      <p:sp>
        <p:nvSpPr>
          <p:cNvPr id="7" name="Text Placeholder 6"/>
          <p:cNvSpPr>
            <a:spLocks noGrp="1"/>
          </p:cNvSpPr>
          <p:nvPr>
            <p:ph type="body" sz="quarter" idx="13"/>
          </p:nvPr>
        </p:nvSpPr>
        <p:spPr>
          <a:xfrm>
            <a:off x="5068887" y="2160587"/>
            <a:ext cx="3570681" cy="3779412"/>
          </a:xfrm>
          <a:prstGeom prst="rect">
            <a:avLst/>
          </a:prstGeom>
        </p:spPr>
        <p:txBody>
          <a:bodyPr>
            <a:normAutofit/>
          </a:bodyPr>
          <a:lstStyle>
            <a:lvl1pPr marL="0" marR="0" indent="0" algn="l" defTabSz="914400" rtl="0" eaLnBrk="0" fontAlgn="base" latinLnBrk="0" hangingPunct="0">
              <a:lnSpc>
                <a:spcPct val="100000"/>
              </a:lnSpc>
              <a:spcBef>
                <a:spcPts val="0"/>
              </a:spcBef>
              <a:spcAft>
                <a:spcPts val="12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Click to edit Master text styles</a:t>
            </a:r>
          </a:p>
          <a:p>
            <a:pPr marL="0" marR="0" lvl="1"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Second level</a:t>
            </a:r>
          </a:p>
          <a:p>
            <a:pPr marL="0" marR="0" lvl="2"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Third level</a:t>
            </a:r>
          </a:p>
          <a:p>
            <a:pPr marL="0" marR="0" lvl="3"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Fourth level</a:t>
            </a:r>
          </a:p>
        </p:txBody>
      </p:sp>
      <p:sp>
        <p:nvSpPr>
          <p:cNvPr id="9"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4"/>
          </p:nvPr>
        </p:nvSpPr>
        <p:spPr>
          <a:xfrm>
            <a:off x="717549" y="2160587"/>
            <a:ext cx="3863975" cy="4310063"/>
          </a:xfrm>
          <a:prstGeom prst="round2SameRect">
            <a:avLst>
              <a:gd name="adj1" fmla="val 1674"/>
              <a:gd name="adj2" fmla="val 0"/>
            </a:avLst>
          </a:prstGeom>
        </p:spPr>
        <p:txBody>
          <a:bodyPr/>
          <a:lstStyle/>
          <a:p>
            <a:pPr lvl="0"/>
            <a:r>
              <a:rPr lang="en-US" noProof="0"/>
              <a:t>Click icon to add picture</a:t>
            </a:r>
            <a:endParaRPr lang="en-GB" noProof="0" dirty="0"/>
          </a:p>
        </p:txBody>
      </p:sp>
      <p:sp>
        <p:nvSpPr>
          <p:cNvPr id="100"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BA67E7FA-D7F1-764C-B0E1-8E31A2AA8DD1}" type="datetime3">
              <a:rPr lang="en-GB" smtClean="0">
                <a:solidFill>
                  <a:srgbClr val="00539B"/>
                </a:solidFill>
              </a:rPr>
              <a:pPr/>
              <a:t>20 February, 2019</a:t>
            </a:fld>
            <a:endParaRPr lang="en-GB" dirty="0">
              <a:solidFill>
                <a:srgbClr val="00539B"/>
              </a:solidFill>
            </a:endParaRPr>
          </a:p>
        </p:txBody>
      </p:sp>
      <p:sp>
        <p:nvSpPr>
          <p:cNvPr id="101"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1000" b="0" i="0" u="none">
                <a:solidFill>
                  <a:srgbClr val="FFFFFF"/>
                </a:solidFill>
                <a:latin typeface="Arial"/>
              </a:defRPr>
            </a:lvl1pPr>
          </a:lstStyle>
          <a:p>
            <a:endParaRPr b="1"/>
          </a:p>
        </p:txBody>
      </p:sp>
      <p:sp>
        <p:nvSpPr>
          <p:cNvPr id="103"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solidFill>
                  <a:srgbClr val="00539B"/>
                </a:solidFill>
              </a:rPr>
              <a:pPr/>
              <a:t>‹#›</a:t>
            </a:fld>
            <a:endParaRPr lang="en-GB" dirty="0">
              <a:solidFill>
                <a:srgbClr val="00539B"/>
              </a:solidFill>
            </a:endParaRPr>
          </a:p>
        </p:txBody>
      </p:sp>
    </p:spTree>
    <p:extLst>
      <p:ext uri="{BB962C8B-B14F-4D97-AF65-F5344CB8AC3E}">
        <p14:creationId xmlns:p14="http://schemas.microsoft.com/office/powerpoint/2010/main" val="1604960696"/>
      </p:ext>
    </p:extLst>
  </p:cSld>
  <p:clrMapOvr>
    <a:masterClrMapping/>
  </p:clrMapOvr>
</p:sldLayout>
</file>

<file path=ppt/slideLayouts/slideLayout262.xml><?xml version="1.0" encoding="utf-8"?>
<p:sldLayout xmlns:a="http://schemas.openxmlformats.org/drawingml/2006/main" xmlns:r="http://schemas.openxmlformats.org/officeDocument/2006/relationships" xmlns:p="http://schemas.openxmlformats.org/presentationml/2006/main" preserve="1" userDrawn="1">
  <p:cSld name="1_Image + text">
    <p:spTree>
      <p:nvGrpSpPr>
        <p:cNvPr id="1" name=""/>
        <p:cNvGrpSpPr/>
        <p:nvPr/>
      </p:nvGrpSpPr>
      <p:grpSpPr>
        <a:xfrm>
          <a:off x="0" y="0"/>
          <a:ext cx="0" cy="0"/>
          <a:chOff x="0" y="0"/>
          <a:chExt cx="0" cy="0"/>
        </a:xfrm>
      </p:grpSpPr>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dirty="0"/>
          </a:p>
        </p:txBody>
      </p:sp>
      <p:sp>
        <p:nvSpPr>
          <p:cNvPr id="7" name="Text Placeholder 6"/>
          <p:cNvSpPr>
            <a:spLocks noGrp="1"/>
          </p:cNvSpPr>
          <p:nvPr>
            <p:ph type="body" sz="quarter" idx="13"/>
          </p:nvPr>
        </p:nvSpPr>
        <p:spPr>
          <a:xfrm>
            <a:off x="5068887" y="2879725"/>
            <a:ext cx="3570681" cy="3060274"/>
          </a:xfrm>
          <a:prstGeom prst="rect">
            <a:avLst/>
          </a:prstGeom>
        </p:spPr>
        <p:txBody>
          <a:bodyPr>
            <a:normAutofit/>
          </a:bodyPr>
          <a:lstStyle>
            <a:lvl1pPr marL="0" marR="0" indent="0" algn="l" defTabSz="914400" rtl="0" eaLnBrk="0" fontAlgn="base" latinLnBrk="0" hangingPunct="0">
              <a:lnSpc>
                <a:spcPct val="100000"/>
              </a:lnSpc>
              <a:spcBef>
                <a:spcPts val="0"/>
              </a:spcBef>
              <a:spcAft>
                <a:spcPts val="12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Click to edit Master text styles</a:t>
            </a:r>
          </a:p>
          <a:p>
            <a:pPr marL="0" marR="0" lvl="1"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Second level</a:t>
            </a:r>
          </a:p>
          <a:p>
            <a:pPr marL="0" marR="0" lvl="2"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Third level</a:t>
            </a:r>
          </a:p>
          <a:p>
            <a:pPr marL="0" marR="0" lvl="3"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Fourth level</a:t>
            </a:r>
          </a:p>
        </p:txBody>
      </p:sp>
      <p:sp>
        <p:nvSpPr>
          <p:cNvPr id="9"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4"/>
          </p:nvPr>
        </p:nvSpPr>
        <p:spPr>
          <a:xfrm>
            <a:off x="717549" y="2160587"/>
            <a:ext cx="3960812" cy="4310063"/>
          </a:xfrm>
          <a:prstGeom prst="round2SameRect">
            <a:avLst>
              <a:gd name="adj1" fmla="val 6315"/>
              <a:gd name="adj2" fmla="val 0"/>
            </a:avLst>
          </a:prstGeom>
        </p:spPr>
        <p:txBody>
          <a:bodyPr/>
          <a:lstStyle/>
          <a:p>
            <a:pPr lvl="0"/>
            <a:r>
              <a:rPr lang="en-US" noProof="0"/>
              <a:t>Click icon to add picture</a:t>
            </a:r>
            <a:endParaRPr lang="en-GB" noProof="0" dirty="0"/>
          </a:p>
        </p:txBody>
      </p:sp>
      <p:sp>
        <p:nvSpPr>
          <p:cNvPr id="100"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BA67E7FA-D7F1-764C-B0E1-8E31A2AA8DD1}" type="datetime3">
              <a:rPr lang="en-GB" smtClean="0">
                <a:solidFill>
                  <a:srgbClr val="00539B"/>
                </a:solidFill>
              </a:rPr>
              <a:pPr/>
              <a:t>20 February, 2019</a:t>
            </a:fld>
            <a:endParaRPr lang="en-GB" dirty="0">
              <a:solidFill>
                <a:srgbClr val="00539B"/>
              </a:solidFill>
            </a:endParaRPr>
          </a:p>
        </p:txBody>
      </p:sp>
      <p:sp>
        <p:nvSpPr>
          <p:cNvPr id="101"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1000" b="0" i="0" u="none">
                <a:solidFill>
                  <a:srgbClr val="FFFFFF"/>
                </a:solidFill>
                <a:latin typeface="Arial"/>
              </a:defRPr>
            </a:lvl1pPr>
          </a:lstStyle>
          <a:p>
            <a:endParaRPr b="1"/>
          </a:p>
        </p:txBody>
      </p:sp>
      <p:sp>
        <p:nvSpPr>
          <p:cNvPr id="103"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solidFill>
                  <a:srgbClr val="00539B"/>
                </a:solidFill>
              </a:rPr>
              <a:pPr/>
              <a:t>‹#›</a:t>
            </a:fld>
            <a:endParaRPr lang="en-GB" dirty="0">
              <a:solidFill>
                <a:srgbClr val="00539B"/>
              </a:solidFill>
            </a:endParaRPr>
          </a:p>
        </p:txBody>
      </p:sp>
      <p:sp>
        <p:nvSpPr>
          <p:cNvPr id="102" name="Text Placeholder 6" descr="First level - paragraph text&#10;Second level - bullet 1&#10;Third level - bullet 2&#10;&#10;No more than 100 words per slide" title="Main text copy"/>
          <p:cNvSpPr>
            <a:spLocks noGrp="1"/>
          </p:cNvSpPr>
          <p:nvPr>
            <p:ph type="body" sz="quarter" idx="15"/>
          </p:nvPr>
        </p:nvSpPr>
        <p:spPr>
          <a:xfrm>
            <a:off x="5068887" y="2160588"/>
            <a:ext cx="3570681" cy="360362"/>
          </a:xfrm>
          <a:prstGeom prst="rect">
            <a:avLst/>
          </a:prstGeom>
        </p:spPr>
        <p:txBody>
          <a:bodyPr>
            <a:normAutofit/>
          </a:bodyPr>
          <a:lstStyle>
            <a:lvl1pPr marL="0" marR="0" indent="0" algn="l" defTabSz="914400" rtl="0" eaLnBrk="0" fontAlgn="base" latinLnBrk="0" hangingPunct="0">
              <a:lnSpc>
                <a:spcPct val="100000"/>
              </a:lnSpc>
              <a:spcBef>
                <a:spcPts val="0"/>
              </a:spcBef>
              <a:spcAft>
                <a:spcPts val="12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Click to edit Master text styles</a:t>
            </a:r>
          </a:p>
        </p:txBody>
      </p:sp>
    </p:spTree>
    <p:extLst>
      <p:ext uri="{BB962C8B-B14F-4D97-AF65-F5344CB8AC3E}">
        <p14:creationId xmlns:p14="http://schemas.microsoft.com/office/powerpoint/2010/main" val="3059893263"/>
      </p:ext>
    </p:extLst>
  </p:cSld>
  <p:clrMapOvr>
    <a:masterClrMapping/>
  </p:clrMapOvr>
</p:sldLayout>
</file>

<file path=ppt/slideLayouts/slideLayout263.xml><?xml version="1.0" encoding="utf-8"?>
<p:sldLayout xmlns:a="http://schemas.openxmlformats.org/drawingml/2006/main" xmlns:r="http://schemas.openxmlformats.org/officeDocument/2006/relationships" xmlns:p="http://schemas.openxmlformats.org/presentationml/2006/main" preserve="1" userDrawn="1">
  <p:cSld name="8_Text + image">
    <p:spTree>
      <p:nvGrpSpPr>
        <p:cNvPr id="1" name=""/>
        <p:cNvGrpSpPr/>
        <p:nvPr/>
      </p:nvGrpSpPr>
      <p:grpSpPr>
        <a:xfrm>
          <a:off x="0" y="0"/>
          <a:ext cx="0" cy="0"/>
          <a:chOff x="0" y="0"/>
          <a:chExt cx="0" cy="0"/>
        </a:xfrm>
      </p:grpSpPr>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a:p>
        </p:txBody>
      </p:sp>
      <p:sp>
        <p:nvSpPr>
          <p:cNvPr id="9"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4"/>
          </p:nvPr>
        </p:nvSpPr>
        <p:spPr>
          <a:xfrm>
            <a:off x="707514" y="3600451"/>
            <a:ext cx="7932054" cy="2870200"/>
          </a:xfrm>
          <a:prstGeom prst="round2SameRect">
            <a:avLst>
              <a:gd name="adj1" fmla="val 1788"/>
              <a:gd name="adj2" fmla="val 0"/>
            </a:avLst>
          </a:prstGeom>
        </p:spPr>
        <p:txBody>
          <a:bodyPr/>
          <a:lstStyle/>
          <a:p>
            <a:pPr lvl="0"/>
            <a:r>
              <a:rPr lang="en-US" noProof="0"/>
              <a:t>Click icon to add picture</a:t>
            </a:r>
            <a:endParaRPr lang="en-GB" noProof="0" dirty="0"/>
          </a:p>
        </p:txBody>
      </p:sp>
      <p:sp>
        <p:nvSpPr>
          <p:cNvPr id="98" name="Text Placeholder 6" descr="First level - paragraph text&#10;Second level - bullet 1&#10;Third level - bullet 2&#10;&#10;No more than 100 words per slide" title="Main text copy"/>
          <p:cNvSpPr>
            <a:spLocks noGrp="1"/>
          </p:cNvSpPr>
          <p:nvPr>
            <p:ph type="body" sz="quarter" idx="13"/>
          </p:nvPr>
        </p:nvSpPr>
        <p:spPr>
          <a:xfrm>
            <a:off x="720724" y="2160587"/>
            <a:ext cx="7918844" cy="1079501"/>
          </a:xfrm>
          <a:prstGeom prst="rect">
            <a:avLst/>
          </a:prstGeom>
        </p:spPr>
        <p:txBody>
          <a:bodyPr>
            <a:normAutofit/>
          </a:bodyPr>
          <a:lstStyle>
            <a:lvl1pPr marL="0" marR="0" indent="0" algn="l" defTabSz="914400" rtl="0" eaLnBrk="0" fontAlgn="base" latinLnBrk="0" hangingPunct="0">
              <a:lnSpc>
                <a:spcPct val="100000"/>
              </a:lnSpc>
              <a:spcBef>
                <a:spcPts val="0"/>
              </a:spcBef>
              <a:spcAft>
                <a:spcPts val="6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600"/>
              </a:spcAft>
              <a:buClrTx/>
              <a:buSzTx/>
              <a:buFont typeface="Arial" charset="0"/>
              <a:buChar char="•"/>
              <a:tabLst/>
              <a:defRPr>
                <a:solidFill>
                  <a:schemeClr val="tx1"/>
                </a:solidFill>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600"/>
              </a:spcAft>
              <a:buClrTx/>
              <a:buSzTx/>
              <a:buFont typeface="Arial"/>
              <a:buChar char="•"/>
              <a:tabLst/>
              <a:defRPr>
                <a:solidFill>
                  <a:schemeClr val="tx1"/>
                </a:solidFill>
                <a:latin typeface="Franklin Gothic Book"/>
                <a:ea typeface="Franklin Gothic Book"/>
                <a:cs typeface="Franklin Gothic Book"/>
              </a:defRPr>
            </a:lvl3pPr>
            <a:lvl4pPr marL="360000" marR="0" indent="0" algn="l" defTabSz="914400" rtl="0" eaLnBrk="0" fontAlgn="base" latinLnBrk="0" hangingPunct="0">
              <a:lnSpc>
                <a:spcPct val="100000"/>
              </a:lnSpc>
              <a:spcBef>
                <a:spcPts val="0"/>
              </a:spcBef>
              <a:spcAft>
                <a:spcPts val="600"/>
              </a:spcAft>
              <a:buClrTx/>
              <a:buSzTx/>
              <a:buFont typeface="Arial"/>
              <a:buNone/>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Click to edit Master text styles</a:t>
            </a:r>
          </a:p>
          <a:p>
            <a:pPr marL="0" marR="0" lvl="1"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Second level</a:t>
            </a:r>
          </a:p>
          <a:p>
            <a:pPr marL="0" marR="0" lvl="2"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Third level</a:t>
            </a:r>
          </a:p>
          <a:p>
            <a:pPr marL="0" marR="0" lvl="3"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Fourth level</a:t>
            </a:r>
          </a:p>
        </p:txBody>
      </p:sp>
      <p:sp>
        <p:nvSpPr>
          <p:cNvPr id="99"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58A08D2F-58AB-0E44-B578-C5D8D2B4BF3B}" type="datetime3">
              <a:rPr lang="en-GB" smtClean="0">
                <a:solidFill>
                  <a:srgbClr val="00539B"/>
                </a:solidFill>
              </a:rPr>
              <a:pPr/>
              <a:t>20 February, 2019</a:t>
            </a:fld>
            <a:endParaRPr lang="en-GB" dirty="0">
              <a:solidFill>
                <a:srgbClr val="00539B"/>
              </a:solidFill>
            </a:endParaRPr>
          </a:p>
        </p:txBody>
      </p:sp>
      <p:sp>
        <p:nvSpPr>
          <p:cNvPr id="100"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1000" b="0" i="0" u="none">
                <a:solidFill>
                  <a:srgbClr val="FFFFFF"/>
                </a:solidFill>
                <a:latin typeface="Arial"/>
              </a:defRPr>
            </a:lvl1pPr>
          </a:lstStyle>
          <a:p>
            <a:endParaRPr b="1"/>
          </a:p>
        </p:txBody>
      </p:sp>
      <p:sp>
        <p:nvSpPr>
          <p:cNvPr id="102"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solidFill>
                  <a:srgbClr val="00539B"/>
                </a:solidFill>
              </a:rPr>
              <a:pPr/>
              <a:t>‹#›</a:t>
            </a:fld>
            <a:endParaRPr lang="en-GB" dirty="0">
              <a:solidFill>
                <a:srgbClr val="00539B"/>
              </a:solidFill>
            </a:endParaRPr>
          </a:p>
        </p:txBody>
      </p:sp>
    </p:spTree>
    <p:extLst>
      <p:ext uri="{BB962C8B-B14F-4D97-AF65-F5344CB8AC3E}">
        <p14:creationId xmlns:p14="http://schemas.microsoft.com/office/powerpoint/2010/main" val="1034556597"/>
      </p:ext>
    </p:extLst>
  </p:cSld>
  <p:clrMapOvr>
    <a:masterClrMapping/>
  </p:clrMapOvr>
</p:sldLayout>
</file>

<file path=ppt/slideLayouts/slideLayout264.xml><?xml version="1.0" encoding="utf-8"?>
<p:sldLayout xmlns:a="http://schemas.openxmlformats.org/drawingml/2006/main" xmlns:r="http://schemas.openxmlformats.org/officeDocument/2006/relationships" xmlns:p="http://schemas.openxmlformats.org/presentationml/2006/main" preserve="1" userDrawn="1">
  <p:cSld name="11_Text + image">
    <p:spTree>
      <p:nvGrpSpPr>
        <p:cNvPr id="1" name=""/>
        <p:cNvGrpSpPr/>
        <p:nvPr/>
      </p:nvGrpSpPr>
      <p:grpSpPr>
        <a:xfrm>
          <a:off x="0" y="0"/>
          <a:ext cx="0" cy="0"/>
          <a:chOff x="0" y="0"/>
          <a:chExt cx="0" cy="0"/>
        </a:xfrm>
      </p:grpSpPr>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a:p>
        </p:txBody>
      </p:sp>
      <p:sp>
        <p:nvSpPr>
          <p:cNvPr id="9"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4"/>
          </p:nvPr>
        </p:nvSpPr>
        <p:spPr>
          <a:xfrm>
            <a:off x="707515" y="3600451"/>
            <a:ext cx="3612072" cy="2870200"/>
          </a:xfrm>
          <a:prstGeom prst="round2SameRect">
            <a:avLst>
              <a:gd name="adj1" fmla="val 1788"/>
              <a:gd name="adj2" fmla="val 0"/>
            </a:avLst>
          </a:prstGeom>
        </p:spPr>
        <p:txBody>
          <a:bodyPr/>
          <a:lstStyle/>
          <a:p>
            <a:pPr lvl="0"/>
            <a:r>
              <a:rPr lang="en-US" noProof="0"/>
              <a:t>Click icon to add picture</a:t>
            </a:r>
            <a:endParaRPr lang="en-GB" noProof="0" dirty="0"/>
          </a:p>
        </p:txBody>
      </p:sp>
      <p:sp>
        <p:nvSpPr>
          <p:cNvPr id="98" name="Text Placeholder 6" descr="First level - paragraph text&#10;Second level - bullet 1&#10;Third level - bullet 2&#10;&#10;No more than 100 words per slide" title="Main text copy"/>
          <p:cNvSpPr>
            <a:spLocks noGrp="1"/>
          </p:cNvSpPr>
          <p:nvPr>
            <p:ph type="body" sz="quarter" idx="13"/>
          </p:nvPr>
        </p:nvSpPr>
        <p:spPr>
          <a:xfrm>
            <a:off x="720724" y="2160587"/>
            <a:ext cx="7558843" cy="1079501"/>
          </a:xfrm>
          <a:prstGeom prst="rect">
            <a:avLst/>
          </a:prstGeom>
        </p:spPr>
        <p:txBody>
          <a:bodyPr>
            <a:normAutofit/>
          </a:bodyPr>
          <a:lstStyle>
            <a:lvl1pPr marL="0" marR="0" indent="0" algn="l" defTabSz="914400" rtl="0" eaLnBrk="0" fontAlgn="base" latinLnBrk="0" hangingPunct="0">
              <a:lnSpc>
                <a:spcPct val="100000"/>
              </a:lnSpc>
              <a:spcBef>
                <a:spcPts val="0"/>
              </a:spcBef>
              <a:spcAft>
                <a:spcPts val="6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600"/>
              </a:spcAft>
              <a:buClrTx/>
              <a:buSzTx/>
              <a:buFont typeface="Arial" charset="0"/>
              <a:buChar char="•"/>
              <a:tabLst/>
              <a:defRPr>
                <a:solidFill>
                  <a:schemeClr val="tx1"/>
                </a:solidFill>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600"/>
              </a:spcAft>
              <a:buClrTx/>
              <a:buSzTx/>
              <a:buFont typeface="Arial"/>
              <a:buChar char="•"/>
              <a:tabLst/>
              <a:defRPr>
                <a:solidFill>
                  <a:schemeClr val="tx1"/>
                </a:solidFill>
                <a:latin typeface="Franklin Gothic Book"/>
                <a:ea typeface="Franklin Gothic Book"/>
                <a:cs typeface="Franklin Gothic Book"/>
              </a:defRPr>
            </a:lvl3pPr>
            <a:lvl4pPr marL="360000" marR="0" indent="0" algn="l" defTabSz="914400" rtl="0" eaLnBrk="0" fontAlgn="base" latinLnBrk="0" hangingPunct="0">
              <a:lnSpc>
                <a:spcPct val="100000"/>
              </a:lnSpc>
              <a:spcBef>
                <a:spcPts val="0"/>
              </a:spcBef>
              <a:spcAft>
                <a:spcPts val="600"/>
              </a:spcAft>
              <a:buClrTx/>
              <a:buSzTx/>
              <a:buFont typeface="Arial"/>
              <a:buNone/>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Click to edit Master text styles</a:t>
            </a:r>
          </a:p>
          <a:p>
            <a:pPr marL="0" marR="0" lvl="1"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Second level</a:t>
            </a:r>
          </a:p>
          <a:p>
            <a:pPr marL="0" marR="0" lvl="2"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Third level</a:t>
            </a:r>
          </a:p>
          <a:p>
            <a:pPr marL="0" marR="0" lvl="3"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Fourth level</a:t>
            </a:r>
          </a:p>
        </p:txBody>
      </p:sp>
      <p:sp>
        <p:nvSpPr>
          <p:cNvPr id="99"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58A08D2F-58AB-0E44-B578-C5D8D2B4BF3B}" type="datetime3">
              <a:rPr lang="en-GB" smtClean="0">
                <a:solidFill>
                  <a:srgbClr val="00539B"/>
                </a:solidFill>
              </a:rPr>
              <a:pPr/>
              <a:t>20 February, 2019</a:t>
            </a:fld>
            <a:endParaRPr lang="en-GB" dirty="0">
              <a:solidFill>
                <a:srgbClr val="00539B"/>
              </a:solidFill>
            </a:endParaRPr>
          </a:p>
        </p:txBody>
      </p:sp>
      <p:sp>
        <p:nvSpPr>
          <p:cNvPr id="100"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1000" b="0" i="0" u="none">
                <a:solidFill>
                  <a:srgbClr val="FFFFFF"/>
                </a:solidFill>
                <a:latin typeface="Arial"/>
              </a:defRPr>
            </a:lvl1pPr>
          </a:lstStyle>
          <a:p>
            <a:endParaRPr b="1"/>
          </a:p>
        </p:txBody>
      </p:sp>
      <p:sp>
        <p:nvSpPr>
          <p:cNvPr id="102"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solidFill>
                  <a:srgbClr val="00539B"/>
                </a:solidFill>
              </a:rPr>
              <a:pPr/>
              <a:t>‹#›</a:t>
            </a:fld>
            <a:endParaRPr lang="en-GB" dirty="0">
              <a:solidFill>
                <a:srgbClr val="00539B"/>
              </a:solidFill>
            </a:endParaRPr>
          </a:p>
        </p:txBody>
      </p:sp>
      <p:sp>
        <p:nvSpPr>
          <p:cNvPr id="101"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5"/>
          </p:nvPr>
        </p:nvSpPr>
        <p:spPr>
          <a:xfrm>
            <a:off x="4678361" y="3600450"/>
            <a:ext cx="3601206" cy="2870200"/>
          </a:xfrm>
          <a:prstGeom prst="round2SameRect">
            <a:avLst>
              <a:gd name="adj1" fmla="val 1788"/>
              <a:gd name="adj2" fmla="val 0"/>
            </a:avLst>
          </a:prstGeom>
        </p:spPr>
        <p:txBody>
          <a:bodyPr/>
          <a:lstStyle/>
          <a:p>
            <a:pPr lvl="0"/>
            <a:r>
              <a:rPr lang="en-US" noProof="0"/>
              <a:t>Click icon to add picture</a:t>
            </a:r>
            <a:endParaRPr lang="en-GB" noProof="0" dirty="0"/>
          </a:p>
        </p:txBody>
      </p:sp>
    </p:spTree>
    <p:extLst>
      <p:ext uri="{BB962C8B-B14F-4D97-AF65-F5344CB8AC3E}">
        <p14:creationId xmlns:p14="http://schemas.microsoft.com/office/powerpoint/2010/main" val="1695213218"/>
      </p:ext>
    </p:extLst>
  </p:cSld>
  <p:clrMapOvr>
    <a:masterClrMapping/>
  </p:clrMapOvr>
</p:sldLayout>
</file>

<file path=ppt/slideLayouts/slideLayout265.xml><?xml version="1.0" encoding="utf-8"?>
<p:sldLayout xmlns:a="http://schemas.openxmlformats.org/drawingml/2006/main" xmlns:r="http://schemas.openxmlformats.org/officeDocument/2006/relationships" xmlns:p="http://schemas.openxmlformats.org/presentationml/2006/main" preserve="1" userDrawn="1">
  <p:cSld name="3_Text + image">
    <p:spTree>
      <p:nvGrpSpPr>
        <p:cNvPr id="1" name=""/>
        <p:cNvGrpSpPr/>
        <p:nvPr/>
      </p:nvGrpSpPr>
      <p:grpSpPr>
        <a:xfrm>
          <a:off x="0" y="0"/>
          <a:ext cx="0" cy="0"/>
          <a:chOff x="0" y="0"/>
          <a:chExt cx="0" cy="0"/>
        </a:xfrm>
      </p:grpSpPr>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a:p>
        </p:txBody>
      </p:sp>
      <p:sp>
        <p:nvSpPr>
          <p:cNvPr id="7" name="Text Placeholder 6" descr="First level - paragraph text&#10;Second level - bullet 1&#10;Third level - bullet 2&#10;&#10;No more than 100 words per slide" title="Main text copy"/>
          <p:cNvSpPr>
            <a:spLocks noGrp="1"/>
          </p:cNvSpPr>
          <p:nvPr>
            <p:ph type="body" sz="quarter" idx="13"/>
          </p:nvPr>
        </p:nvSpPr>
        <p:spPr>
          <a:xfrm>
            <a:off x="720724" y="2160587"/>
            <a:ext cx="2517775" cy="3779411"/>
          </a:xfrm>
          <a:prstGeom prst="rect">
            <a:avLst/>
          </a:prstGeom>
        </p:spPr>
        <p:txBody>
          <a:bodyPr>
            <a:normAutofit/>
          </a:bodyPr>
          <a:lstStyle>
            <a:lvl1pPr marL="0" marR="0" indent="0" algn="l" defTabSz="914400" rtl="0" eaLnBrk="0" fontAlgn="base" latinLnBrk="0" hangingPunct="0">
              <a:lnSpc>
                <a:spcPct val="100000"/>
              </a:lnSpc>
              <a:spcBef>
                <a:spcPts val="0"/>
              </a:spcBef>
              <a:spcAft>
                <a:spcPts val="12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Click to edit Master text styles</a:t>
            </a:r>
          </a:p>
          <a:p>
            <a:pPr marL="0" marR="0" lvl="1"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Second level</a:t>
            </a:r>
          </a:p>
          <a:p>
            <a:pPr marL="0" marR="0" lvl="2"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Third level</a:t>
            </a:r>
          </a:p>
          <a:p>
            <a:pPr marL="0" marR="0" lvl="3"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Fourth level</a:t>
            </a:r>
          </a:p>
        </p:txBody>
      </p:sp>
      <p:sp>
        <p:nvSpPr>
          <p:cNvPr id="103"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7"/>
          </p:nvPr>
        </p:nvSpPr>
        <p:spPr>
          <a:xfrm>
            <a:off x="3598861" y="2160587"/>
            <a:ext cx="2159000" cy="3779411"/>
          </a:xfrm>
          <a:prstGeom prst="roundRect">
            <a:avLst>
              <a:gd name="adj" fmla="val 5286"/>
            </a:avLst>
          </a:prstGeom>
        </p:spPr>
        <p:txBody>
          <a:bodyPr/>
          <a:lstStyle/>
          <a:p>
            <a:pPr lvl="0"/>
            <a:r>
              <a:rPr lang="en-US" noProof="0"/>
              <a:t>Click icon to add picture</a:t>
            </a:r>
            <a:endParaRPr lang="en-GB" noProof="0" dirty="0"/>
          </a:p>
        </p:txBody>
      </p:sp>
      <p:sp>
        <p:nvSpPr>
          <p:cNvPr id="100"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8"/>
          </p:nvPr>
        </p:nvSpPr>
        <p:spPr>
          <a:xfrm>
            <a:off x="6118223" y="2180103"/>
            <a:ext cx="2159000" cy="3779411"/>
          </a:xfrm>
          <a:prstGeom prst="roundRect">
            <a:avLst>
              <a:gd name="adj" fmla="val 5286"/>
            </a:avLst>
          </a:prstGeom>
        </p:spPr>
        <p:txBody>
          <a:bodyPr/>
          <a:lstStyle/>
          <a:p>
            <a:pPr lvl="0"/>
            <a:r>
              <a:rPr lang="en-US" noProof="0"/>
              <a:t>Click icon to add picture</a:t>
            </a:r>
            <a:endParaRPr lang="en-GB" noProof="0" dirty="0"/>
          </a:p>
        </p:txBody>
      </p:sp>
      <p:sp>
        <p:nvSpPr>
          <p:cNvPr id="102"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EDCE6523-1D77-094B-8E5B-28D72BCF4B9A}" type="datetime3">
              <a:rPr lang="en-GB" smtClean="0">
                <a:solidFill>
                  <a:srgbClr val="00539B"/>
                </a:solidFill>
              </a:rPr>
              <a:pPr/>
              <a:t>20 February, 2019</a:t>
            </a:fld>
            <a:endParaRPr lang="en-GB" dirty="0">
              <a:solidFill>
                <a:srgbClr val="00539B"/>
              </a:solidFill>
            </a:endParaRPr>
          </a:p>
        </p:txBody>
      </p:sp>
      <p:sp>
        <p:nvSpPr>
          <p:cNvPr id="104"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1000" b="0" i="0" u="none">
                <a:solidFill>
                  <a:srgbClr val="FFFFFF"/>
                </a:solidFill>
                <a:latin typeface="Arial"/>
              </a:defRPr>
            </a:lvl1pPr>
          </a:lstStyle>
          <a:p>
            <a:endParaRPr b="1"/>
          </a:p>
        </p:txBody>
      </p:sp>
      <p:sp>
        <p:nvSpPr>
          <p:cNvPr id="101"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solidFill>
                  <a:srgbClr val="00539B"/>
                </a:solidFill>
              </a:rPr>
              <a:pPr/>
              <a:t>‹#›</a:t>
            </a:fld>
            <a:endParaRPr lang="en-GB" dirty="0">
              <a:solidFill>
                <a:srgbClr val="00539B"/>
              </a:solidFill>
            </a:endParaRPr>
          </a:p>
        </p:txBody>
      </p:sp>
    </p:spTree>
    <p:extLst>
      <p:ext uri="{BB962C8B-B14F-4D97-AF65-F5344CB8AC3E}">
        <p14:creationId xmlns:p14="http://schemas.microsoft.com/office/powerpoint/2010/main" val="2790953484"/>
      </p:ext>
    </p:extLst>
  </p:cSld>
  <p:clrMapOvr>
    <a:masterClrMapping/>
  </p:clrMapOvr>
</p:sldLayout>
</file>

<file path=ppt/slideLayouts/slideLayout266.xml><?xml version="1.0" encoding="utf-8"?>
<p:sldLayout xmlns:a="http://schemas.openxmlformats.org/drawingml/2006/main" xmlns:r="http://schemas.openxmlformats.org/officeDocument/2006/relationships" xmlns:p="http://schemas.openxmlformats.org/presentationml/2006/main" preserve="1" userDrawn="1">
  <p:cSld name="7_Text + image">
    <p:spTree>
      <p:nvGrpSpPr>
        <p:cNvPr id="1" name=""/>
        <p:cNvGrpSpPr/>
        <p:nvPr/>
      </p:nvGrpSpPr>
      <p:grpSpPr>
        <a:xfrm>
          <a:off x="0" y="0"/>
          <a:ext cx="0" cy="0"/>
          <a:chOff x="0" y="0"/>
          <a:chExt cx="0" cy="0"/>
        </a:xfrm>
      </p:grpSpPr>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a:p>
        </p:txBody>
      </p:sp>
      <p:sp>
        <p:nvSpPr>
          <p:cNvPr id="7" name="Text Placeholder 6" descr="First level - paragraph text&#10;Second level - bullet 1&#10;Third level - bullet 2&#10;&#10;No more than 100 words per slide" title="Main text copy"/>
          <p:cNvSpPr>
            <a:spLocks noGrp="1"/>
          </p:cNvSpPr>
          <p:nvPr>
            <p:ph type="body" sz="quarter" idx="13"/>
          </p:nvPr>
        </p:nvSpPr>
        <p:spPr>
          <a:xfrm>
            <a:off x="720724" y="2160587"/>
            <a:ext cx="2517775" cy="3779411"/>
          </a:xfrm>
          <a:prstGeom prst="rect">
            <a:avLst/>
          </a:prstGeom>
        </p:spPr>
        <p:txBody>
          <a:bodyPr>
            <a:normAutofit/>
          </a:bodyPr>
          <a:lstStyle>
            <a:lvl1pPr marL="0" marR="0" indent="0" algn="l" defTabSz="914400" rtl="0" eaLnBrk="0" fontAlgn="base" latinLnBrk="0" hangingPunct="0">
              <a:lnSpc>
                <a:spcPct val="100000"/>
              </a:lnSpc>
              <a:spcBef>
                <a:spcPts val="0"/>
              </a:spcBef>
              <a:spcAft>
                <a:spcPts val="12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Click to edit Master text styles</a:t>
            </a:r>
          </a:p>
          <a:p>
            <a:pPr marL="0" marR="0" lvl="1"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Second level</a:t>
            </a:r>
          </a:p>
          <a:p>
            <a:pPr marL="0" marR="0" lvl="2"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Third level</a:t>
            </a:r>
          </a:p>
          <a:p>
            <a:pPr marL="0" marR="0" lvl="3"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Fourth level</a:t>
            </a:r>
          </a:p>
        </p:txBody>
      </p:sp>
      <p:sp>
        <p:nvSpPr>
          <p:cNvPr id="103"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7"/>
          </p:nvPr>
        </p:nvSpPr>
        <p:spPr>
          <a:xfrm>
            <a:off x="3598860" y="2160588"/>
            <a:ext cx="5043235" cy="1800226"/>
          </a:xfrm>
          <a:prstGeom prst="roundRect">
            <a:avLst>
              <a:gd name="adj" fmla="val 5286"/>
            </a:avLst>
          </a:prstGeom>
        </p:spPr>
        <p:txBody>
          <a:bodyPr/>
          <a:lstStyle/>
          <a:p>
            <a:pPr lvl="0"/>
            <a:r>
              <a:rPr lang="en-US" noProof="0"/>
              <a:t>Click icon to add picture</a:t>
            </a:r>
            <a:endParaRPr lang="en-GB" noProof="0" dirty="0"/>
          </a:p>
        </p:txBody>
      </p:sp>
      <p:sp>
        <p:nvSpPr>
          <p:cNvPr id="100"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8"/>
          </p:nvPr>
        </p:nvSpPr>
        <p:spPr>
          <a:xfrm>
            <a:off x="3598860" y="4319588"/>
            <a:ext cx="5040708" cy="1639926"/>
          </a:xfrm>
          <a:prstGeom prst="roundRect">
            <a:avLst>
              <a:gd name="adj" fmla="val 5286"/>
            </a:avLst>
          </a:prstGeom>
        </p:spPr>
        <p:txBody>
          <a:bodyPr/>
          <a:lstStyle/>
          <a:p>
            <a:pPr lvl="0"/>
            <a:r>
              <a:rPr lang="en-US" noProof="0"/>
              <a:t>Click icon to add picture</a:t>
            </a:r>
            <a:endParaRPr lang="en-GB" noProof="0" dirty="0"/>
          </a:p>
        </p:txBody>
      </p:sp>
      <p:sp>
        <p:nvSpPr>
          <p:cNvPr id="101"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DDB9F3E3-D95D-7744-B1A9-3A5E9661014B}" type="datetime3">
              <a:rPr lang="en-GB" smtClean="0">
                <a:solidFill>
                  <a:srgbClr val="00539B"/>
                </a:solidFill>
              </a:rPr>
              <a:pPr/>
              <a:t>20 February, 2019</a:t>
            </a:fld>
            <a:endParaRPr lang="en-GB" dirty="0">
              <a:solidFill>
                <a:srgbClr val="00539B"/>
              </a:solidFill>
            </a:endParaRPr>
          </a:p>
        </p:txBody>
      </p:sp>
      <p:sp>
        <p:nvSpPr>
          <p:cNvPr id="102"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1000" b="0" i="0" u="none">
                <a:solidFill>
                  <a:srgbClr val="FFFFFF"/>
                </a:solidFill>
                <a:latin typeface="Arial"/>
              </a:defRPr>
            </a:lvl1pPr>
          </a:lstStyle>
          <a:p>
            <a:endParaRPr b="1"/>
          </a:p>
        </p:txBody>
      </p:sp>
      <p:sp>
        <p:nvSpPr>
          <p:cNvPr id="105"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solidFill>
                  <a:srgbClr val="00539B"/>
                </a:solidFill>
              </a:rPr>
              <a:pPr/>
              <a:t>‹#›</a:t>
            </a:fld>
            <a:endParaRPr lang="en-GB" dirty="0">
              <a:solidFill>
                <a:srgbClr val="00539B"/>
              </a:solidFill>
            </a:endParaRPr>
          </a:p>
        </p:txBody>
      </p:sp>
    </p:spTree>
    <p:extLst>
      <p:ext uri="{BB962C8B-B14F-4D97-AF65-F5344CB8AC3E}">
        <p14:creationId xmlns:p14="http://schemas.microsoft.com/office/powerpoint/2010/main" val="256878802"/>
      </p:ext>
    </p:extLst>
  </p:cSld>
  <p:clrMapOvr>
    <a:masterClrMapping/>
  </p:clrMapOvr>
</p:sldLayout>
</file>

<file path=ppt/slideLayouts/slideLayout267.xml><?xml version="1.0" encoding="utf-8"?>
<p:sldLayout xmlns:a="http://schemas.openxmlformats.org/drawingml/2006/main" xmlns:r="http://schemas.openxmlformats.org/officeDocument/2006/relationships" xmlns:p="http://schemas.openxmlformats.org/presentationml/2006/main" preserve="1" userDrawn="1">
  <p:cSld name="2_Text + image">
    <p:spTree>
      <p:nvGrpSpPr>
        <p:cNvPr id="1" name=""/>
        <p:cNvGrpSpPr/>
        <p:nvPr/>
      </p:nvGrpSpPr>
      <p:grpSpPr>
        <a:xfrm>
          <a:off x="0" y="0"/>
          <a:ext cx="0" cy="0"/>
          <a:chOff x="0" y="0"/>
          <a:chExt cx="0" cy="0"/>
        </a:xfrm>
      </p:grpSpPr>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a:p>
        </p:txBody>
      </p:sp>
      <p:sp>
        <p:nvSpPr>
          <p:cNvPr id="7" name="Text Placeholder 6" descr="First level - paragraph text&#10;Second level - bullet 1&#10;Third level - bullet 2&#10;&#10;No more than 100 words per slide" title="Main text copy"/>
          <p:cNvSpPr>
            <a:spLocks noGrp="1"/>
          </p:cNvSpPr>
          <p:nvPr>
            <p:ph type="body" sz="quarter" idx="13"/>
          </p:nvPr>
        </p:nvSpPr>
        <p:spPr>
          <a:xfrm>
            <a:off x="720724" y="2160587"/>
            <a:ext cx="3957635" cy="3779411"/>
          </a:xfrm>
          <a:prstGeom prst="rect">
            <a:avLst/>
          </a:prstGeom>
        </p:spPr>
        <p:txBody>
          <a:bodyPr>
            <a:normAutofit/>
          </a:bodyPr>
          <a:lstStyle>
            <a:lvl1pPr marL="0" marR="0" indent="0" algn="l" defTabSz="914400" rtl="0" eaLnBrk="0" fontAlgn="base" latinLnBrk="0" hangingPunct="0">
              <a:lnSpc>
                <a:spcPct val="100000"/>
              </a:lnSpc>
              <a:spcBef>
                <a:spcPts val="0"/>
              </a:spcBef>
              <a:spcAft>
                <a:spcPts val="12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Click to edit Master text styles</a:t>
            </a:r>
          </a:p>
          <a:p>
            <a:pPr marL="0" marR="0" lvl="1"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Second level</a:t>
            </a:r>
          </a:p>
          <a:p>
            <a:pPr marL="0" marR="0" lvl="2"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Third level</a:t>
            </a:r>
          </a:p>
          <a:p>
            <a:pPr marL="0" marR="0" lvl="3"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Fourth level</a:t>
            </a:r>
          </a:p>
        </p:txBody>
      </p:sp>
      <p:sp>
        <p:nvSpPr>
          <p:cNvPr id="9"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4"/>
          </p:nvPr>
        </p:nvSpPr>
        <p:spPr>
          <a:xfrm>
            <a:off x="5038723" y="2160587"/>
            <a:ext cx="1800000" cy="1800226"/>
          </a:xfrm>
          <a:prstGeom prst="roundRect">
            <a:avLst>
              <a:gd name="adj" fmla="val 1665"/>
            </a:avLst>
          </a:prstGeom>
        </p:spPr>
        <p:txBody>
          <a:bodyPr/>
          <a:lstStyle/>
          <a:p>
            <a:pPr lvl="0"/>
            <a:r>
              <a:rPr lang="en-US" noProof="0"/>
              <a:t>Click icon to add picture</a:t>
            </a:r>
            <a:endParaRPr lang="en-GB" noProof="0" dirty="0"/>
          </a:p>
        </p:txBody>
      </p:sp>
      <p:sp>
        <p:nvSpPr>
          <p:cNvPr id="100"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5"/>
          </p:nvPr>
        </p:nvSpPr>
        <p:spPr>
          <a:xfrm>
            <a:off x="7020035" y="2160588"/>
            <a:ext cx="1619275" cy="1089346"/>
          </a:xfrm>
          <a:prstGeom prst="roundRect">
            <a:avLst>
              <a:gd name="adj" fmla="val 5742"/>
            </a:avLst>
          </a:prstGeom>
        </p:spPr>
        <p:txBody>
          <a:bodyPr/>
          <a:lstStyle/>
          <a:p>
            <a:pPr lvl="0"/>
            <a:r>
              <a:rPr lang="en-US" noProof="0"/>
              <a:t>Click icon to add picture</a:t>
            </a:r>
            <a:endParaRPr lang="en-GB" noProof="0" dirty="0"/>
          </a:p>
        </p:txBody>
      </p:sp>
      <p:sp>
        <p:nvSpPr>
          <p:cNvPr id="101"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6"/>
          </p:nvPr>
        </p:nvSpPr>
        <p:spPr>
          <a:xfrm>
            <a:off x="5038724" y="4140313"/>
            <a:ext cx="1440000" cy="1800000"/>
          </a:xfrm>
          <a:prstGeom prst="roundRect">
            <a:avLst>
              <a:gd name="adj" fmla="val 4466"/>
            </a:avLst>
          </a:prstGeom>
        </p:spPr>
        <p:txBody>
          <a:bodyPr/>
          <a:lstStyle/>
          <a:p>
            <a:pPr lvl="0"/>
            <a:r>
              <a:rPr lang="en-US" noProof="0"/>
              <a:t>Click icon to add picture</a:t>
            </a:r>
            <a:endParaRPr lang="en-GB" noProof="0" dirty="0"/>
          </a:p>
        </p:txBody>
      </p:sp>
      <p:sp>
        <p:nvSpPr>
          <p:cNvPr id="102"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7"/>
          </p:nvPr>
        </p:nvSpPr>
        <p:spPr>
          <a:xfrm>
            <a:off x="7199310" y="3419950"/>
            <a:ext cx="1440000" cy="1260000"/>
          </a:xfrm>
          <a:prstGeom prst="roundRect">
            <a:avLst>
              <a:gd name="adj" fmla="val 5336"/>
            </a:avLst>
          </a:prstGeom>
        </p:spPr>
        <p:txBody>
          <a:bodyPr/>
          <a:lstStyle/>
          <a:p>
            <a:pPr lvl="0"/>
            <a:r>
              <a:rPr lang="en-US" noProof="0"/>
              <a:t>Click icon to add picture</a:t>
            </a:r>
            <a:endParaRPr lang="en-GB" noProof="0" dirty="0"/>
          </a:p>
        </p:txBody>
      </p:sp>
      <p:sp>
        <p:nvSpPr>
          <p:cNvPr id="104"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8"/>
          </p:nvPr>
        </p:nvSpPr>
        <p:spPr>
          <a:xfrm>
            <a:off x="6663765" y="4863353"/>
            <a:ext cx="1975545" cy="1068054"/>
          </a:xfrm>
          <a:prstGeom prst="roundRect">
            <a:avLst>
              <a:gd name="adj" fmla="val 5591"/>
            </a:avLst>
          </a:prstGeom>
        </p:spPr>
        <p:txBody>
          <a:bodyPr/>
          <a:lstStyle/>
          <a:p>
            <a:pPr lvl="0"/>
            <a:r>
              <a:rPr lang="en-US" noProof="0"/>
              <a:t>Click icon to add picture</a:t>
            </a:r>
            <a:endParaRPr lang="en-GB" noProof="0" dirty="0"/>
          </a:p>
        </p:txBody>
      </p:sp>
      <p:sp>
        <p:nvSpPr>
          <p:cNvPr id="103"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D9A64614-7B90-2844-BF62-27C15202A4B6}" type="datetime3">
              <a:rPr lang="en-GB" smtClean="0">
                <a:solidFill>
                  <a:srgbClr val="00539B"/>
                </a:solidFill>
              </a:rPr>
              <a:pPr/>
              <a:t>20 February, 2019</a:t>
            </a:fld>
            <a:endParaRPr lang="en-GB" dirty="0">
              <a:solidFill>
                <a:srgbClr val="00539B"/>
              </a:solidFill>
            </a:endParaRPr>
          </a:p>
        </p:txBody>
      </p:sp>
      <p:sp>
        <p:nvSpPr>
          <p:cNvPr id="105"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1000" b="0" i="0" u="none">
                <a:solidFill>
                  <a:srgbClr val="FFFFFF"/>
                </a:solidFill>
                <a:latin typeface="Arial"/>
              </a:defRPr>
            </a:lvl1pPr>
          </a:lstStyle>
          <a:p>
            <a:endParaRPr b="1"/>
          </a:p>
        </p:txBody>
      </p:sp>
      <p:sp>
        <p:nvSpPr>
          <p:cNvPr id="107"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solidFill>
                  <a:srgbClr val="00539B"/>
                </a:solidFill>
              </a:rPr>
              <a:pPr/>
              <a:t>‹#›</a:t>
            </a:fld>
            <a:endParaRPr lang="en-GB" dirty="0">
              <a:solidFill>
                <a:srgbClr val="00539B"/>
              </a:solidFill>
            </a:endParaRPr>
          </a:p>
        </p:txBody>
      </p:sp>
    </p:spTree>
    <p:extLst>
      <p:ext uri="{BB962C8B-B14F-4D97-AF65-F5344CB8AC3E}">
        <p14:creationId xmlns:p14="http://schemas.microsoft.com/office/powerpoint/2010/main" val="3000760273"/>
      </p:ext>
    </p:extLst>
  </p:cSld>
  <p:clrMapOvr>
    <a:masterClrMapping/>
  </p:clrMapOvr>
</p:sldLayout>
</file>

<file path=ppt/slideLayouts/slideLayout268.xml><?xml version="1.0" encoding="utf-8"?>
<p:sldLayout xmlns:a="http://schemas.openxmlformats.org/drawingml/2006/main" xmlns:r="http://schemas.openxmlformats.org/officeDocument/2006/relationships" xmlns:p="http://schemas.openxmlformats.org/presentationml/2006/main" preserve="1" userDrawn="1">
  <p:cSld name="4_Text + image">
    <p:spTree>
      <p:nvGrpSpPr>
        <p:cNvPr id="1" name=""/>
        <p:cNvGrpSpPr/>
        <p:nvPr/>
      </p:nvGrpSpPr>
      <p:grpSpPr>
        <a:xfrm>
          <a:off x="0" y="0"/>
          <a:ext cx="0" cy="0"/>
          <a:chOff x="0" y="0"/>
          <a:chExt cx="0" cy="0"/>
        </a:xfrm>
      </p:grpSpPr>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a:p>
        </p:txBody>
      </p:sp>
      <p:sp>
        <p:nvSpPr>
          <p:cNvPr id="9"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4"/>
          </p:nvPr>
        </p:nvSpPr>
        <p:spPr>
          <a:xfrm>
            <a:off x="720725" y="2160587"/>
            <a:ext cx="2881087" cy="1800226"/>
          </a:xfrm>
          <a:prstGeom prst="roundRect">
            <a:avLst>
              <a:gd name="adj" fmla="val 5400"/>
            </a:avLst>
          </a:prstGeom>
        </p:spPr>
        <p:txBody>
          <a:bodyPr/>
          <a:lstStyle/>
          <a:p>
            <a:pPr lvl="0"/>
            <a:r>
              <a:rPr lang="en-US" noProof="0"/>
              <a:t>Click icon to add picture</a:t>
            </a:r>
            <a:endParaRPr lang="en-GB" noProof="0" dirty="0"/>
          </a:p>
        </p:txBody>
      </p:sp>
      <p:sp>
        <p:nvSpPr>
          <p:cNvPr id="100"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5"/>
          </p:nvPr>
        </p:nvSpPr>
        <p:spPr>
          <a:xfrm>
            <a:off x="3956773" y="2160587"/>
            <a:ext cx="2521812" cy="1808483"/>
          </a:xfrm>
          <a:prstGeom prst="roundRect">
            <a:avLst>
              <a:gd name="adj" fmla="val 4197"/>
            </a:avLst>
          </a:prstGeom>
        </p:spPr>
        <p:txBody>
          <a:bodyPr/>
          <a:lstStyle/>
          <a:p>
            <a:pPr lvl="0"/>
            <a:r>
              <a:rPr lang="en-US" noProof="0"/>
              <a:t>Click icon to add picture</a:t>
            </a:r>
            <a:endParaRPr lang="en-GB" noProof="0" dirty="0"/>
          </a:p>
        </p:txBody>
      </p:sp>
      <p:sp>
        <p:nvSpPr>
          <p:cNvPr id="101"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6"/>
          </p:nvPr>
        </p:nvSpPr>
        <p:spPr>
          <a:xfrm>
            <a:off x="2878136" y="4319588"/>
            <a:ext cx="3600588" cy="1800411"/>
          </a:xfrm>
          <a:prstGeom prst="roundRect">
            <a:avLst>
              <a:gd name="adj" fmla="val 4986"/>
            </a:avLst>
          </a:prstGeom>
        </p:spPr>
        <p:txBody>
          <a:bodyPr/>
          <a:lstStyle/>
          <a:p>
            <a:pPr lvl="0"/>
            <a:r>
              <a:rPr lang="en-US" noProof="0"/>
              <a:t>Click icon to add picture</a:t>
            </a:r>
            <a:endParaRPr lang="en-GB" noProof="0" dirty="0"/>
          </a:p>
        </p:txBody>
      </p:sp>
      <p:sp>
        <p:nvSpPr>
          <p:cNvPr id="102"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7"/>
          </p:nvPr>
        </p:nvSpPr>
        <p:spPr>
          <a:xfrm>
            <a:off x="720725" y="4319588"/>
            <a:ext cx="1797048" cy="1800412"/>
          </a:xfrm>
          <a:prstGeom prst="roundRect">
            <a:avLst>
              <a:gd name="adj" fmla="val 6218"/>
            </a:avLst>
          </a:prstGeom>
        </p:spPr>
        <p:txBody>
          <a:bodyPr/>
          <a:lstStyle/>
          <a:p>
            <a:pPr lvl="0"/>
            <a:r>
              <a:rPr lang="en-US" noProof="0"/>
              <a:t>Click icon to add picture</a:t>
            </a:r>
            <a:endParaRPr lang="en-GB" noProof="0" dirty="0"/>
          </a:p>
        </p:txBody>
      </p:sp>
      <p:sp>
        <p:nvSpPr>
          <p:cNvPr id="104"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8"/>
          </p:nvPr>
        </p:nvSpPr>
        <p:spPr>
          <a:xfrm>
            <a:off x="6838948" y="2160588"/>
            <a:ext cx="1800620" cy="3959411"/>
          </a:xfrm>
          <a:prstGeom prst="roundRect">
            <a:avLst>
              <a:gd name="adj" fmla="val 3743"/>
            </a:avLst>
          </a:prstGeom>
        </p:spPr>
        <p:txBody>
          <a:bodyPr/>
          <a:lstStyle/>
          <a:p>
            <a:pPr lvl="0"/>
            <a:r>
              <a:rPr lang="en-US" noProof="0"/>
              <a:t>Click icon to add picture</a:t>
            </a:r>
            <a:endParaRPr lang="en-GB" noProof="0" dirty="0"/>
          </a:p>
        </p:txBody>
      </p:sp>
      <p:sp>
        <p:nvSpPr>
          <p:cNvPr id="103"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CD9326FB-DCCB-FC47-93A9-9DEA7DB23AC9}" type="datetime3">
              <a:rPr lang="en-GB" smtClean="0">
                <a:solidFill>
                  <a:srgbClr val="00539B"/>
                </a:solidFill>
              </a:rPr>
              <a:pPr/>
              <a:t>20 February, 2019</a:t>
            </a:fld>
            <a:endParaRPr lang="en-GB" dirty="0">
              <a:solidFill>
                <a:srgbClr val="00539B"/>
              </a:solidFill>
            </a:endParaRPr>
          </a:p>
        </p:txBody>
      </p:sp>
      <p:sp>
        <p:nvSpPr>
          <p:cNvPr id="105"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1000" b="0" i="0" u="none">
                <a:solidFill>
                  <a:srgbClr val="FFFFFF"/>
                </a:solidFill>
                <a:latin typeface="Arial"/>
              </a:defRPr>
            </a:lvl1pPr>
          </a:lstStyle>
          <a:p>
            <a:endParaRPr b="1"/>
          </a:p>
        </p:txBody>
      </p:sp>
      <p:sp>
        <p:nvSpPr>
          <p:cNvPr id="107"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solidFill>
                  <a:srgbClr val="00539B"/>
                </a:solidFill>
              </a:rPr>
              <a:pPr/>
              <a:t>‹#›</a:t>
            </a:fld>
            <a:endParaRPr lang="en-GB" dirty="0">
              <a:solidFill>
                <a:srgbClr val="00539B"/>
              </a:solidFill>
            </a:endParaRPr>
          </a:p>
        </p:txBody>
      </p:sp>
    </p:spTree>
    <p:extLst>
      <p:ext uri="{BB962C8B-B14F-4D97-AF65-F5344CB8AC3E}">
        <p14:creationId xmlns:p14="http://schemas.microsoft.com/office/powerpoint/2010/main" val="3189300957"/>
      </p:ext>
    </p:extLst>
  </p:cSld>
  <p:clrMapOvr>
    <a:masterClrMapping/>
  </p:clrMapOvr>
</p:sldLayout>
</file>

<file path=ppt/slideLayouts/slideLayout269.xml><?xml version="1.0" encoding="utf-8"?>
<p:sldLayout xmlns:a="http://schemas.openxmlformats.org/drawingml/2006/main" xmlns:r="http://schemas.openxmlformats.org/officeDocument/2006/relationships" xmlns:p="http://schemas.openxmlformats.org/presentationml/2006/main" preserve="1" userDrawn="1">
  <p:cSld name="6_Text + image">
    <p:spTree>
      <p:nvGrpSpPr>
        <p:cNvPr id="1" name=""/>
        <p:cNvGrpSpPr/>
        <p:nvPr/>
      </p:nvGrpSpPr>
      <p:grpSpPr>
        <a:xfrm>
          <a:off x="0" y="0"/>
          <a:ext cx="0" cy="0"/>
          <a:chOff x="0" y="0"/>
          <a:chExt cx="0" cy="0"/>
        </a:xfrm>
      </p:grpSpPr>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a:p>
        </p:txBody>
      </p:sp>
      <p:sp>
        <p:nvSpPr>
          <p:cNvPr id="9"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4"/>
          </p:nvPr>
        </p:nvSpPr>
        <p:spPr>
          <a:xfrm>
            <a:off x="718634" y="2159588"/>
            <a:ext cx="1800000" cy="1800000"/>
          </a:xfrm>
          <a:prstGeom prst="roundRect">
            <a:avLst>
              <a:gd name="adj" fmla="val 5400"/>
            </a:avLst>
          </a:prstGeom>
        </p:spPr>
        <p:txBody>
          <a:bodyPr>
            <a:normAutofit/>
          </a:bodyPr>
          <a:lstStyle>
            <a:lvl1pPr>
              <a:defRPr sz="1200"/>
            </a:lvl1pPr>
          </a:lstStyle>
          <a:p>
            <a:pPr lvl="0"/>
            <a:r>
              <a:rPr lang="en-US" noProof="0"/>
              <a:t>Click icon to add picture</a:t>
            </a:r>
            <a:endParaRPr lang="en-GB" noProof="0" dirty="0"/>
          </a:p>
        </p:txBody>
      </p:sp>
      <p:sp>
        <p:nvSpPr>
          <p:cNvPr id="103"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5"/>
          </p:nvPr>
        </p:nvSpPr>
        <p:spPr>
          <a:xfrm>
            <a:off x="717773" y="4319588"/>
            <a:ext cx="1800000" cy="1800000"/>
          </a:xfrm>
          <a:prstGeom prst="roundRect">
            <a:avLst>
              <a:gd name="adj" fmla="val 5400"/>
            </a:avLst>
          </a:prstGeom>
        </p:spPr>
        <p:txBody>
          <a:bodyPr>
            <a:normAutofit/>
          </a:bodyPr>
          <a:lstStyle>
            <a:lvl1pPr>
              <a:defRPr sz="1200"/>
            </a:lvl1pPr>
          </a:lstStyle>
          <a:p>
            <a:pPr lvl="0"/>
            <a:r>
              <a:rPr lang="en-US" noProof="0"/>
              <a:t>Click icon to add picture</a:t>
            </a:r>
            <a:endParaRPr lang="en-GB" noProof="0" dirty="0"/>
          </a:p>
        </p:txBody>
      </p:sp>
      <p:sp>
        <p:nvSpPr>
          <p:cNvPr id="105"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6"/>
          </p:nvPr>
        </p:nvSpPr>
        <p:spPr>
          <a:xfrm>
            <a:off x="2879724" y="2159588"/>
            <a:ext cx="1800000" cy="1800000"/>
          </a:xfrm>
          <a:prstGeom prst="roundRect">
            <a:avLst>
              <a:gd name="adj" fmla="val 5400"/>
            </a:avLst>
          </a:prstGeom>
        </p:spPr>
        <p:txBody>
          <a:bodyPr>
            <a:normAutofit/>
          </a:bodyPr>
          <a:lstStyle>
            <a:lvl1pPr>
              <a:defRPr sz="1200"/>
            </a:lvl1pPr>
          </a:lstStyle>
          <a:p>
            <a:pPr lvl="0"/>
            <a:r>
              <a:rPr lang="en-US" noProof="0"/>
              <a:t>Click icon to add picture</a:t>
            </a:r>
            <a:endParaRPr lang="en-GB" noProof="0" dirty="0"/>
          </a:p>
        </p:txBody>
      </p:sp>
      <p:sp>
        <p:nvSpPr>
          <p:cNvPr id="106"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7"/>
          </p:nvPr>
        </p:nvSpPr>
        <p:spPr>
          <a:xfrm>
            <a:off x="2878135" y="4319588"/>
            <a:ext cx="1800000" cy="1800000"/>
          </a:xfrm>
          <a:prstGeom prst="roundRect">
            <a:avLst>
              <a:gd name="adj" fmla="val 5400"/>
            </a:avLst>
          </a:prstGeom>
        </p:spPr>
        <p:txBody>
          <a:bodyPr>
            <a:normAutofit/>
          </a:bodyPr>
          <a:lstStyle>
            <a:lvl1pPr>
              <a:defRPr sz="1200"/>
            </a:lvl1pPr>
          </a:lstStyle>
          <a:p>
            <a:pPr lvl="0"/>
            <a:r>
              <a:rPr lang="en-US" noProof="0"/>
              <a:t>Click icon to add picture</a:t>
            </a:r>
            <a:endParaRPr lang="en-GB" noProof="0" dirty="0"/>
          </a:p>
        </p:txBody>
      </p:sp>
      <p:sp>
        <p:nvSpPr>
          <p:cNvPr id="110"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20"/>
          </p:nvPr>
        </p:nvSpPr>
        <p:spPr>
          <a:xfrm>
            <a:off x="5036738" y="2159588"/>
            <a:ext cx="1800000" cy="1800000"/>
          </a:xfrm>
          <a:prstGeom prst="roundRect">
            <a:avLst>
              <a:gd name="adj" fmla="val 5400"/>
            </a:avLst>
          </a:prstGeom>
        </p:spPr>
        <p:txBody>
          <a:bodyPr>
            <a:normAutofit/>
          </a:bodyPr>
          <a:lstStyle>
            <a:lvl1pPr>
              <a:defRPr sz="1200"/>
            </a:lvl1pPr>
          </a:lstStyle>
          <a:p>
            <a:pPr lvl="0"/>
            <a:r>
              <a:rPr lang="en-US" noProof="0"/>
              <a:t>Click icon to add picture</a:t>
            </a:r>
            <a:endParaRPr lang="en-GB" noProof="0" dirty="0"/>
          </a:p>
        </p:txBody>
      </p:sp>
      <p:sp>
        <p:nvSpPr>
          <p:cNvPr id="111"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21"/>
          </p:nvPr>
        </p:nvSpPr>
        <p:spPr>
          <a:xfrm>
            <a:off x="5038723" y="4319588"/>
            <a:ext cx="1800000" cy="1800000"/>
          </a:xfrm>
          <a:prstGeom prst="roundRect">
            <a:avLst>
              <a:gd name="adj" fmla="val 5400"/>
            </a:avLst>
          </a:prstGeom>
        </p:spPr>
        <p:txBody>
          <a:bodyPr>
            <a:normAutofit/>
          </a:bodyPr>
          <a:lstStyle>
            <a:lvl1pPr>
              <a:defRPr sz="1200"/>
            </a:lvl1pPr>
          </a:lstStyle>
          <a:p>
            <a:pPr lvl="0"/>
            <a:r>
              <a:rPr lang="en-US" noProof="0"/>
              <a:t>Click icon to add picture</a:t>
            </a:r>
            <a:endParaRPr lang="en-GB" noProof="0" dirty="0"/>
          </a:p>
        </p:txBody>
      </p:sp>
      <p:sp>
        <p:nvSpPr>
          <p:cNvPr id="102"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04E479E0-1E06-DE4C-83BA-C65FC6EB3C8D}" type="datetime3">
              <a:rPr lang="en-GB" smtClean="0">
                <a:solidFill>
                  <a:srgbClr val="00539B"/>
                </a:solidFill>
              </a:rPr>
              <a:pPr/>
              <a:t>20 February, 2019</a:t>
            </a:fld>
            <a:endParaRPr lang="en-GB" dirty="0">
              <a:solidFill>
                <a:srgbClr val="00539B"/>
              </a:solidFill>
            </a:endParaRPr>
          </a:p>
        </p:txBody>
      </p:sp>
      <p:sp>
        <p:nvSpPr>
          <p:cNvPr id="104"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1000" b="0" i="0" u="none">
                <a:solidFill>
                  <a:srgbClr val="FFFFFF"/>
                </a:solidFill>
                <a:latin typeface="Arial"/>
              </a:defRPr>
            </a:lvl1pPr>
          </a:lstStyle>
          <a:p>
            <a:endParaRPr b="1"/>
          </a:p>
        </p:txBody>
      </p:sp>
      <p:sp>
        <p:nvSpPr>
          <p:cNvPr id="100"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solidFill>
                  <a:srgbClr val="00539B"/>
                </a:solidFill>
              </a:rPr>
              <a:pPr/>
              <a:t>‹#›</a:t>
            </a:fld>
            <a:endParaRPr lang="en-GB" dirty="0">
              <a:solidFill>
                <a:srgbClr val="00539B"/>
              </a:solidFill>
            </a:endParaRPr>
          </a:p>
        </p:txBody>
      </p:sp>
    </p:spTree>
    <p:extLst>
      <p:ext uri="{BB962C8B-B14F-4D97-AF65-F5344CB8AC3E}">
        <p14:creationId xmlns:p14="http://schemas.microsoft.com/office/powerpoint/2010/main" val="3856791185"/>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13_Text + image">
    <p:spTree>
      <p:nvGrpSpPr>
        <p:cNvPr id="1" name=""/>
        <p:cNvGrpSpPr/>
        <p:nvPr/>
      </p:nvGrpSpPr>
      <p:grpSpPr>
        <a:xfrm>
          <a:off x="0" y="0"/>
          <a:ext cx="0" cy="0"/>
          <a:chOff x="0" y="0"/>
          <a:chExt cx="0" cy="0"/>
        </a:xfrm>
      </p:grpSpPr>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a:p>
        </p:txBody>
      </p:sp>
      <p:sp>
        <p:nvSpPr>
          <p:cNvPr id="9"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4"/>
          </p:nvPr>
        </p:nvSpPr>
        <p:spPr>
          <a:xfrm>
            <a:off x="6262688" y="2160587"/>
            <a:ext cx="2162175" cy="3963988"/>
          </a:xfrm>
          <a:prstGeom prst="roundRect">
            <a:avLst>
              <a:gd name="adj" fmla="val 10702"/>
            </a:avLst>
          </a:prstGeom>
        </p:spPr>
        <p:txBody>
          <a:bodyPr/>
          <a:lstStyle/>
          <a:p>
            <a:pPr lvl="0"/>
            <a:r>
              <a:rPr lang="en-US" noProof="0"/>
              <a:t>Click icon to add picture</a:t>
            </a:r>
            <a:endParaRPr lang="en-GB" noProof="0" dirty="0"/>
          </a:p>
        </p:txBody>
      </p:sp>
      <p:sp>
        <p:nvSpPr>
          <p:cNvPr id="100"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3D8B94D5-4E54-D541-9BF4-8857EC431461}" type="datetime3">
              <a:rPr lang="en-GB" smtClean="0"/>
              <a:t>20 February, 2019</a:t>
            </a:fld>
            <a:endParaRPr lang="en-GB" dirty="0"/>
          </a:p>
        </p:txBody>
      </p:sp>
      <p:sp>
        <p:nvSpPr>
          <p:cNvPr id="101" name="Footer Placeholder 4"/>
          <p:cNvSpPr>
            <a:spLocks noGrp="1"/>
          </p:cNvSpPr>
          <p:nvPr>
            <p:ph type="ftr" sz="quarter" idx="3"/>
          </p:nvPr>
        </p:nvSpPr>
        <p:spPr>
          <a:xfrm>
            <a:off x="0" y="6480000"/>
            <a:ext cx="9144000" cy="378000"/>
          </a:xfrm>
          <a:prstGeom prst="rect">
            <a:avLst/>
          </a:prstGeom>
        </p:spPr>
        <p:txBody>
          <a:bodyPr lIns="0" tIns="0" rIns="0" bIns="0" anchor="ctr"/>
          <a:lstStyle>
            <a:lvl1pPr algn="ctr">
              <a:defRPr lang="en-GB"/>
            </a:lvl1pPr>
          </a:lstStyle>
          <a:p>
            <a:endParaRPr lang="en-GB"/>
          </a:p>
        </p:txBody>
      </p:sp>
      <p:sp>
        <p:nvSpPr>
          <p:cNvPr id="103"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pPr/>
              <a:t>‹#›</a:t>
            </a:fld>
            <a:endParaRPr lang="en-GB" dirty="0"/>
          </a:p>
        </p:txBody>
      </p:sp>
      <p:sp>
        <p:nvSpPr>
          <p:cNvPr id="4" name="Text Placeholder 3"/>
          <p:cNvSpPr>
            <a:spLocks noGrp="1"/>
          </p:cNvSpPr>
          <p:nvPr>
            <p:ph type="body" sz="quarter" idx="15"/>
          </p:nvPr>
        </p:nvSpPr>
        <p:spPr>
          <a:xfrm>
            <a:off x="719138" y="2168525"/>
            <a:ext cx="5181600" cy="4311650"/>
          </a:xfrm>
        </p:spPr>
        <p:txBody>
          <a:bodyPr/>
          <a:lstStyle/>
          <a:p>
            <a:pPr lvl="0"/>
            <a:r>
              <a:rPr lang="en-US"/>
              <a:t>Click to edit Master text styles</a:t>
            </a:r>
          </a:p>
          <a:p>
            <a:pPr lvl="1"/>
            <a:r>
              <a:rPr lang="en-US"/>
              <a:t>Second level</a:t>
            </a:r>
          </a:p>
          <a:p>
            <a:pPr lvl="2"/>
            <a:r>
              <a:rPr lang="en-US"/>
              <a:t>Third level</a:t>
            </a:r>
          </a:p>
          <a:p>
            <a:pPr lvl="3"/>
            <a:r>
              <a:rPr lang="en-US"/>
              <a:t>Fourth level</a:t>
            </a:r>
          </a:p>
        </p:txBody>
      </p:sp>
    </p:spTree>
    <p:extLst>
      <p:ext uri="{BB962C8B-B14F-4D97-AF65-F5344CB8AC3E}">
        <p14:creationId xmlns:p14="http://schemas.microsoft.com/office/powerpoint/2010/main" val="3849936513"/>
      </p:ext>
    </p:extLst>
  </p:cSld>
  <p:clrMapOvr>
    <a:masterClrMapping/>
  </p:clrMapOvr>
</p:sldLayout>
</file>

<file path=ppt/slideLayouts/slideLayout270.xml><?xml version="1.0" encoding="utf-8"?>
<p:sldLayout xmlns:a="http://schemas.openxmlformats.org/drawingml/2006/main" xmlns:r="http://schemas.openxmlformats.org/officeDocument/2006/relationships" xmlns:p="http://schemas.openxmlformats.org/presentationml/2006/main" preserve="1" userDrawn="1">
  <p:cSld name="5_Text + image">
    <p:spTree>
      <p:nvGrpSpPr>
        <p:cNvPr id="1" name=""/>
        <p:cNvGrpSpPr/>
        <p:nvPr/>
      </p:nvGrpSpPr>
      <p:grpSpPr>
        <a:xfrm>
          <a:off x="0" y="0"/>
          <a:ext cx="0" cy="0"/>
          <a:chOff x="0" y="0"/>
          <a:chExt cx="0" cy="0"/>
        </a:xfrm>
      </p:grpSpPr>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a:p>
        </p:txBody>
      </p:sp>
      <p:sp>
        <p:nvSpPr>
          <p:cNvPr id="9"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4"/>
          </p:nvPr>
        </p:nvSpPr>
        <p:spPr>
          <a:xfrm>
            <a:off x="720724" y="2160587"/>
            <a:ext cx="1080000" cy="1079501"/>
          </a:xfrm>
          <a:prstGeom prst="roundRect">
            <a:avLst>
              <a:gd name="adj" fmla="val 5400"/>
            </a:avLst>
          </a:prstGeom>
        </p:spPr>
        <p:txBody>
          <a:bodyPr>
            <a:normAutofit/>
          </a:bodyPr>
          <a:lstStyle>
            <a:lvl1pPr>
              <a:defRPr sz="1200"/>
            </a:lvl1pPr>
          </a:lstStyle>
          <a:p>
            <a:pPr lvl="0"/>
            <a:r>
              <a:rPr lang="en-US" noProof="0"/>
              <a:t>Click icon to add picture</a:t>
            </a:r>
            <a:endParaRPr lang="en-GB" noProof="0" dirty="0"/>
          </a:p>
        </p:txBody>
      </p:sp>
      <p:sp>
        <p:nvSpPr>
          <p:cNvPr id="103"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5"/>
          </p:nvPr>
        </p:nvSpPr>
        <p:spPr>
          <a:xfrm>
            <a:off x="718635" y="3600449"/>
            <a:ext cx="1080000" cy="1079501"/>
          </a:xfrm>
          <a:prstGeom prst="roundRect">
            <a:avLst>
              <a:gd name="adj" fmla="val 5400"/>
            </a:avLst>
          </a:prstGeom>
        </p:spPr>
        <p:txBody>
          <a:bodyPr>
            <a:normAutofit/>
          </a:bodyPr>
          <a:lstStyle>
            <a:lvl1pPr>
              <a:defRPr sz="1200"/>
            </a:lvl1pPr>
          </a:lstStyle>
          <a:p>
            <a:pPr lvl="0"/>
            <a:r>
              <a:rPr lang="en-US" noProof="0"/>
              <a:t>Click icon to add picture</a:t>
            </a:r>
            <a:endParaRPr lang="en-GB" noProof="0" dirty="0"/>
          </a:p>
        </p:txBody>
      </p:sp>
      <p:sp>
        <p:nvSpPr>
          <p:cNvPr id="105"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6"/>
          </p:nvPr>
        </p:nvSpPr>
        <p:spPr>
          <a:xfrm>
            <a:off x="2158498" y="2160588"/>
            <a:ext cx="1080000" cy="1079501"/>
          </a:xfrm>
          <a:prstGeom prst="roundRect">
            <a:avLst>
              <a:gd name="adj" fmla="val 5400"/>
            </a:avLst>
          </a:prstGeom>
        </p:spPr>
        <p:txBody>
          <a:bodyPr>
            <a:normAutofit/>
          </a:bodyPr>
          <a:lstStyle>
            <a:lvl1pPr>
              <a:defRPr sz="1200"/>
            </a:lvl1pPr>
          </a:lstStyle>
          <a:p>
            <a:pPr lvl="0"/>
            <a:r>
              <a:rPr lang="en-US" noProof="0"/>
              <a:t>Click icon to add picture</a:t>
            </a:r>
            <a:endParaRPr lang="en-GB" noProof="0" dirty="0"/>
          </a:p>
        </p:txBody>
      </p:sp>
      <p:sp>
        <p:nvSpPr>
          <p:cNvPr id="106"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7"/>
          </p:nvPr>
        </p:nvSpPr>
        <p:spPr>
          <a:xfrm>
            <a:off x="2146857" y="3600450"/>
            <a:ext cx="1080000" cy="1079501"/>
          </a:xfrm>
          <a:prstGeom prst="roundRect">
            <a:avLst>
              <a:gd name="adj" fmla="val 5400"/>
            </a:avLst>
          </a:prstGeom>
        </p:spPr>
        <p:txBody>
          <a:bodyPr>
            <a:normAutofit/>
          </a:bodyPr>
          <a:lstStyle>
            <a:lvl1pPr>
              <a:defRPr sz="1200"/>
            </a:lvl1pPr>
          </a:lstStyle>
          <a:p>
            <a:pPr lvl="0"/>
            <a:r>
              <a:rPr lang="en-US" noProof="0"/>
              <a:t>Click icon to add picture</a:t>
            </a:r>
            <a:endParaRPr lang="en-GB" noProof="0" dirty="0"/>
          </a:p>
        </p:txBody>
      </p:sp>
      <p:sp>
        <p:nvSpPr>
          <p:cNvPr id="107"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8"/>
          </p:nvPr>
        </p:nvSpPr>
        <p:spPr>
          <a:xfrm>
            <a:off x="718635" y="5040499"/>
            <a:ext cx="1080000" cy="1079501"/>
          </a:xfrm>
          <a:prstGeom prst="roundRect">
            <a:avLst>
              <a:gd name="adj" fmla="val 5400"/>
            </a:avLst>
          </a:prstGeom>
        </p:spPr>
        <p:txBody>
          <a:bodyPr>
            <a:normAutofit/>
          </a:bodyPr>
          <a:lstStyle>
            <a:lvl1pPr>
              <a:defRPr sz="1200"/>
            </a:lvl1pPr>
          </a:lstStyle>
          <a:p>
            <a:pPr lvl="0"/>
            <a:r>
              <a:rPr lang="en-US" noProof="0"/>
              <a:t>Click icon to add picture</a:t>
            </a:r>
            <a:endParaRPr lang="en-GB" noProof="0" dirty="0"/>
          </a:p>
        </p:txBody>
      </p:sp>
      <p:sp>
        <p:nvSpPr>
          <p:cNvPr id="108"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9"/>
          </p:nvPr>
        </p:nvSpPr>
        <p:spPr>
          <a:xfrm>
            <a:off x="2146857" y="5040313"/>
            <a:ext cx="1080000" cy="1079501"/>
          </a:xfrm>
          <a:prstGeom prst="roundRect">
            <a:avLst>
              <a:gd name="adj" fmla="val 5400"/>
            </a:avLst>
          </a:prstGeom>
        </p:spPr>
        <p:txBody>
          <a:bodyPr>
            <a:normAutofit/>
          </a:bodyPr>
          <a:lstStyle>
            <a:lvl1pPr>
              <a:defRPr sz="1200"/>
            </a:lvl1pPr>
          </a:lstStyle>
          <a:p>
            <a:pPr lvl="0"/>
            <a:r>
              <a:rPr lang="en-US" noProof="0"/>
              <a:t>Click icon to add picture</a:t>
            </a:r>
            <a:endParaRPr lang="en-GB" noProof="0" dirty="0"/>
          </a:p>
        </p:txBody>
      </p:sp>
      <p:sp>
        <p:nvSpPr>
          <p:cNvPr id="110"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20"/>
          </p:nvPr>
        </p:nvSpPr>
        <p:spPr>
          <a:xfrm>
            <a:off x="3600950" y="2160588"/>
            <a:ext cx="1080000" cy="1079501"/>
          </a:xfrm>
          <a:prstGeom prst="roundRect">
            <a:avLst>
              <a:gd name="adj" fmla="val 5400"/>
            </a:avLst>
          </a:prstGeom>
        </p:spPr>
        <p:txBody>
          <a:bodyPr>
            <a:normAutofit/>
          </a:bodyPr>
          <a:lstStyle>
            <a:lvl1pPr>
              <a:defRPr sz="1200"/>
            </a:lvl1pPr>
          </a:lstStyle>
          <a:p>
            <a:pPr lvl="0"/>
            <a:r>
              <a:rPr lang="en-US" noProof="0"/>
              <a:t>Click icon to add picture</a:t>
            </a:r>
            <a:endParaRPr lang="en-GB" noProof="0" dirty="0"/>
          </a:p>
        </p:txBody>
      </p:sp>
      <p:sp>
        <p:nvSpPr>
          <p:cNvPr id="111"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21"/>
          </p:nvPr>
        </p:nvSpPr>
        <p:spPr>
          <a:xfrm>
            <a:off x="3598861" y="3600450"/>
            <a:ext cx="1080000" cy="1079501"/>
          </a:xfrm>
          <a:prstGeom prst="roundRect">
            <a:avLst>
              <a:gd name="adj" fmla="val 5400"/>
            </a:avLst>
          </a:prstGeom>
        </p:spPr>
        <p:txBody>
          <a:bodyPr>
            <a:normAutofit/>
          </a:bodyPr>
          <a:lstStyle>
            <a:lvl1pPr>
              <a:defRPr sz="1200"/>
            </a:lvl1pPr>
          </a:lstStyle>
          <a:p>
            <a:pPr lvl="0"/>
            <a:r>
              <a:rPr lang="en-US" noProof="0"/>
              <a:t>Click icon to add picture</a:t>
            </a:r>
            <a:endParaRPr lang="en-GB" noProof="0" dirty="0"/>
          </a:p>
        </p:txBody>
      </p:sp>
      <p:sp>
        <p:nvSpPr>
          <p:cNvPr id="112"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22"/>
          </p:nvPr>
        </p:nvSpPr>
        <p:spPr>
          <a:xfrm>
            <a:off x="5038724" y="2160589"/>
            <a:ext cx="1080000" cy="1079501"/>
          </a:xfrm>
          <a:prstGeom prst="roundRect">
            <a:avLst>
              <a:gd name="adj" fmla="val 5400"/>
            </a:avLst>
          </a:prstGeom>
        </p:spPr>
        <p:txBody>
          <a:bodyPr>
            <a:normAutofit/>
          </a:bodyPr>
          <a:lstStyle>
            <a:lvl1pPr>
              <a:defRPr sz="1200"/>
            </a:lvl1pPr>
          </a:lstStyle>
          <a:p>
            <a:pPr lvl="0"/>
            <a:r>
              <a:rPr lang="en-US" noProof="0"/>
              <a:t>Click icon to add picture</a:t>
            </a:r>
            <a:endParaRPr lang="en-GB" noProof="0" dirty="0"/>
          </a:p>
        </p:txBody>
      </p:sp>
      <p:sp>
        <p:nvSpPr>
          <p:cNvPr id="113"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23"/>
          </p:nvPr>
        </p:nvSpPr>
        <p:spPr>
          <a:xfrm>
            <a:off x="5027083" y="3600451"/>
            <a:ext cx="1080000" cy="1079501"/>
          </a:xfrm>
          <a:prstGeom prst="roundRect">
            <a:avLst>
              <a:gd name="adj" fmla="val 5400"/>
            </a:avLst>
          </a:prstGeom>
        </p:spPr>
        <p:txBody>
          <a:bodyPr>
            <a:normAutofit/>
          </a:bodyPr>
          <a:lstStyle>
            <a:lvl1pPr>
              <a:defRPr sz="1200"/>
            </a:lvl1pPr>
          </a:lstStyle>
          <a:p>
            <a:pPr lvl="0"/>
            <a:r>
              <a:rPr lang="en-US" noProof="0"/>
              <a:t>Click icon to add picture</a:t>
            </a:r>
            <a:endParaRPr lang="en-GB" noProof="0" dirty="0"/>
          </a:p>
        </p:txBody>
      </p:sp>
      <p:sp>
        <p:nvSpPr>
          <p:cNvPr id="114"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24"/>
          </p:nvPr>
        </p:nvSpPr>
        <p:spPr>
          <a:xfrm>
            <a:off x="3598861" y="5040500"/>
            <a:ext cx="1080000" cy="1079501"/>
          </a:xfrm>
          <a:prstGeom prst="roundRect">
            <a:avLst>
              <a:gd name="adj" fmla="val 5400"/>
            </a:avLst>
          </a:prstGeom>
        </p:spPr>
        <p:txBody>
          <a:bodyPr>
            <a:normAutofit/>
          </a:bodyPr>
          <a:lstStyle>
            <a:lvl1pPr>
              <a:defRPr sz="1200"/>
            </a:lvl1pPr>
          </a:lstStyle>
          <a:p>
            <a:pPr lvl="0"/>
            <a:r>
              <a:rPr lang="en-US" noProof="0"/>
              <a:t>Click icon to add picture</a:t>
            </a:r>
            <a:endParaRPr lang="en-GB" noProof="0" dirty="0"/>
          </a:p>
        </p:txBody>
      </p:sp>
      <p:sp>
        <p:nvSpPr>
          <p:cNvPr id="115"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25"/>
          </p:nvPr>
        </p:nvSpPr>
        <p:spPr>
          <a:xfrm>
            <a:off x="5027083" y="5040314"/>
            <a:ext cx="1080000" cy="1079501"/>
          </a:xfrm>
          <a:prstGeom prst="roundRect">
            <a:avLst>
              <a:gd name="adj" fmla="val 5400"/>
            </a:avLst>
          </a:prstGeom>
        </p:spPr>
        <p:txBody>
          <a:bodyPr>
            <a:normAutofit/>
          </a:bodyPr>
          <a:lstStyle>
            <a:lvl1pPr>
              <a:defRPr sz="1200"/>
            </a:lvl1pPr>
          </a:lstStyle>
          <a:p>
            <a:pPr lvl="0"/>
            <a:r>
              <a:rPr lang="en-US" noProof="0"/>
              <a:t>Click icon to add picture</a:t>
            </a:r>
            <a:endParaRPr lang="en-GB" noProof="0" dirty="0"/>
          </a:p>
        </p:txBody>
      </p:sp>
      <p:sp>
        <p:nvSpPr>
          <p:cNvPr id="116"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26"/>
          </p:nvPr>
        </p:nvSpPr>
        <p:spPr>
          <a:xfrm>
            <a:off x="6482262" y="2160586"/>
            <a:ext cx="1080000" cy="1079501"/>
          </a:xfrm>
          <a:prstGeom prst="roundRect">
            <a:avLst>
              <a:gd name="adj" fmla="val 5400"/>
            </a:avLst>
          </a:prstGeom>
        </p:spPr>
        <p:txBody>
          <a:bodyPr>
            <a:normAutofit/>
          </a:bodyPr>
          <a:lstStyle>
            <a:lvl1pPr>
              <a:defRPr sz="1200"/>
            </a:lvl1pPr>
          </a:lstStyle>
          <a:p>
            <a:pPr lvl="0"/>
            <a:r>
              <a:rPr lang="en-US" noProof="0"/>
              <a:t>Click icon to add picture</a:t>
            </a:r>
            <a:endParaRPr lang="en-GB" noProof="0" dirty="0"/>
          </a:p>
        </p:txBody>
      </p:sp>
      <p:sp>
        <p:nvSpPr>
          <p:cNvPr id="117"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27"/>
          </p:nvPr>
        </p:nvSpPr>
        <p:spPr>
          <a:xfrm>
            <a:off x="6480173" y="3600448"/>
            <a:ext cx="1080000" cy="1079501"/>
          </a:xfrm>
          <a:prstGeom prst="roundRect">
            <a:avLst>
              <a:gd name="adj" fmla="val 5400"/>
            </a:avLst>
          </a:prstGeom>
        </p:spPr>
        <p:txBody>
          <a:bodyPr>
            <a:normAutofit/>
          </a:bodyPr>
          <a:lstStyle>
            <a:lvl1pPr>
              <a:defRPr sz="1200"/>
            </a:lvl1pPr>
          </a:lstStyle>
          <a:p>
            <a:pPr lvl="0"/>
            <a:r>
              <a:rPr lang="en-US" noProof="0"/>
              <a:t>Click icon to add picture</a:t>
            </a:r>
            <a:endParaRPr lang="en-GB" noProof="0" dirty="0"/>
          </a:p>
        </p:txBody>
      </p:sp>
      <p:sp>
        <p:nvSpPr>
          <p:cNvPr id="120"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30"/>
          </p:nvPr>
        </p:nvSpPr>
        <p:spPr>
          <a:xfrm>
            <a:off x="6480173" y="5040498"/>
            <a:ext cx="1080000" cy="1079501"/>
          </a:xfrm>
          <a:prstGeom prst="roundRect">
            <a:avLst>
              <a:gd name="adj" fmla="val 5400"/>
            </a:avLst>
          </a:prstGeom>
        </p:spPr>
        <p:txBody>
          <a:bodyPr>
            <a:normAutofit/>
          </a:bodyPr>
          <a:lstStyle>
            <a:lvl1pPr>
              <a:defRPr sz="1200"/>
            </a:lvl1pPr>
          </a:lstStyle>
          <a:p>
            <a:pPr lvl="0"/>
            <a:r>
              <a:rPr lang="en-US" noProof="0"/>
              <a:t>Click icon to add picture</a:t>
            </a:r>
            <a:endParaRPr lang="en-GB" noProof="0" dirty="0"/>
          </a:p>
        </p:txBody>
      </p:sp>
      <p:sp>
        <p:nvSpPr>
          <p:cNvPr id="122"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2B7358CC-5F0F-DE45-B162-F1F79492E334}" type="datetime3">
              <a:rPr lang="en-GB" smtClean="0">
                <a:solidFill>
                  <a:srgbClr val="00539B"/>
                </a:solidFill>
              </a:rPr>
              <a:pPr/>
              <a:t>20 February, 2019</a:t>
            </a:fld>
            <a:endParaRPr lang="en-GB" dirty="0">
              <a:solidFill>
                <a:srgbClr val="00539B"/>
              </a:solidFill>
            </a:endParaRPr>
          </a:p>
        </p:txBody>
      </p:sp>
      <p:sp>
        <p:nvSpPr>
          <p:cNvPr id="123"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1000" b="0" i="0" u="none">
                <a:solidFill>
                  <a:srgbClr val="FFFFFF"/>
                </a:solidFill>
                <a:latin typeface="Arial"/>
              </a:defRPr>
            </a:lvl1pPr>
          </a:lstStyle>
          <a:p>
            <a:endParaRPr b="1"/>
          </a:p>
        </p:txBody>
      </p:sp>
      <p:sp>
        <p:nvSpPr>
          <p:cNvPr id="100"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solidFill>
                  <a:srgbClr val="00539B"/>
                </a:solidFill>
              </a:rPr>
              <a:pPr/>
              <a:t>‹#›</a:t>
            </a:fld>
            <a:endParaRPr lang="en-GB" dirty="0">
              <a:solidFill>
                <a:srgbClr val="00539B"/>
              </a:solidFill>
            </a:endParaRPr>
          </a:p>
        </p:txBody>
      </p:sp>
    </p:spTree>
    <p:extLst>
      <p:ext uri="{BB962C8B-B14F-4D97-AF65-F5344CB8AC3E}">
        <p14:creationId xmlns:p14="http://schemas.microsoft.com/office/powerpoint/2010/main" val="2513256246"/>
      </p:ext>
    </p:extLst>
  </p:cSld>
  <p:clrMapOvr>
    <a:masterClrMapping/>
  </p:clrMapOvr>
</p:sldLayout>
</file>

<file path=ppt/slideLayouts/slideLayout271.xml><?xml version="1.0" encoding="utf-8"?>
<p:sldLayout xmlns:a="http://schemas.openxmlformats.org/drawingml/2006/main" xmlns:r="http://schemas.openxmlformats.org/officeDocument/2006/relationships" xmlns:p="http://schemas.openxmlformats.org/presentationml/2006/main" preserve="1" userDrawn="1">
  <p:cSld name="9_Text + image">
    <p:spTree>
      <p:nvGrpSpPr>
        <p:cNvPr id="1" name=""/>
        <p:cNvGrpSpPr/>
        <p:nvPr/>
      </p:nvGrpSpPr>
      <p:grpSpPr>
        <a:xfrm>
          <a:off x="0" y="0"/>
          <a:ext cx="0" cy="0"/>
          <a:chOff x="0" y="0"/>
          <a:chExt cx="0" cy="0"/>
        </a:xfrm>
      </p:grpSpPr>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a:p>
        </p:txBody>
      </p:sp>
      <p:sp>
        <p:nvSpPr>
          <p:cNvPr id="9"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4"/>
          </p:nvPr>
        </p:nvSpPr>
        <p:spPr>
          <a:xfrm>
            <a:off x="720724" y="2160587"/>
            <a:ext cx="2517774" cy="1079501"/>
          </a:xfrm>
          <a:prstGeom prst="roundRect">
            <a:avLst>
              <a:gd name="adj" fmla="val 5400"/>
            </a:avLst>
          </a:prstGeom>
        </p:spPr>
        <p:txBody>
          <a:bodyPr>
            <a:normAutofit/>
          </a:bodyPr>
          <a:lstStyle>
            <a:lvl1pPr>
              <a:defRPr sz="1200"/>
            </a:lvl1pPr>
          </a:lstStyle>
          <a:p>
            <a:pPr lvl="0"/>
            <a:r>
              <a:rPr lang="en-US" noProof="0"/>
              <a:t>Click icon to add picture</a:t>
            </a:r>
            <a:endParaRPr lang="en-GB" noProof="0" dirty="0"/>
          </a:p>
        </p:txBody>
      </p:sp>
      <p:sp>
        <p:nvSpPr>
          <p:cNvPr id="103"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5"/>
          </p:nvPr>
        </p:nvSpPr>
        <p:spPr>
          <a:xfrm>
            <a:off x="718634" y="3600449"/>
            <a:ext cx="2520531" cy="2519366"/>
          </a:xfrm>
          <a:prstGeom prst="roundRect">
            <a:avLst>
              <a:gd name="adj" fmla="val 5400"/>
            </a:avLst>
          </a:prstGeom>
        </p:spPr>
        <p:txBody>
          <a:bodyPr>
            <a:normAutofit/>
          </a:bodyPr>
          <a:lstStyle>
            <a:lvl1pPr>
              <a:defRPr sz="1200"/>
            </a:lvl1pPr>
          </a:lstStyle>
          <a:p>
            <a:pPr lvl="0"/>
            <a:r>
              <a:rPr lang="en-US" noProof="0"/>
              <a:t>Click icon to add picture</a:t>
            </a:r>
            <a:endParaRPr lang="en-GB" noProof="0" dirty="0"/>
          </a:p>
        </p:txBody>
      </p:sp>
      <p:sp>
        <p:nvSpPr>
          <p:cNvPr id="110"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20"/>
          </p:nvPr>
        </p:nvSpPr>
        <p:spPr>
          <a:xfrm>
            <a:off x="3600949" y="2160588"/>
            <a:ext cx="2520527" cy="2519362"/>
          </a:xfrm>
          <a:prstGeom prst="roundRect">
            <a:avLst>
              <a:gd name="adj" fmla="val 5400"/>
            </a:avLst>
          </a:prstGeom>
        </p:spPr>
        <p:txBody>
          <a:bodyPr>
            <a:normAutofit/>
          </a:bodyPr>
          <a:lstStyle>
            <a:lvl1pPr>
              <a:defRPr sz="1200"/>
            </a:lvl1pPr>
          </a:lstStyle>
          <a:p>
            <a:pPr lvl="0"/>
            <a:r>
              <a:rPr lang="en-US" noProof="0"/>
              <a:t>Click icon to add picture</a:t>
            </a:r>
            <a:endParaRPr lang="en-GB" noProof="0" dirty="0"/>
          </a:p>
        </p:txBody>
      </p:sp>
      <p:sp>
        <p:nvSpPr>
          <p:cNvPr id="114"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24"/>
          </p:nvPr>
        </p:nvSpPr>
        <p:spPr>
          <a:xfrm>
            <a:off x="3598860" y="5040500"/>
            <a:ext cx="2519363" cy="1079501"/>
          </a:xfrm>
          <a:prstGeom prst="roundRect">
            <a:avLst>
              <a:gd name="adj" fmla="val 5400"/>
            </a:avLst>
          </a:prstGeom>
        </p:spPr>
        <p:txBody>
          <a:bodyPr>
            <a:normAutofit/>
          </a:bodyPr>
          <a:lstStyle>
            <a:lvl1pPr>
              <a:defRPr sz="1200"/>
            </a:lvl1pPr>
          </a:lstStyle>
          <a:p>
            <a:pPr lvl="0"/>
            <a:r>
              <a:rPr lang="en-US" noProof="0"/>
              <a:t>Click icon to add picture</a:t>
            </a:r>
            <a:endParaRPr lang="en-GB" noProof="0" dirty="0"/>
          </a:p>
        </p:txBody>
      </p:sp>
      <p:sp>
        <p:nvSpPr>
          <p:cNvPr id="116"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26"/>
          </p:nvPr>
        </p:nvSpPr>
        <p:spPr>
          <a:xfrm>
            <a:off x="6482262" y="2160586"/>
            <a:ext cx="2157306" cy="3959415"/>
          </a:xfrm>
          <a:prstGeom prst="roundRect">
            <a:avLst>
              <a:gd name="adj" fmla="val 5400"/>
            </a:avLst>
          </a:prstGeom>
        </p:spPr>
        <p:txBody>
          <a:bodyPr>
            <a:normAutofit/>
          </a:bodyPr>
          <a:lstStyle>
            <a:lvl1pPr>
              <a:defRPr sz="1200"/>
            </a:lvl1pPr>
          </a:lstStyle>
          <a:p>
            <a:pPr lvl="0"/>
            <a:r>
              <a:rPr lang="en-US" noProof="0"/>
              <a:t>Click icon to add picture</a:t>
            </a:r>
            <a:endParaRPr lang="en-GB" noProof="0" dirty="0"/>
          </a:p>
        </p:txBody>
      </p:sp>
      <p:sp>
        <p:nvSpPr>
          <p:cNvPr id="122"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2B7358CC-5F0F-DE45-B162-F1F79492E334}" type="datetime3">
              <a:rPr lang="en-GB" smtClean="0">
                <a:solidFill>
                  <a:srgbClr val="00539B"/>
                </a:solidFill>
              </a:rPr>
              <a:pPr/>
              <a:t>20 February, 2019</a:t>
            </a:fld>
            <a:endParaRPr lang="en-GB" dirty="0">
              <a:solidFill>
                <a:srgbClr val="00539B"/>
              </a:solidFill>
            </a:endParaRPr>
          </a:p>
        </p:txBody>
      </p:sp>
      <p:sp>
        <p:nvSpPr>
          <p:cNvPr id="123"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1000" b="0" i="0" u="none">
                <a:solidFill>
                  <a:srgbClr val="FFFFFF"/>
                </a:solidFill>
                <a:latin typeface="Arial"/>
              </a:defRPr>
            </a:lvl1pPr>
          </a:lstStyle>
          <a:p>
            <a:endParaRPr b="1"/>
          </a:p>
        </p:txBody>
      </p:sp>
      <p:sp>
        <p:nvSpPr>
          <p:cNvPr id="100"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solidFill>
                  <a:srgbClr val="00539B"/>
                </a:solidFill>
              </a:rPr>
              <a:pPr/>
              <a:t>‹#›</a:t>
            </a:fld>
            <a:endParaRPr lang="en-GB" dirty="0">
              <a:solidFill>
                <a:srgbClr val="00539B"/>
              </a:solidFill>
            </a:endParaRPr>
          </a:p>
        </p:txBody>
      </p:sp>
    </p:spTree>
    <p:extLst>
      <p:ext uri="{BB962C8B-B14F-4D97-AF65-F5344CB8AC3E}">
        <p14:creationId xmlns:p14="http://schemas.microsoft.com/office/powerpoint/2010/main" val="1338520645"/>
      </p:ext>
    </p:extLst>
  </p:cSld>
  <p:clrMapOvr>
    <a:masterClrMapping/>
  </p:clrMapOvr>
</p:sldLayout>
</file>

<file path=ppt/slideLayouts/slideLayout272.xml><?xml version="1.0" encoding="utf-8"?>
<p:sldLayout xmlns:a="http://schemas.openxmlformats.org/drawingml/2006/main" xmlns:r="http://schemas.openxmlformats.org/officeDocument/2006/relationships" xmlns:p="http://schemas.openxmlformats.org/presentationml/2006/main" preserve="1" userDrawn="1">
  <p:cSld name="1_Single column layout">
    <p:spTree>
      <p:nvGrpSpPr>
        <p:cNvPr id="1" name=""/>
        <p:cNvGrpSpPr/>
        <p:nvPr/>
      </p:nvGrpSpPr>
      <p:grpSpPr>
        <a:xfrm>
          <a:off x="0" y="0"/>
          <a:ext cx="0" cy="0"/>
          <a:chOff x="0" y="0"/>
          <a:chExt cx="0" cy="0"/>
        </a:xfrm>
      </p:grpSpPr>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dirty="0"/>
          </a:p>
        </p:txBody>
      </p:sp>
      <p:sp>
        <p:nvSpPr>
          <p:cNvPr id="16" name="Text Placeholder 6" descr="First level - paragraph text&#10;Second level - bullet 1&#10;Third level - bullet 2&#10;&#10;No more than 100 words per slide" title="Main text copy"/>
          <p:cNvSpPr>
            <a:spLocks noGrp="1"/>
          </p:cNvSpPr>
          <p:nvPr>
            <p:ph type="body" sz="quarter" idx="13"/>
          </p:nvPr>
        </p:nvSpPr>
        <p:spPr>
          <a:xfrm>
            <a:off x="2517773" y="2160588"/>
            <a:ext cx="5761796" cy="3239412"/>
          </a:xfrm>
        </p:spPr>
        <p:txBody>
          <a:bodyPr/>
          <a:lstStyle>
            <a:lvl1pPr marL="0" marR="0" indent="0" algn="l" defTabSz="914400" rtl="0" eaLnBrk="0" fontAlgn="base" latinLnBrk="0" hangingPunct="0">
              <a:lnSpc>
                <a:spcPct val="100000"/>
              </a:lnSpc>
              <a:spcBef>
                <a:spcPts val="0"/>
              </a:spcBef>
              <a:spcAft>
                <a:spcPts val="6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600"/>
              </a:spcAft>
              <a:buClrTx/>
              <a:buSzTx/>
              <a:buFont typeface="Arial" charset="0"/>
              <a:buChar char="•"/>
              <a:tabLst/>
              <a:defRPr>
                <a:solidFill>
                  <a:schemeClr val="tx1"/>
                </a:solidFill>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600"/>
              </a:spcAft>
              <a:buClrTx/>
              <a:buSzTx/>
              <a:buFont typeface="Arial"/>
              <a:buChar char="•"/>
              <a:tabLst/>
              <a:defRPr>
                <a:solidFill>
                  <a:schemeClr val="tx1"/>
                </a:solidFill>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6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Click to edit Master text styles</a:t>
            </a:r>
          </a:p>
          <a:p>
            <a:pPr marL="0" marR="0" lvl="1"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Second level</a:t>
            </a:r>
          </a:p>
          <a:p>
            <a:pPr marL="0" marR="0" lvl="2"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Third level</a:t>
            </a:r>
          </a:p>
          <a:p>
            <a:pPr marL="0" marR="0" lvl="3"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Fourth level</a:t>
            </a:r>
          </a:p>
        </p:txBody>
      </p:sp>
      <p:sp>
        <p:nvSpPr>
          <p:cNvPr id="56"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4AC23DB2-FB1A-4E43-8F6F-8E1E5CEC6EBA}" type="datetime3">
              <a:rPr lang="en-GB" smtClean="0">
                <a:solidFill>
                  <a:srgbClr val="00539B"/>
                </a:solidFill>
              </a:rPr>
              <a:pPr/>
              <a:t>20 February, 2019</a:t>
            </a:fld>
            <a:endParaRPr lang="en-GB" dirty="0">
              <a:solidFill>
                <a:srgbClr val="00539B"/>
              </a:solidFill>
            </a:endParaRPr>
          </a:p>
        </p:txBody>
      </p:sp>
      <p:sp>
        <p:nvSpPr>
          <p:cNvPr id="57"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1000" b="0" i="0" u="none">
                <a:solidFill>
                  <a:srgbClr val="FFFFFF"/>
                </a:solidFill>
                <a:latin typeface="Arial"/>
              </a:defRPr>
            </a:lvl1pPr>
          </a:lstStyle>
          <a:p>
            <a:endParaRPr b="1"/>
          </a:p>
        </p:txBody>
      </p:sp>
      <p:sp>
        <p:nvSpPr>
          <p:cNvPr id="59"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4"/>
          </p:nvPr>
        </p:nvSpPr>
        <p:spPr>
          <a:xfrm>
            <a:off x="719135" y="2160586"/>
            <a:ext cx="1439864" cy="3779411"/>
          </a:xfrm>
          <a:prstGeom prst="roundRect">
            <a:avLst>
              <a:gd name="adj" fmla="val 10455"/>
            </a:avLst>
          </a:prstGeom>
        </p:spPr>
        <p:txBody>
          <a:bodyPr>
            <a:normAutofit/>
          </a:bodyPr>
          <a:lstStyle>
            <a:lvl1pPr>
              <a:defRPr sz="1200"/>
            </a:lvl1pPr>
          </a:lstStyle>
          <a:p>
            <a:pPr lvl="0"/>
            <a:r>
              <a:rPr lang="en-US" noProof="0"/>
              <a:t>Click icon to add picture</a:t>
            </a:r>
            <a:endParaRPr lang="en-GB" noProof="0" dirty="0"/>
          </a:p>
        </p:txBody>
      </p:sp>
      <p:sp>
        <p:nvSpPr>
          <p:cNvPr id="60" name="Text Placeholder 6" descr="First level - paragraph text&#10;Second level - bullet 1&#10;Third level - bullet 2&#10;&#10;No more than 100 words per slide" title="Main text copy"/>
          <p:cNvSpPr>
            <a:spLocks noGrp="1"/>
          </p:cNvSpPr>
          <p:nvPr>
            <p:ph type="body" sz="quarter" idx="15"/>
          </p:nvPr>
        </p:nvSpPr>
        <p:spPr>
          <a:xfrm>
            <a:off x="2517772" y="5399999"/>
            <a:ext cx="5761796" cy="530821"/>
          </a:xfrm>
        </p:spPr>
        <p:txBody>
          <a:bodyPr anchor="b">
            <a:normAutofit/>
          </a:bodyPr>
          <a:lstStyle>
            <a:lvl1pPr marL="0" marR="0" indent="0" algn="l" defTabSz="914400" rtl="0" eaLnBrk="0" fontAlgn="base" latinLnBrk="0" hangingPunct="0">
              <a:lnSpc>
                <a:spcPct val="100000"/>
              </a:lnSpc>
              <a:spcBef>
                <a:spcPts val="0"/>
              </a:spcBef>
              <a:spcAft>
                <a:spcPts val="1200"/>
              </a:spcAft>
              <a:buClrTx/>
              <a:buSzTx/>
              <a:buFontTx/>
              <a:buNone/>
              <a:tabLst/>
              <a:defRPr sz="1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Click to edit Master text styles</a:t>
            </a:r>
          </a:p>
        </p:txBody>
      </p:sp>
      <p:sp>
        <p:nvSpPr>
          <p:cNvPr id="61"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solidFill>
                  <a:srgbClr val="00539B"/>
                </a:solidFill>
              </a:rPr>
              <a:pPr/>
              <a:t>‹#›</a:t>
            </a:fld>
            <a:endParaRPr lang="en-GB" dirty="0">
              <a:solidFill>
                <a:srgbClr val="00539B"/>
              </a:solidFill>
            </a:endParaRPr>
          </a:p>
        </p:txBody>
      </p:sp>
    </p:spTree>
    <p:extLst>
      <p:ext uri="{BB962C8B-B14F-4D97-AF65-F5344CB8AC3E}">
        <p14:creationId xmlns:p14="http://schemas.microsoft.com/office/powerpoint/2010/main" val="1142325712"/>
      </p:ext>
    </p:extLst>
  </p:cSld>
  <p:clrMapOvr>
    <a:masterClrMapping/>
  </p:clrMapOvr>
</p:sldLayout>
</file>

<file path=ppt/slideLayouts/slideLayout273.xml><?xml version="1.0" encoding="utf-8"?>
<p:sldLayout xmlns:a="http://schemas.openxmlformats.org/drawingml/2006/main" xmlns:r="http://schemas.openxmlformats.org/officeDocument/2006/relationships" xmlns:p="http://schemas.openxmlformats.org/presentationml/2006/main" preserve="1" userDrawn="1">
  <p:cSld name="2_Single column layout">
    <p:spTree>
      <p:nvGrpSpPr>
        <p:cNvPr id="1" name=""/>
        <p:cNvGrpSpPr/>
        <p:nvPr/>
      </p:nvGrpSpPr>
      <p:grpSpPr>
        <a:xfrm>
          <a:off x="0" y="0"/>
          <a:ext cx="0" cy="0"/>
          <a:chOff x="0" y="0"/>
          <a:chExt cx="0" cy="0"/>
        </a:xfrm>
      </p:grpSpPr>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dirty="0"/>
          </a:p>
        </p:txBody>
      </p:sp>
      <p:sp>
        <p:nvSpPr>
          <p:cNvPr id="16" name="Text Placeholder 6" descr="First level - paragraph text&#10;Second level - bullet 1&#10;Third level - bullet 2&#10;&#10;No more than 100 words per slide" title="Main text copy"/>
          <p:cNvSpPr>
            <a:spLocks noGrp="1"/>
          </p:cNvSpPr>
          <p:nvPr>
            <p:ph type="body" sz="quarter" idx="13"/>
          </p:nvPr>
        </p:nvSpPr>
        <p:spPr>
          <a:xfrm>
            <a:off x="719135" y="2160588"/>
            <a:ext cx="6119814" cy="3239412"/>
          </a:xfrm>
        </p:spPr>
        <p:txBody>
          <a:bodyPr/>
          <a:lstStyle>
            <a:lvl1pPr marL="0" marR="0" indent="0" algn="l" defTabSz="914400" rtl="0" eaLnBrk="0" fontAlgn="base" latinLnBrk="0" hangingPunct="0">
              <a:lnSpc>
                <a:spcPct val="100000"/>
              </a:lnSpc>
              <a:spcBef>
                <a:spcPts val="0"/>
              </a:spcBef>
              <a:spcAft>
                <a:spcPts val="12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Click to edit Master text styles</a:t>
            </a:r>
          </a:p>
          <a:p>
            <a:pPr marL="0" marR="0" lvl="1"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Second level</a:t>
            </a:r>
          </a:p>
          <a:p>
            <a:pPr marL="0" marR="0" lvl="2"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Third level</a:t>
            </a:r>
          </a:p>
          <a:p>
            <a:pPr marL="0" marR="0" lvl="3"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Fourth level</a:t>
            </a:r>
          </a:p>
        </p:txBody>
      </p:sp>
      <p:sp>
        <p:nvSpPr>
          <p:cNvPr id="56"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4AC23DB2-FB1A-4E43-8F6F-8E1E5CEC6EBA}" type="datetime3">
              <a:rPr lang="en-GB" smtClean="0">
                <a:solidFill>
                  <a:srgbClr val="00539B"/>
                </a:solidFill>
              </a:rPr>
              <a:pPr/>
              <a:t>20 February, 2019</a:t>
            </a:fld>
            <a:endParaRPr lang="en-GB" dirty="0">
              <a:solidFill>
                <a:srgbClr val="00539B"/>
              </a:solidFill>
            </a:endParaRPr>
          </a:p>
        </p:txBody>
      </p:sp>
      <p:sp>
        <p:nvSpPr>
          <p:cNvPr id="57"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1000" b="0" i="0" u="none">
                <a:solidFill>
                  <a:srgbClr val="FFFFFF"/>
                </a:solidFill>
                <a:latin typeface="Arial"/>
              </a:defRPr>
            </a:lvl1pPr>
          </a:lstStyle>
          <a:p>
            <a:endParaRPr b="1"/>
          </a:p>
        </p:txBody>
      </p:sp>
      <p:sp>
        <p:nvSpPr>
          <p:cNvPr id="59"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4"/>
          </p:nvPr>
        </p:nvSpPr>
        <p:spPr>
          <a:xfrm>
            <a:off x="7200104" y="2160588"/>
            <a:ext cx="1439864" cy="3779411"/>
          </a:xfrm>
          <a:prstGeom prst="roundRect">
            <a:avLst>
              <a:gd name="adj" fmla="val 10455"/>
            </a:avLst>
          </a:prstGeom>
        </p:spPr>
        <p:txBody>
          <a:bodyPr>
            <a:normAutofit/>
          </a:bodyPr>
          <a:lstStyle>
            <a:lvl1pPr>
              <a:defRPr sz="1200"/>
            </a:lvl1pPr>
          </a:lstStyle>
          <a:p>
            <a:pPr lvl="0"/>
            <a:r>
              <a:rPr lang="en-US" noProof="0"/>
              <a:t>Click icon to add picture</a:t>
            </a:r>
            <a:endParaRPr lang="en-GB" noProof="0" dirty="0"/>
          </a:p>
        </p:txBody>
      </p:sp>
      <p:sp>
        <p:nvSpPr>
          <p:cNvPr id="60" name="Text Placeholder 6" descr="First level - paragraph text&#10;Second level - bullet 1&#10;Third level - bullet 2&#10;&#10;No more than 100 words per slide" title="Main text copy"/>
          <p:cNvSpPr>
            <a:spLocks noGrp="1"/>
          </p:cNvSpPr>
          <p:nvPr>
            <p:ph type="body" sz="quarter" idx="15"/>
          </p:nvPr>
        </p:nvSpPr>
        <p:spPr>
          <a:xfrm>
            <a:off x="720724" y="5409178"/>
            <a:ext cx="6118223" cy="530821"/>
          </a:xfrm>
        </p:spPr>
        <p:txBody>
          <a:bodyPr anchor="b">
            <a:normAutofit/>
          </a:bodyPr>
          <a:lstStyle>
            <a:lvl1pPr marL="0" marR="0" indent="0" algn="l" defTabSz="914400" rtl="0" eaLnBrk="0" fontAlgn="base" latinLnBrk="0" hangingPunct="0">
              <a:lnSpc>
                <a:spcPct val="100000"/>
              </a:lnSpc>
              <a:spcBef>
                <a:spcPts val="0"/>
              </a:spcBef>
              <a:spcAft>
                <a:spcPts val="1200"/>
              </a:spcAft>
              <a:buClrTx/>
              <a:buSzTx/>
              <a:buFontTx/>
              <a:buNone/>
              <a:tabLst/>
              <a:defRPr sz="1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Click to edit Master text styles</a:t>
            </a:r>
          </a:p>
        </p:txBody>
      </p:sp>
      <p:sp>
        <p:nvSpPr>
          <p:cNvPr id="61"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solidFill>
                  <a:srgbClr val="00539B"/>
                </a:solidFill>
              </a:rPr>
              <a:pPr/>
              <a:t>‹#›</a:t>
            </a:fld>
            <a:endParaRPr lang="en-GB" dirty="0">
              <a:solidFill>
                <a:srgbClr val="00539B"/>
              </a:solidFill>
            </a:endParaRPr>
          </a:p>
        </p:txBody>
      </p:sp>
    </p:spTree>
    <p:extLst>
      <p:ext uri="{BB962C8B-B14F-4D97-AF65-F5344CB8AC3E}">
        <p14:creationId xmlns:p14="http://schemas.microsoft.com/office/powerpoint/2010/main" val="1936614376"/>
      </p:ext>
    </p:extLst>
  </p:cSld>
  <p:clrMapOvr>
    <a:masterClrMapping/>
  </p:clrMapOvr>
</p:sldLayout>
</file>

<file path=ppt/slideLayouts/slideLayout274.xml><?xml version="1.0" encoding="utf-8"?>
<p:sldLayout xmlns:a="http://schemas.openxmlformats.org/drawingml/2006/main" xmlns:r="http://schemas.openxmlformats.org/officeDocument/2006/relationships" xmlns:p="http://schemas.openxmlformats.org/presentationml/2006/main" preserve="1" userDrawn="1">
  <p:cSld name="2_Title, Content and Text">
    <p:spTree>
      <p:nvGrpSpPr>
        <p:cNvPr id="1" name=""/>
        <p:cNvGrpSpPr/>
        <p:nvPr/>
      </p:nvGrpSpPr>
      <p:grpSpPr>
        <a:xfrm>
          <a:off x="0" y="0"/>
          <a:ext cx="0" cy="0"/>
          <a:chOff x="0" y="0"/>
          <a:chExt cx="0" cy="0"/>
        </a:xfrm>
      </p:grpSpPr>
      <p:sp>
        <p:nvSpPr>
          <p:cNvPr id="2" name="Title 1"/>
          <p:cNvSpPr>
            <a:spLocks noGrp="1"/>
          </p:cNvSpPr>
          <p:nvPr>
            <p:ph type="title"/>
          </p:nvPr>
        </p:nvSpPr>
        <p:spPr>
          <a:xfrm>
            <a:off x="719134" y="0"/>
            <a:ext cx="6291266" cy="1079499"/>
          </a:xfrm>
        </p:spPr>
        <p:txBody>
          <a:bodyPr/>
          <a:lstStyle/>
          <a:p>
            <a:r>
              <a:rPr lang="en-US"/>
              <a:t>Click to edit Master title style</a:t>
            </a:r>
            <a:endParaRPr lang="en-US" dirty="0"/>
          </a:p>
        </p:txBody>
      </p:sp>
      <p:sp>
        <p:nvSpPr>
          <p:cNvPr id="4" name="Text Placeholder 3"/>
          <p:cNvSpPr>
            <a:spLocks noGrp="1"/>
          </p:cNvSpPr>
          <p:nvPr>
            <p:ph type="body" sz="half" idx="2"/>
          </p:nvPr>
        </p:nvSpPr>
        <p:spPr>
          <a:xfrm>
            <a:off x="5038724" y="2160588"/>
            <a:ext cx="3600844" cy="3959412"/>
          </a:xfrm>
          <a:prstGeom prst="rect">
            <a:avLst/>
          </a:prstGeom>
        </p:spPr>
        <p:txBody>
          <a:bodyPr>
            <a:normAutofit/>
          </a:bodyPr>
          <a:lstStyle>
            <a:lvl1pPr marL="0" marR="0" indent="0" algn="l" defTabSz="914400" rtl="0" eaLnBrk="0" fontAlgn="base" latinLnBrk="0" hangingPunct="0">
              <a:lnSpc>
                <a:spcPct val="100000"/>
              </a:lnSpc>
              <a:spcBef>
                <a:spcPts val="0"/>
              </a:spcBef>
              <a:spcAft>
                <a:spcPts val="600"/>
              </a:spcAft>
              <a:buClrTx/>
              <a:buSzTx/>
              <a:buFontTx/>
              <a:buNone/>
              <a:tabLst/>
              <a:defRPr>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600"/>
              </a:spcAft>
              <a:buClrTx/>
              <a:buSzTx/>
              <a:buFont typeface="Arial" charset="0"/>
              <a:buChar char="•"/>
              <a:tabLst/>
              <a:defRPr>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600"/>
              </a:spcAft>
              <a:buClrTx/>
              <a:buSzTx/>
              <a:buFont typeface="Arial"/>
              <a:buChar char="•"/>
              <a:tabLst/>
              <a:defRPr>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6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Click to edit Master text styles</a:t>
            </a:r>
          </a:p>
          <a:p>
            <a:pPr marL="0" marR="0" lvl="1"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Second level</a:t>
            </a:r>
          </a:p>
          <a:p>
            <a:pPr marL="0" marR="0" lvl="2"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Third level</a:t>
            </a:r>
          </a:p>
          <a:p>
            <a:pPr marL="0" marR="0" lvl="3"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Fourth level</a:t>
            </a:r>
          </a:p>
        </p:txBody>
      </p:sp>
      <p:sp>
        <p:nvSpPr>
          <p:cNvPr id="54" name="Date Placeholder 3"/>
          <p:cNvSpPr>
            <a:spLocks noGrp="1"/>
          </p:cNvSpPr>
          <p:nvPr>
            <p:ph type="dt" sz="half" idx="10"/>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64815ECD-0D2A-4942-A2BB-9C0FFC9E6DD9}" type="datetime3">
              <a:rPr lang="en-GB" smtClean="0">
                <a:solidFill>
                  <a:srgbClr val="00539B"/>
                </a:solidFill>
              </a:rPr>
              <a:pPr/>
              <a:t>20 February, 2019</a:t>
            </a:fld>
            <a:endParaRPr lang="en-GB" dirty="0">
              <a:solidFill>
                <a:srgbClr val="00539B"/>
              </a:solidFill>
            </a:endParaRPr>
          </a:p>
        </p:txBody>
      </p:sp>
      <p:sp>
        <p:nvSpPr>
          <p:cNvPr id="55"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1000" b="0" i="0" u="none">
                <a:solidFill>
                  <a:srgbClr val="FFFFFF"/>
                </a:solidFill>
                <a:latin typeface="Arial"/>
              </a:defRPr>
            </a:lvl1pPr>
          </a:lstStyle>
          <a:p>
            <a:endParaRPr b="1"/>
          </a:p>
        </p:txBody>
      </p:sp>
      <p:sp>
        <p:nvSpPr>
          <p:cNvPr id="58"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7"/>
          </p:nvPr>
        </p:nvSpPr>
        <p:spPr>
          <a:xfrm>
            <a:off x="719136" y="2160588"/>
            <a:ext cx="3959225" cy="3240274"/>
          </a:xfrm>
          <a:prstGeom prst="roundRect">
            <a:avLst>
              <a:gd name="adj" fmla="val 3484"/>
            </a:avLst>
          </a:prstGeom>
        </p:spPr>
        <p:txBody>
          <a:bodyPr/>
          <a:lstStyle/>
          <a:p>
            <a:pPr lvl="0"/>
            <a:r>
              <a:rPr lang="en-US" noProof="0"/>
              <a:t>Click icon to add picture</a:t>
            </a:r>
            <a:endParaRPr lang="en-GB" noProof="0" dirty="0"/>
          </a:p>
        </p:txBody>
      </p:sp>
      <p:sp>
        <p:nvSpPr>
          <p:cNvPr id="62" name="Text Placeholder 6"/>
          <p:cNvSpPr>
            <a:spLocks noGrp="1"/>
          </p:cNvSpPr>
          <p:nvPr>
            <p:ph type="body" sz="quarter" idx="13"/>
          </p:nvPr>
        </p:nvSpPr>
        <p:spPr>
          <a:xfrm>
            <a:off x="719136" y="5760000"/>
            <a:ext cx="3959224" cy="360363"/>
          </a:xfrm>
          <a:prstGeom prst="rect">
            <a:avLst/>
          </a:prstGeom>
        </p:spPr>
        <p:txBody>
          <a:bodyPr>
            <a:normAutofit/>
          </a:bodyPr>
          <a:lstStyle>
            <a:lvl1pPr marL="0" marR="0" indent="0" algn="l" defTabSz="914400" rtl="0" eaLnBrk="0" fontAlgn="base" latinLnBrk="0" hangingPunct="0">
              <a:lnSpc>
                <a:spcPct val="100000"/>
              </a:lnSpc>
              <a:spcBef>
                <a:spcPts val="0"/>
              </a:spcBef>
              <a:spcAft>
                <a:spcPts val="12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Click to edit Master text styles</a:t>
            </a:r>
          </a:p>
        </p:txBody>
      </p:sp>
      <p:sp>
        <p:nvSpPr>
          <p:cNvPr id="57"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solidFill>
                  <a:srgbClr val="00539B"/>
                </a:solidFill>
              </a:rPr>
              <a:pPr/>
              <a:t>‹#›</a:t>
            </a:fld>
            <a:endParaRPr lang="en-GB" dirty="0">
              <a:solidFill>
                <a:srgbClr val="00539B"/>
              </a:solidFill>
            </a:endParaRPr>
          </a:p>
        </p:txBody>
      </p:sp>
    </p:spTree>
    <p:extLst>
      <p:ext uri="{BB962C8B-B14F-4D97-AF65-F5344CB8AC3E}">
        <p14:creationId xmlns:p14="http://schemas.microsoft.com/office/powerpoint/2010/main" val="4048801736"/>
      </p:ext>
    </p:extLst>
  </p:cSld>
  <p:clrMapOvr>
    <a:masterClrMapping/>
  </p:clrMapOvr>
</p:sldLayout>
</file>

<file path=ppt/slideLayouts/slideLayout275.xml><?xml version="1.0" encoding="utf-8"?>
<p:sldLayout xmlns:a="http://schemas.openxmlformats.org/drawingml/2006/main" xmlns:r="http://schemas.openxmlformats.org/officeDocument/2006/relationships" xmlns:p="http://schemas.openxmlformats.org/presentationml/2006/main" preserve="1" userDrawn="1">
  <p:cSld name="3_Title, Content and Text">
    <p:spTree>
      <p:nvGrpSpPr>
        <p:cNvPr id="1" name=""/>
        <p:cNvGrpSpPr/>
        <p:nvPr/>
      </p:nvGrpSpPr>
      <p:grpSpPr>
        <a:xfrm>
          <a:off x="0" y="0"/>
          <a:ext cx="0" cy="0"/>
          <a:chOff x="0" y="0"/>
          <a:chExt cx="0" cy="0"/>
        </a:xfrm>
      </p:grpSpPr>
      <p:sp>
        <p:nvSpPr>
          <p:cNvPr id="2" name="Title 1"/>
          <p:cNvSpPr>
            <a:spLocks noGrp="1"/>
          </p:cNvSpPr>
          <p:nvPr>
            <p:ph type="title"/>
          </p:nvPr>
        </p:nvSpPr>
        <p:spPr>
          <a:xfrm>
            <a:off x="719134" y="0"/>
            <a:ext cx="6291266" cy="1079499"/>
          </a:xfrm>
        </p:spPr>
        <p:txBody>
          <a:bodyPr/>
          <a:lstStyle/>
          <a:p>
            <a:r>
              <a:rPr lang="en-US"/>
              <a:t>Click to edit Master title style</a:t>
            </a:r>
            <a:endParaRPr lang="en-US" dirty="0"/>
          </a:p>
        </p:txBody>
      </p:sp>
      <p:sp>
        <p:nvSpPr>
          <p:cNvPr id="4" name="Text Placeholder 3"/>
          <p:cNvSpPr>
            <a:spLocks noGrp="1"/>
          </p:cNvSpPr>
          <p:nvPr>
            <p:ph type="body" sz="half" idx="2"/>
          </p:nvPr>
        </p:nvSpPr>
        <p:spPr>
          <a:xfrm>
            <a:off x="5038724" y="2160588"/>
            <a:ext cx="3600844" cy="3959775"/>
          </a:xfrm>
          <a:prstGeom prst="rect">
            <a:avLst/>
          </a:prstGeom>
        </p:spPr>
        <p:txBody>
          <a:bodyPr>
            <a:normAutofit/>
          </a:bodyPr>
          <a:lstStyle>
            <a:lvl1pPr marL="0" marR="0" indent="0" algn="l" defTabSz="914400" rtl="0" eaLnBrk="0" fontAlgn="base" latinLnBrk="0" hangingPunct="0">
              <a:lnSpc>
                <a:spcPct val="100000"/>
              </a:lnSpc>
              <a:spcBef>
                <a:spcPts val="0"/>
              </a:spcBef>
              <a:spcAft>
                <a:spcPts val="1200"/>
              </a:spcAft>
              <a:buClrTx/>
              <a:buSzTx/>
              <a:buFontTx/>
              <a:buNone/>
              <a:tabLst/>
              <a:defRPr>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Click to edit Master text styles</a:t>
            </a:r>
          </a:p>
          <a:p>
            <a:pPr marL="0" marR="0" lvl="1"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Second level</a:t>
            </a:r>
          </a:p>
          <a:p>
            <a:pPr marL="0" marR="0" lvl="2"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Third level</a:t>
            </a:r>
          </a:p>
          <a:p>
            <a:pPr marL="0" marR="0" lvl="3"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Fourth level</a:t>
            </a:r>
          </a:p>
        </p:txBody>
      </p:sp>
      <p:sp>
        <p:nvSpPr>
          <p:cNvPr id="54" name="Date Placeholder 3"/>
          <p:cNvSpPr>
            <a:spLocks noGrp="1"/>
          </p:cNvSpPr>
          <p:nvPr>
            <p:ph type="dt" sz="half" idx="10"/>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64815ECD-0D2A-4942-A2BB-9C0FFC9E6DD9}" type="datetime3">
              <a:rPr lang="en-GB" smtClean="0">
                <a:solidFill>
                  <a:srgbClr val="00539B"/>
                </a:solidFill>
              </a:rPr>
              <a:pPr/>
              <a:t>20 February, 2019</a:t>
            </a:fld>
            <a:endParaRPr lang="en-GB" dirty="0">
              <a:solidFill>
                <a:srgbClr val="00539B"/>
              </a:solidFill>
            </a:endParaRPr>
          </a:p>
        </p:txBody>
      </p:sp>
      <p:sp>
        <p:nvSpPr>
          <p:cNvPr id="55"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1000" b="0" i="0" u="none">
                <a:solidFill>
                  <a:srgbClr val="FFFFFF"/>
                </a:solidFill>
                <a:latin typeface="Arial"/>
              </a:defRPr>
            </a:lvl1pPr>
          </a:lstStyle>
          <a:p>
            <a:endParaRPr b="1"/>
          </a:p>
        </p:txBody>
      </p:sp>
      <p:sp>
        <p:nvSpPr>
          <p:cNvPr id="58"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7"/>
          </p:nvPr>
        </p:nvSpPr>
        <p:spPr>
          <a:xfrm>
            <a:off x="719927" y="2160588"/>
            <a:ext cx="3958434" cy="1439862"/>
          </a:xfrm>
          <a:prstGeom prst="roundRect">
            <a:avLst>
              <a:gd name="adj" fmla="val 5286"/>
            </a:avLst>
          </a:prstGeom>
        </p:spPr>
        <p:txBody>
          <a:bodyPr/>
          <a:lstStyle/>
          <a:p>
            <a:pPr lvl="0"/>
            <a:r>
              <a:rPr lang="en-US" noProof="0"/>
              <a:t>Click icon to add picture</a:t>
            </a:r>
            <a:endParaRPr lang="en-GB" noProof="0" dirty="0"/>
          </a:p>
        </p:txBody>
      </p:sp>
      <p:sp>
        <p:nvSpPr>
          <p:cNvPr id="59"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8"/>
          </p:nvPr>
        </p:nvSpPr>
        <p:spPr>
          <a:xfrm>
            <a:off x="719926" y="3960813"/>
            <a:ext cx="3958433" cy="1440050"/>
          </a:xfrm>
          <a:prstGeom prst="roundRect">
            <a:avLst>
              <a:gd name="adj" fmla="val 5286"/>
            </a:avLst>
          </a:prstGeom>
        </p:spPr>
        <p:txBody>
          <a:bodyPr/>
          <a:lstStyle/>
          <a:p>
            <a:pPr lvl="0"/>
            <a:r>
              <a:rPr lang="en-US" noProof="0"/>
              <a:t>Click icon to add picture</a:t>
            </a:r>
            <a:endParaRPr lang="en-GB" noProof="0" dirty="0"/>
          </a:p>
        </p:txBody>
      </p:sp>
      <p:sp>
        <p:nvSpPr>
          <p:cNvPr id="61" name="Text Placeholder 6"/>
          <p:cNvSpPr>
            <a:spLocks noGrp="1"/>
          </p:cNvSpPr>
          <p:nvPr>
            <p:ph type="body" sz="quarter" idx="13"/>
          </p:nvPr>
        </p:nvSpPr>
        <p:spPr>
          <a:xfrm>
            <a:off x="719136" y="5760000"/>
            <a:ext cx="3959225" cy="360363"/>
          </a:xfrm>
          <a:prstGeom prst="rect">
            <a:avLst/>
          </a:prstGeom>
        </p:spPr>
        <p:txBody>
          <a:bodyPr>
            <a:normAutofit/>
          </a:bodyPr>
          <a:lstStyle>
            <a:lvl1pPr marL="0" marR="0" indent="0" algn="l" defTabSz="914400" rtl="0" eaLnBrk="0" fontAlgn="base" latinLnBrk="0" hangingPunct="0">
              <a:lnSpc>
                <a:spcPct val="100000"/>
              </a:lnSpc>
              <a:spcBef>
                <a:spcPts val="0"/>
              </a:spcBef>
              <a:spcAft>
                <a:spcPts val="12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Click to edit Master text styles</a:t>
            </a:r>
          </a:p>
        </p:txBody>
      </p:sp>
      <p:sp>
        <p:nvSpPr>
          <p:cNvPr id="60"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solidFill>
                  <a:srgbClr val="00539B"/>
                </a:solidFill>
              </a:rPr>
              <a:pPr/>
              <a:t>‹#›</a:t>
            </a:fld>
            <a:endParaRPr lang="en-GB" dirty="0">
              <a:solidFill>
                <a:srgbClr val="00539B"/>
              </a:solidFill>
            </a:endParaRPr>
          </a:p>
        </p:txBody>
      </p:sp>
    </p:spTree>
    <p:extLst>
      <p:ext uri="{BB962C8B-B14F-4D97-AF65-F5344CB8AC3E}">
        <p14:creationId xmlns:p14="http://schemas.microsoft.com/office/powerpoint/2010/main" val="1184398887"/>
      </p:ext>
    </p:extLst>
  </p:cSld>
  <p:clrMapOvr>
    <a:masterClrMapping/>
  </p:clrMapOvr>
</p:sldLayout>
</file>

<file path=ppt/slideLayouts/slideLayout276.xml><?xml version="1.0" encoding="utf-8"?>
<p:sldLayout xmlns:a="http://schemas.openxmlformats.org/drawingml/2006/main" xmlns:r="http://schemas.openxmlformats.org/officeDocument/2006/relationships" xmlns:p="http://schemas.openxmlformats.org/presentationml/2006/main" preserve="1" userDrawn="1">
  <p:cSld name="1_Title, Content and Text">
    <p:spTree>
      <p:nvGrpSpPr>
        <p:cNvPr id="1" name=""/>
        <p:cNvGrpSpPr/>
        <p:nvPr/>
      </p:nvGrpSpPr>
      <p:grpSpPr>
        <a:xfrm>
          <a:off x="0" y="0"/>
          <a:ext cx="0" cy="0"/>
          <a:chOff x="0" y="0"/>
          <a:chExt cx="0" cy="0"/>
        </a:xfrm>
      </p:grpSpPr>
      <p:sp>
        <p:nvSpPr>
          <p:cNvPr id="2" name="Title 1"/>
          <p:cNvSpPr>
            <a:spLocks noGrp="1"/>
          </p:cNvSpPr>
          <p:nvPr>
            <p:ph type="title"/>
          </p:nvPr>
        </p:nvSpPr>
        <p:spPr>
          <a:xfrm>
            <a:off x="719134" y="0"/>
            <a:ext cx="6291266" cy="1079499"/>
          </a:xfrm>
        </p:spPr>
        <p:txBody>
          <a:bodyPr/>
          <a:lstStyle/>
          <a:p>
            <a:r>
              <a:rPr lang="en-US"/>
              <a:t>Click to edit Master title style</a:t>
            </a:r>
            <a:endParaRPr lang="en-US" dirty="0"/>
          </a:p>
        </p:txBody>
      </p:sp>
      <p:sp>
        <p:nvSpPr>
          <p:cNvPr id="4" name="Text Placeholder 3"/>
          <p:cNvSpPr>
            <a:spLocks noGrp="1"/>
          </p:cNvSpPr>
          <p:nvPr>
            <p:ph type="body" sz="half" idx="2"/>
          </p:nvPr>
        </p:nvSpPr>
        <p:spPr>
          <a:xfrm>
            <a:off x="5038722" y="2160588"/>
            <a:ext cx="3600845" cy="3959775"/>
          </a:xfrm>
          <a:prstGeom prst="rect">
            <a:avLst/>
          </a:prstGeom>
        </p:spPr>
        <p:txBody>
          <a:bodyPr>
            <a:normAutofit/>
          </a:bodyPr>
          <a:lstStyle>
            <a:lvl1pPr marL="0" marR="0" indent="0" algn="l" defTabSz="914400" rtl="0" eaLnBrk="0" fontAlgn="base" latinLnBrk="0" hangingPunct="0">
              <a:lnSpc>
                <a:spcPct val="100000"/>
              </a:lnSpc>
              <a:spcBef>
                <a:spcPts val="0"/>
              </a:spcBef>
              <a:spcAft>
                <a:spcPts val="1200"/>
              </a:spcAft>
              <a:buClrTx/>
              <a:buSzTx/>
              <a:buFontTx/>
              <a:buNone/>
              <a:tabLst/>
              <a:defRPr>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Click to edit Master text styles</a:t>
            </a:r>
          </a:p>
          <a:p>
            <a:pPr marL="0" marR="0" lvl="1"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Second level</a:t>
            </a:r>
          </a:p>
          <a:p>
            <a:pPr marL="0" marR="0" lvl="2"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Third level</a:t>
            </a:r>
          </a:p>
          <a:p>
            <a:pPr marL="0" marR="0" lvl="3"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Fourth level</a:t>
            </a:r>
          </a:p>
        </p:txBody>
      </p:sp>
      <p:sp>
        <p:nvSpPr>
          <p:cNvPr id="54" name="Date Placeholder 3"/>
          <p:cNvSpPr>
            <a:spLocks noGrp="1"/>
          </p:cNvSpPr>
          <p:nvPr>
            <p:ph type="dt" sz="half" idx="10"/>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64815ECD-0D2A-4942-A2BB-9C0FFC9E6DD9}" type="datetime3">
              <a:rPr lang="en-GB" smtClean="0">
                <a:solidFill>
                  <a:srgbClr val="00539B"/>
                </a:solidFill>
              </a:rPr>
              <a:pPr/>
              <a:t>20 February, 2019</a:t>
            </a:fld>
            <a:endParaRPr lang="en-GB" dirty="0">
              <a:solidFill>
                <a:srgbClr val="00539B"/>
              </a:solidFill>
            </a:endParaRPr>
          </a:p>
        </p:txBody>
      </p:sp>
      <p:sp>
        <p:nvSpPr>
          <p:cNvPr id="55"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1000" b="0" i="0" u="none">
                <a:solidFill>
                  <a:srgbClr val="FFFFFF"/>
                </a:solidFill>
                <a:latin typeface="Arial"/>
              </a:defRPr>
            </a:lvl1pPr>
          </a:lstStyle>
          <a:p>
            <a:endParaRPr b="1"/>
          </a:p>
        </p:txBody>
      </p:sp>
      <p:sp>
        <p:nvSpPr>
          <p:cNvPr id="58"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7"/>
          </p:nvPr>
        </p:nvSpPr>
        <p:spPr>
          <a:xfrm>
            <a:off x="719927" y="2160588"/>
            <a:ext cx="3956054" cy="719137"/>
          </a:xfrm>
          <a:prstGeom prst="roundRect">
            <a:avLst>
              <a:gd name="adj" fmla="val 5286"/>
            </a:avLst>
          </a:prstGeom>
        </p:spPr>
        <p:txBody>
          <a:bodyPr/>
          <a:lstStyle/>
          <a:p>
            <a:pPr lvl="0"/>
            <a:r>
              <a:rPr lang="en-US" noProof="0"/>
              <a:t>Click icon to add picture</a:t>
            </a:r>
            <a:endParaRPr lang="en-GB" noProof="0" dirty="0"/>
          </a:p>
        </p:txBody>
      </p:sp>
      <p:sp>
        <p:nvSpPr>
          <p:cNvPr id="59"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8"/>
          </p:nvPr>
        </p:nvSpPr>
        <p:spPr>
          <a:xfrm>
            <a:off x="719927" y="3240788"/>
            <a:ext cx="1797847" cy="2159212"/>
          </a:xfrm>
          <a:prstGeom prst="roundRect">
            <a:avLst>
              <a:gd name="adj" fmla="val 5286"/>
            </a:avLst>
          </a:prstGeom>
        </p:spPr>
        <p:txBody>
          <a:bodyPr/>
          <a:lstStyle/>
          <a:p>
            <a:pPr lvl="0"/>
            <a:r>
              <a:rPr lang="en-US" noProof="0"/>
              <a:t>Click icon to add picture</a:t>
            </a:r>
            <a:endParaRPr lang="en-GB" noProof="0" dirty="0"/>
          </a:p>
        </p:txBody>
      </p:sp>
      <p:sp>
        <p:nvSpPr>
          <p:cNvPr id="61" name="Text Placeholder 6"/>
          <p:cNvSpPr>
            <a:spLocks noGrp="1"/>
          </p:cNvSpPr>
          <p:nvPr>
            <p:ph type="body" sz="quarter" idx="13"/>
          </p:nvPr>
        </p:nvSpPr>
        <p:spPr>
          <a:xfrm>
            <a:off x="719136" y="5760000"/>
            <a:ext cx="3956845" cy="360363"/>
          </a:xfrm>
          <a:prstGeom prst="rect">
            <a:avLst/>
          </a:prstGeom>
        </p:spPr>
        <p:txBody>
          <a:bodyPr>
            <a:normAutofit/>
          </a:bodyPr>
          <a:lstStyle>
            <a:lvl1pPr marL="0" marR="0" indent="0" algn="l" defTabSz="914400" rtl="0" eaLnBrk="0" fontAlgn="base" latinLnBrk="0" hangingPunct="0">
              <a:lnSpc>
                <a:spcPct val="100000"/>
              </a:lnSpc>
              <a:spcBef>
                <a:spcPts val="0"/>
              </a:spcBef>
              <a:spcAft>
                <a:spcPts val="12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Click to edit Master text styles</a:t>
            </a:r>
          </a:p>
        </p:txBody>
      </p:sp>
      <p:sp>
        <p:nvSpPr>
          <p:cNvPr id="62"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9"/>
          </p:nvPr>
        </p:nvSpPr>
        <p:spPr>
          <a:xfrm>
            <a:off x="2878135" y="3240788"/>
            <a:ext cx="1797846" cy="2159212"/>
          </a:xfrm>
          <a:prstGeom prst="roundRect">
            <a:avLst>
              <a:gd name="adj" fmla="val 5286"/>
            </a:avLst>
          </a:prstGeom>
        </p:spPr>
        <p:txBody>
          <a:bodyPr/>
          <a:lstStyle/>
          <a:p>
            <a:pPr lvl="0"/>
            <a:r>
              <a:rPr lang="en-US" noProof="0"/>
              <a:t>Click icon to add picture</a:t>
            </a:r>
            <a:endParaRPr lang="en-GB" noProof="0" dirty="0"/>
          </a:p>
        </p:txBody>
      </p:sp>
      <p:sp>
        <p:nvSpPr>
          <p:cNvPr id="60"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solidFill>
                  <a:srgbClr val="00539B"/>
                </a:solidFill>
              </a:rPr>
              <a:pPr/>
              <a:t>‹#›</a:t>
            </a:fld>
            <a:endParaRPr lang="en-GB" dirty="0">
              <a:solidFill>
                <a:srgbClr val="00539B"/>
              </a:solidFill>
            </a:endParaRPr>
          </a:p>
        </p:txBody>
      </p:sp>
    </p:spTree>
    <p:extLst>
      <p:ext uri="{BB962C8B-B14F-4D97-AF65-F5344CB8AC3E}">
        <p14:creationId xmlns:p14="http://schemas.microsoft.com/office/powerpoint/2010/main" val="1563324369"/>
      </p:ext>
    </p:extLst>
  </p:cSld>
  <p:clrMapOvr>
    <a:masterClrMapping/>
  </p:clrMapOvr>
</p:sldLayout>
</file>

<file path=ppt/slideLayouts/slideLayout277.xml><?xml version="1.0" encoding="utf-8"?>
<p:sldLayout xmlns:a="http://schemas.openxmlformats.org/drawingml/2006/main" xmlns:r="http://schemas.openxmlformats.org/officeDocument/2006/relationships" xmlns:p="http://schemas.openxmlformats.org/presentationml/2006/main" preserve="1" userDrawn="1">
  <p:cSld name="5_Title, Content and Text">
    <p:spTree>
      <p:nvGrpSpPr>
        <p:cNvPr id="1" name=""/>
        <p:cNvGrpSpPr/>
        <p:nvPr/>
      </p:nvGrpSpPr>
      <p:grpSpPr>
        <a:xfrm>
          <a:off x="0" y="0"/>
          <a:ext cx="0" cy="0"/>
          <a:chOff x="0" y="0"/>
          <a:chExt cx="0" cy="0"/>
        </a:xfrm>
      </p:grpSpPr>
      <p:sp>
        <p:nvSpPr>
          <p:cNvPr id="2" name="Title 1"/>
          <p:cNvSpPr>
            <a:spLocks noGrp="1"/>
          </p:cNvSpPr>
          <p:nvPr>
            <p:ph type="title"/>
          </p:nvPr>
        </p:nvSpPr>
        <p:spPr>
          <a:xfrm>
            <a:off x="719134" y="0"/>
            <a:ext cx="6291266" cy="1079499"/>
          </a:xfrm>
        </p:spPr>
        <p:txBody>
          <a:bodyPr/>
          <a:lstStyle/>
          <a:p>
            <a:r>
              <a:rPr lang="en-US"/>
              <a:t>Click to edit Master title style</a:t>
            </a:r>
            <a:endParaRPr lang="en-US" dirty="0"/>
          </a:p>
        </p:txBody>
      </p:sp>
      <p:sp>
        <p:nvSpPr>
          <p:cNvPr id="4" name="Text Placeholder 3"/>
          <p:cNvSpPr>
            <a:spLocks noGrp="1"/>
          </p:cNvSpPr>
          <p:nvPr>
            <p:ph type="body" sz="half" idx="2"/>
          </p:nvPr>
        </p:nvSpPr>
        <p:spPr>
          <a:xfrm>
            <a:off x="5038722" y="2160588"/>
            <a:ext cx="3600845" cy="3959775"/>
          </a:xfrm>
          <a:prstGeom prst="rect">
            <a:avLst/>
          </a:prstGeom>
        </p:spPr>
        <p:txBody>
          <a:bodyPr>
            <a:normAutofit/>
          </a:bodyPr>
          <a:lstStyle>
            <a:lvl1pPr marL="0" marR="0" indent="0" algn="l" defTabSz="914400" rtl="0" eaLnBrk="0" fontAlgn="base" latinLnBrk="0" hangingPunct="0">
              <a:lnSpc>
                <a:spcPct val="100000"/>
              </a:lnSpc>
              <a:spcBef>
                <a:spcPts val="0"/>
              </a:spcBef>
              <a:spcAft>
                <a:spcPts val="1200"/>
              </a:spcAft>
              <a:buClrTx/>
              <a:buSzTx/>
              <a:buFontTx/>
              <a:buNone/>
              <a:tabLst/>
              <a:defRPr>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Click to edit Master text styles</a:t>
            </a:r>
          </a:p>
          <a:p>
            <a:pPr marL="0" marR="0" lvl="1"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Second level</a:t>
            </a:r>
          </a:p>
          <a:p>
            <a:pPr marL="0" marR="0" lvl="2"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Third level</a:t>
            </a:r>
          </a:p>
          <a:p>
            <a:pPr marL="0" marR="0" lvl="3"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Fourth level</a:t>
            </a:r>
          </a:p>
        </p:txBody>
      </p:sp>
      <p:sp>
        <p:nvSpPr>
          <p:cNvPr id="54" name="Date Placeholder 3"/>
          <p:cNvSpPr>
            <a:spLocks noGrp="1"/>
          </p:cNvSpPr>
          <p:nvPr>
            <p:ph type="dt" sz="half" idx="10"/>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64815ECD-0D2A-4942-A2BB-9C0FFC9E6DD9}" type="datetime3">
              <a:rPr lang="en-GB" smtClean="0">
                <a:solidFill>
                  <a:srgbClr val="00539B"/>
                </a:solidFill>
              </a:rPr>
              <a:pPr/>
              <a:t>20 February, 2019</a:t>
            </a:fld>
            <a:endParaRPr lang="en-GB" dirty="0">
              <a:solidFill>
                <a:srgbClr val="00539B"/>
              </a:solidFill>
            </a:endParaRPr>
          </a:p>
        </p:txBody>
      </p:sp>
      <p:sp>
        <p:nvSpPr>
          <p:cNvPr id="55"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1000" b="0" i="0" u="none">
                <a:solidFill>
                  <a:srgbClr val="FFFFFF"/>
                </a:solidFill>
                <a:latin typeface="Arial"/>
              </a:defRPr>
            </a:lvl1pPr>
          </a:lstStyle>
          <a:p>
            <a:endParaRPr b="1"/>
          </a:p>
        </p:txBody>
      </p:sp>
      <p:sp>
        <p:nvSpPr>
          <p:cNvPr id="58"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7"/>
          </p:nvPr>
        </p:nvSpPr>
        <p:spPr>
          <a:xfrm>
            <a:off x="719927" y="2160588"/>
            <a:ext cx="3956054" cy="719137"/>
          </a:xfrm>
          <a:prstGeom prst="roundRect">
            <a:avLst>
              <a:gd name="adj" fmla="val 15436"/>
            </a:avLst>
          </a:prstGeom>
        </p:spPr>
        <p:txBody>
          <a:bodyPr/>
          <a:lstStyle/>
          <a:p>
            <a:pPr lvl="0"/>
            <a:r>
              <a:rPr lang="en-US" noProof="0"/>
              <a:t>Click icon to add picture</a:t>
            </a:r>
            <a:endParaRPr lang="en-GB" noProof="0" dirty="0"/>
          </a:p>
        </p:txBody>
      </p:sp>
      <p:sp>
        <p:nvSpPr>
          <p:cNvPr id="59"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8"/>
          </p:nvPr>
        </p:nvSpPr>
        <p:spPr>
          <a:xfrm>
            <a:off x="719927" y="3240788"/>
            <a:ext cx="3956054" cy="2159212"/>
          </a:xfrm>
          <a:prstGeom prst="roundRect">
            <a:avLst>
              <a:gd name="adj" fmla="val 5286"/>
            </a:avLst>
          </a:prstGeom>
        </p:spPr>
        <p:txBody>
          <a:bodyPr/>
          <a:lstStyle/>
          <a:p>
            <a:pPr lvl="0"/>
            <a:r>
              <a:rPr lang="en-US" noProof="0"/>
              <a:t>Click icon to add picture</a:t>
            </a:r>
            <a:endParaRPr lang="en-GB" noProof="0" dirty="0"/>
          </a:p>
        </p:txBody>
      </p:sp>
      <p:sp>
        <p:nvSpPr>
          <p:cNvPr id="61" name="Text Placeholder 6"/>
          <p:cNvSpPr>
            <a:spLocks noGrp="1"/>
          </p:cNvSpPr>
          <p:nvPr>
            <p:ph type="body" sz="quarter" idx="13"/>
          </p:nvPr>
        </p:nvSpPr>
        <p:spPr>
          <a:xfrm>
            <a:off x="719136" y="5760000"/>
            <a:ext cx="3956845" cy="360363"/>
          </a:xfrm>
          <a:prstGeom prst="rect">
            <a:avLst/>
          </a:prstGeom>
        </p:spPr>
        <p:txBody>
          <a:bodyPr>
            <a:normAutofit/>
          </a:bodyPr>
          <a:lstStyle>
            <a:lvl1pPr marL="0" marR="0" indent="0" algn="l" defTabSz="914400" rtl="0" eaLnBrk="0" fontAlgn="base" latinLnBrk="0" hangingPunct="0">
              <a:lnSpc>
                <a:spcPct val="100000"/>
              </a:lnSpc>
              <a:spcBef>
                <a:spcPts val="0"/>
              </a:spcBef>
              <a:spcAft>
                <a:spcPts val="12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Click to edit Master text styles</a:t>
            </a:r>
          </a:p>
        </p:txBody>
      </p:sp>
      <p:sp>
        <p:nvSpPr>
          <p:cNvPr id="60"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solidFill>
                  <a:srgbClr val="00539B"/>
                </a:solidFill>
              </a:rPr>
              <a:pPr/>
              <a:t>‹#›</a:t>
            </a:fld>
            <a:endParaRPr lang="en-GB" dirty="0">
              <a:solidFill>
                <a:srgbClr val="00539B"/>
              </a:solidFill>
            </a:endParaRPr>
          </a:p>
        </p:txBody>
      </p:sp>
    </p:spTree>
    <p:extLst>
      <p:ext uri="{BB962C8B-B14F-4D97-AF65-F5344CB8AC3E}">
        <p14:creationId xmlns:p14="http://schemas.microsoft.com/office/powerpoint/2010/main" val="19059009"/>
      </p:ext>
    </p:extLst>
  </p:cSld>
  <p:clrMapOvr>
    <a:masterClrMapping/>
  </p:clrMapOvr>
</p:sldLayout>
</file>

<file path=ppt/slideLayouts/slideLayout278.xml><?xml version="1.0" encoding="utf-8"?>
<p:sldLayout xmlns:a="http://schemas.openxmlformats.org/drawingml/2006/main" xmlns:r="http://schemas.openxmlformats.org/officeDocument/2006/relationships" xmlns:p="http://schemas.openxmlformats.org/presentationml/2006/main" preserve="1" userDrawn="1">
  <p:cSld name="4_Title, Content and Text">
    <p:spTree>
      <p:nvGrpSpPr>
        <p:cNvPr id="1" name=""/>
        <p:cNvGrpSpPr/>
        <p:nvPr/>
      </p:nvGrpSpPr>
      <p:grpSpPr>
        <a:xfrm>
          <a:off x="0" y="0"/>
          <a:ext cx="0" cy="0"/>
          <a:chOff x="0" y="0"/>
          <a:chExt cx="0" cy="0"/>
        </a:xfrm>
      </p:grpSpPr>
      <p:sp>
        <p:nvSpPr>
          <p:cNvPr id="2" name="Title 1"/>
          <p:cNvSpPr>
            <a:spLocks noGrp="1"/>
          </p:cNvSpPr>
          <p:nvPr>
            <p:ph type="title"/>
          </p:nvPr>
        </p:nvSpPr>
        <p:spPr>
          <a:xfrm>
            <a:off x="719134" y="0"/>
            <a:ext cx="6291266" cy="1079499"/>
          </a:xfrm>
        </p:spPr>
        <p:txBody>
          <a:bodyPr/>
          <a:lstStyle/>
          <a:p>
            <a:r>
              <a:rPr lang="en-US"/>
              <a:t>Click to edit Master title style</a:t>
            </a:r>
            <a:endParaRPr lang="en-US" dirty="0"/>
          </a:p>
        </p:txBody>
      </p:sp>
      <p:sp>
        <p:nvSpPr>
          <p:cNvPr id="4" name="Text Placeholder 3"/>
          <p:cNvSpPr>
            <a:spLocks noGrp="1"/>
          </p:cNvSpPr>
          <p:nvPr>
            <p:ph type="body" sz="half" idx="2"/>
          </p:nvPr>
        </p:nvSpPr>
        <p:spPr>
          <a:xfrm>
            <a:off x="5038722" y="2160588"/>
            <a:ext cx="3600845" cy="3959775"/>
          </a:xfrm>
          <a:prstGeom prst="rect">
            <a:avLst/>
          </a:prstGeom>
        </p:spPr>
        <p:txBody>
          <a:bodyPr>
            <a:normAutofit/>
          </a:bodyPr>
          <a:lstStyle>
            <a:lvl1pPr marL="0" marR="0" indent="0" algn="l" defTabSz="914400" rtl="0" eaLnBrk="0" fontAlgn="base" latinLnBrk="0" hangingPunct="0">
              <a:lnSpc>
                <a:spcPct val="100000"/>
              </a:lnSpc>
              <a:spcBef>
                <a:spcPts val="0"/>
              </a:spcBef>
              <a:spcAft>
                <a:spcPts val="1200"/>
              </a:spcAft>
              <a:buClrTx/>
              <a:buSzTx/>
              <a:buFontTx/>
              <a:buNone/>
              <a:tabLst/>
              <a:defRPr>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Click to edit Master text styles</a:t>
            </a:r>
          </a:p>
          <a:p>
            <a:pPr marL="0" marR="0" lvl="1"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Second level</a:t>
            </a:r>
          </a:p>
          <a:p>
            <a:pPr marL="0" marR="0" lvl="2"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Third level</a:t>
            </a:r>
          </a:p>
          <a:p>
            <a:pPr marL="0" marR="0" lvl="3"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Fourth level</a:t>
            </a:r>
          </a:p>
        </p:txBody>
      </p:sp>
      <p:sp>
        <p:nvSpPr>
          <p:cNvPr id="54" name="Date Placeholder 3"/>
          <p:cNvSpPr>
            <a:spLocks noGrp="1"/>
          </p:cNvSpPr>
          <p:nvPr>
            <p:ph type="dt" sz="half" idx="10"/>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64815ECD-0D2A-4942-A2BB-9C0FFC9E6DD9}" type="datetime3">
              <a:rPr lang="en-GB" smtClean="0">
                <a:solidFill>
                  <a:srgbClr val="00539B"/>
                </a:solidFill>
              </a:rPr>
              <a:pPr/>
              <a:t>20 February, 2019</a:t>
            </a:fld>
            <a:endParaRPr lang="en-GB" dirty="0">
              <a:solidFill>
                <a:srgbClr val="00539B"/>
              </a:solidFill>
            </a:endParaRPr>
          </a:p>
        </p:txBody>
      </p:sp>
      <p:sp>
        <p:nvSpPr>
          <p:cNvPr id="55"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1000" b="0" i="0" u="none">
                <a:solidFill>
                  <a:srgbClr val="FFFFFF"/>
                </a:solidFill>
                <a:latin typeface="Arial"/>
              </a:defRPr>
            </a:lvl1pPr>
          </a:lstStyle>
          <a:p>
            <a:endParaRPr b="1"/>
          </a:p>
        </p:txBody>
      </p:sp>
      <p:sp>
        <p:nvSpPr>
          <p:cNvPr id="58"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7"/>
          </p:nvPr>
        </p:nvSpPr>
        <p:spPr>
          <a:xfrm>
            <a:off x="719927" y="2160588"/>
            <a:ext cx="3958433" cy="719137"/>
          </a:xfrm>
          <a:prstGeom prst="roundRect">
            <a:avLst>
              <a:gd name="adj" fmla="val 10361"/>
            </a:avLst>
          </a:prstGeom>
        </p:spPr>
        <p:txBody>
          <a:bodyPr>
            <a:normAutofit/>
          </a:bodyPr>
          <a:lstStyle>
            <a:lvl1pPr>
              <a:defRPr sz="1200"/>
            </a:lvl1pPr>
          </a:lstStyle>
          <a:p>
            <a:pPr lvl="0"/>
            <a:r>
              <a:rPr lang="en-US" noProof="0"/>
              <a:t>Click icon to add picture</a:t>
            </a:r>
            <a:endParaRPr lang="en-GB" noProof="0" dirty="0"/>
          </a:p>
        </p:txBody>
      </p:sp>
      <p:sp>
        <p:nvSpPr>
          <p:cNvPr id="59"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8"/>
          </p:nvPr>
        </p:nvSpPr>
        <p:spPr>
          <a:xfrm>
            <a:off x="719927" y="3240788"/>
            <a:ext cx="1797847" cy="1078800"/>
          </a:xfrm>
          <a:prstGeom prst="roundRect">
            <a:avLst>
              <a:gd name="adj" fmla="val 5286"/>
            </a:avLst>
          </a:prstGeom>
        </p:spPr>
        <p:txBody>
          <a:bodyPr>
            <a:normAutofit/>
          </a:bodyPr>
          <a:lstStyle>
            <a:lvl1pPr>
              <a:defRPr sz="1200"/>
            </a:lvl1pPr>
          </a:lstStyle>
          <a:p>
            <a:pPr lvl="0"/>
            <a:r>
              <a:rPr lang="en-US" noProof="0"/>
              <a:t>Click icon to add picture</a:t>
            </a:r>
            <a:endParaRPr lang="en-GB" noProof="0" dirty="0"/>
          </a:p>
        </p:txBody>
      </p:sp>
      <p:sp>
        <p:nvSpPr>
          <p:cNvPr id="61" name="Text Placeholder 6"/>
          <p:cNvSpPr>
            <a:spLocks noGrp="1"/>
          </p:cNvSpPr>
          <p:nvPr>
            <p:ph type="body" sz="quarter" idx="13"/>
          </p:nvPr>
        </p:nvSpPr>
        <p:spPr>
          <a:xfrm>
            <a:off x="719136" y="5760000"/>
            <a:ext cx="3959224" cy="360363"/>
          </a:xfrm>
          <a:prstGeom prst="rect">
            <a:avLst/>
          </a:prstGeom>
        </p:spPr>
        <p:txBody>
          <a:bodyPr>
            <a:normAutofit/>
          </a:bodyPr>
          <a:lstStyle>
            <a:lvl1pPr marL="0" marR="0" indent="0" algn="l" defTabSz="914400" rtl="0" eaLnBrk="0" fontAlgn="base" latinLnBrk="0" hangingPunct="0">
              <a:lnSpc>
                <a:spcPct val="100000"/>
              </a:lnSpc>
              <a:spcBef>
                <a:spcPts val="0"/>
              </a:spcBef>
              <a:spcAft>
                <a:spcPts val="12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Click to edit Master text styles</a:t>
            </a:r>
          </a:p>
        </p:txBody>
      </p:sp>
      <p:sp>
        <p:nvSpPr>
          <p:cNvPr id="62"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9"/>
          </p:nvPr>
        </p:nvSpPr>
        <p:spPr>
          <a:xfrm>
            <a:off x="2878136" y="3240788"/>
            <a:ext cx="1800224" cy="1078800"/>
          </a:xfrm>
          <a:prstGeom prst="roundRect">
            <a:avLst>
              <a:gd name="adj" fmla="val 5286"/>
            </a:avLst>
          </a:prstGeom>
        </p:spPr>
        <p:txBody>
          <a:bodyPr>
            <a:normAutofit/>
          </a:bodyPr>
          <a:lstStyle>
            <a:lvl1pPr>
              <a:defRPr sz="1200"/>
            </a:lvl1pPr>
          </a:lstStyle>
          <a:p>
            <a:pPr lvl="0"/>
            <a:r>
              <a:rPr lang="en-US" noProof="0"/>
              <a:t>Click icon to add picture</a:t>
            </a:r>
            <a:endParaRPr lang="en-GB" noProof="0" dirty="0"/>
          </a:p>
        </p:txBody>
      </p:sp>
      <p:sp>
        <p:nvSpPr>
          <p:cNvPr id="60"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20"/>
          </p:nvPr>
        </p:nvSpPr>
        <p:spPr>
          <a:xfrm>
            <a:off x="719927" y="4680838"/>
            <a:ext cx="3958433" cy="719162"/>
          </a:xfrm>
          <a:prstGeom prst="roundRect">
            <a:avLst>
              <a:gd name="adj" fmla="val 5286"/>
            </a:avLst>
          </a:prstGeom>
        </p:spPr>
        <p:txBody>
          <a:bodyPr>
            <a:normAutofit/>
          </a:bodyPr>
          <a:lstStyle>
            <a:lvl1pPr>
              <a:defRPr sz="1200"/>
            </a:lvl1pPr>
          </a:lstStyle>
          <a:p>
            <a:pPr lvl="0"/>
            <a:r>
              <a:rPr lang="en-US" noProof="0"/>
              <a:t>Click icon to add picture</a:t>
            </a:r>
            <a:endParaRPr lang="en-GB" noProof="0" dirty="0"/>
          </a:p>
        </p:txBody>
      </p:sp>
      <p:sp>
        <p:nvSpPr>
          <p:cNvPr id="63"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solidFill>
                  <a:srgbClr val="00539B"/>
                </a:solidFill>
              </a:rPr>
              <a:pPr/>
              <a:t>‹#›</a:t>
            </a:fld>
            <a:endParaRPr lang="en-GB" dirty="0">
              <a:solidFill>
                <a:srgbClr val="00539B"/>
              </a:solidFill>
            </a:endParaRPr>
          </a:p>
        </p:txBody>
      </p:sp>
    </p:spTree>
    <p:extLst>
      <p:ext uri="{BB962C8B-B14F-4D97-AF65-F5344CB8AC3E}">
        <p14:creationId xmlns:p14="http://schemas.microsoft.com/office/powerpoint/2010/main" val="26977661"/>
      </p:ext>
    </p:extLst>
  </p:cSld>
  <p:clrMapOvr>
    <a:masterClrMapping/>
  </p:clrMapOvr>
</p:sldLayout>
</file>

<file path=ppt/slideLayouts/slideLayout279.xml><?xml version="1.0" encoding="utf-8"?>
<p:sldLayout xmlns:a="http://schemas.openxmlformats.org/drawingml/2006/main" xmlns:r="http://schemas.openxmlformats.org/officeDocument/2006/relationships" xmlns:p="http://schemas.openxmlformats.org/presentationml/2006/main" preserve="1" userDrawn="1">
  <p:cSld name="6_Title, Content and Text">
    <p:spTree>
      <p:nvGrpSpPr>
        <p:cNvPr id="1" name=""/>
        <p:cNvGrpSpPr/>
        <p:nvPr/>
      </p:nvGrpSpPr>
      <p:grpSpPr>
        <a:xfrm>
          <a:off x="0" y="0"/>
          <a:ext cx="0" cy="0"/>
          <a:chOff x="0" y="0"/>
          <a:chExt cx="0" cy="0"/>
        </a:xfrm>
      </p:grpSpPr>
      <p:sp>
        <p:nvSpPr>
          <p:cNvPr id="2" name="Title 1"/>
          <p:cNvSpPr>
            <a:spLocks noGrp="1"/>
          </p:cNvSpPr>
          <p:nvPr>
            <p:ph type="title"/>
          </p:nvPr>
        </p:nvSpPr>
        <p:spPr>
          <a:xfrm>
            <a:off x="719134" y="0"/>
            <a:ext cx="6291266" cy="1079499"/>
          </a:xfrm>
        </p:spPr>
        <p:txBody>
          <a:bodyPr/>
          <a:lstStyle/>
          <a:p>
            <a:r>
              <a:rPr lang="en-US"/>
              <a:t>Click to edit Master title style</a:t>
            </a:r>
            <a:endParaRPr lang="en-US" dirty="0"/>
          </a:p>
        </p:txBody>
      </p:sp>
      <p:sp>
        <p:nvSpPr>
          <p:cNvPr id="4" name="Text Placeholder 3"/>
          <p:cNvSpPr>
            <a:spLocks noGrp="1"/>
          </p:cNvSpPr>
          <p:nvPr>
            <p:ph type="body" sz="half" idx="2"/>
          </p:nvPr>
        </p:nvSpPr>
        <p:spPr>
          <a:xfrm>
            <a:off x="5038722" y="2160588"/>
            <a:ext cx="3600845" cy="3959775"/>
          </a:xfrm>
          <a:prstGeom prst="rect">
            <a:avLst/>
          </a:prstGeom>
        </p:spPr>
        <p:txBody>
          <a:bodyPr>
            <a:normAutofit/>
          </a:bodyPr>
          <a:lstStyle>
            <a:lvl1pPr marL="0" marR="0" indent="0" algn="l" defTabSz="914400" rtl="0" eaLnBrk="0" fontAlgn="base" latinLnBrk="0" hangingPunct="0">
              <a:lnSpc>
                <a:spcPct val="100000"/>
              </a:lnSpc>
              <a:spcBef>
                <a:spcPts val="0"/>
              </a:spcBef>
              <a:spcAft>
                <a:spcPts val="1200"/>
              </a:spcAft>
              <a:buClrTx/>
              <a:buSzTx/>
              <a:buFontTx/>
              <a:buNone/>
              <a:tabLst/>
              <a:defRPr>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Click to edit Master text styles</a:t>
            </a:r>
          </a:p>
          <a:p>
            <a:pPr marL="0" marR="0" lvl="1"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Second level</a:t>
            </a:r>
          </a:p>
          <a:p>
            <a:pPr marL="0" marR="0" lvl="2"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Third level</a:t>
            </a:r>
          </a:p>
          <a:p>
            <a:pPr marL="0" marR="0" lvl="3"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Fourth level</a:t>
            </a:r>
          </a:p>
        </p:txBody>
      </p:sp>
      <p:sp>
        <p:nvSpPr>
          <p:cNvPr id="54" name="Date Placeholder 3"/>
          <p:cNvSpPr>
            <a:spLocks noGrp="1"/>
          </p:cNvSpPr>
          <p:nvPr>
            <p:ph type="dt" sz="half" idx="10"/>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64815ECD-0D2A-4942-A2BB-9C0FFC9E6DD9}" type="datetime3">
              <a:rPr lang="en-GB" smtClean="0">
                <a:solidFill>
                  <a:srgbClr val="00539B"/>
                </a:solidFill>
              </a:rPr>
              <a:pPr/>
              <a:t>20 February, 2019</a:t>
            </a:fld>
            <a:endParaRPr lang="en-GB" dirty="0">
              <a:solidFill>
                <a:srgbClr val="00539B"/>
              </a:solidFill>
            </a:endParaRPr>
          </a:p>
        </p:txBody>
      </p:sp>
      <p:sp>
        <p:nvSpPr>
          <p:cNvPr id="55"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1000" b="0" i="0" u="none">
                <a:solidFill>
                  <a:srgbClr val="FFFFFF"/>
                </a:solidFill>
                <a:latin typeface="Arial"/>
              </a:defRPr>
            </a:lvl1pPr>
          </a:lstStyle>
          <a:p>
            <a:endParaRPr b="1"/>
          </a:p>
        </p:txBody>
      </p:sp>
      <p:sp>
        <p:nvSpPr>
          <p:cNvPr id="58"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7"/>
          </p:nvPr>
        </p:nvSpPr>
        <p:spPr>
          <a:xfrm>
            <a:off x="719927" y="2160588"/>
            <a:ext cx="3958433" cy="719137"/>
          </a:xfrm>
          <a:prstGeom prst="roundRect">
            <a:avLst>
              <a:gd name="adj" fmla="val 5286"/>
            </a:avLst>
          </a:prstGeom>
        </p:spPr>
        <p:txBody>
          <a:bodyPr>
            <a:normAutofit/>
          </a:bodyPr>
          <a:lstStyle>
            <a:lvl1pPr>
              <a:defRPr sz="1200"/>
            </a:lvl1pPr>
          </a:lstStyle>
          <a:p>
            <a:pPr lvl="0"/>
            <a:r>
              <a:rPr lang="en-US" noProof="0"/>
              <a:t>Click icon to add picture</a:t>
            </a:r>
            <a:endParaRPr lang="en-GB" noProof="0" dirty="0"/>
          </a:p>
        </p:txBody>
      </p:sp>
      <p:sp>
        <p:nvSpPr>
          <p:cNvPr id="59"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8"/>
          </p:nvPr>
        </p:nvSpPr>
        <p:spPr>
          <a:xfrm>
            <a:off x="719927" y="3240788"/>
            <a:ext cx="1797847" cy="1078800"/>
          </a:xfrm>
          <a:prstGeom prst="roundRect">
            <a:avLst>
              <a:gd name="adj" fmla="val 5286"/>
            </a:avLst>
          </a:prstGeom>
        </p:spPr>
        <p:txBody>
          <a:bodyPr>
            <a:normAutofit/>
          </a:bodyPr>
          <a:lstStyle>
            <a:lvl1pPr>
              <a:defRPr sz="1200"/>
            </a:lvl1pPr>
          </a:lstStyle>
          <a:p>
            <a:pPr lvl="0"/>
            <a:r>
              <a:rPr lang="en-US" noProof="0"/>
              <a:t>Click icon to add picture</a:t>
            </a:r>
            <a:endParaRPr lang="en-GB" noProof="0" dirty="0"/>
          </a:p>
        </p:txBody>
      </p:sp>
      <p:sp>
        <p:nvSpPr>
          <p:cNvPr id="61" name="Text Placeholder 6"/>
          <p:cNvSpPr>
            <a:spLocks noGrp="1"/>
          </p:cNvSpPr>
          <p:nvPr>
            <p:ph type="body" sz="quarter" idx="13"/>
          </p:nvPr>
        </p:nvSpPr>
        <p:spPr>
          <a:xfrm>
            <a:off x="719136" y="5760000"/>
            <a:ext cx="3959224" cy="360363"/>
          </a:xfrm>
          <a:prstGeom prst="rect">
            <a:avLst/>
          </a:prstGeom>
        </p:spPr>
        <p:txBody>
          <a:bodyPr>
            <a:normAutofit/>
          </a:bodyPr>
          <a:lstStyle>
            <a:lvl1pPr marL="0" marR="0" indent="0" algn="l" defTabSz="914400" rtl="0" eaLnBrk="0" fontAlgn="base" latinLnBrk="0" hangingPunct="0">
              <a:lnSpc>
                <a:spcPct val="100000"/>
              </a:lnSpc>
              <a:spcBef>
                <a:spcPts val="0"/>
              </a:spcBef>
              <a:spcAft>
                <a:spcPts val="12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Click to edit Master text styles</a:t>
            </a:r>
          </a:p>
        </p:txBody>
      </p:sp>
      <p:sp>
        <p:nvSpPr>
          <p:cNvPr id="62"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9"/>
          </p:nvPr>
        </p:nvSpPr>
        <p:spPr>
          <a:xfrm>
            <a:off x="2878136" y="3240788"/>
            <a:ext cx="1800224" cy="720025"/>
          </a:xfrm>
          <a:prstGeom prst="roundRect">
            <a:avLst>
              <a:gd name="adj" fmla="val 5286"/>
            </a:avLst>
          </a:prstGeom>
        </p:spPr>
        <p:txBody>
          <a:bodyPr>
            <a:normAutofit/>
          </a:bodyPr>
          <a:lstStyle>
            <a:lvl1pPr>
              <a:defRPr sz="1200"/>
            </a:lvl1pPr>
          </a:lstStyle>
          <a:p>
            <a:pPr lvl="0"/>
            <a:r>
              <a:rPr lang="en-US" noProof="0"/>
              <a:t>Click icon to add picture</a:t>
            </a:r>
            <a:endParaRPr lang="en-GB" noProof="0" dirty="0"/>
          </a:p>
        </p:txBody>
      </p:sp>
      <p:sp>
        <p:nvSpPr>
          <p:cNvPr id="60"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20"/>
          </p:nvPr>
        </p:nvSpPr>
        <p:spPr>
          <a:xfrm>
            <a:off x="719928" y="4679950"/>
            <a:ext cx="1797846" cy="720050"/>
          </a:xfrm>
          <a:prstGeom prst="roundRect">
            <a:avLst>
              <a:gd name="adj" fmla="val 5286"/>
            </a:avLst>
          </a:prstGeom>
        </p:spPr>
        <p:txBody>
          <a:bodyPr>
            <a:normAutofit/>
          </a:bodyPr>
          <a:lstStyle>
            <a:lvl1pPr>
              <a:defRPr sz="1200"/>
            </a:lvl1pPr>
          </a:lstStyle>
          <a:p>
            <a:pPr lvl="0"/>
            <a:r>
              <a:rPr lang="en-US" noProof="0"/>
              <a:t>Click icon to add picture</a:t>
            </a:r>
            <a:endParaRPr lang="en-GB" noProof="0" dirty="0"/>
          </a:p>
        </p:txBody>
      </p:sp>
      <p:sp>
        <p:nvSpPr>
          <p:cNvPr id="63"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21"/>
          </p:nvPr>
        </p:nvSpPr>
        <p:spPr>
          <a:xfrm>
            <a:off x="2878135" y="4319588"/>
            <a:ext cx="1797846" cy="1080750"/>
          </a:xfrm>
          <a:prstGeom prst="roundRect">
            <a:avLst>
              <a:gd name="adj" fmla="val 5286"/>
            </a:avLst>
          </a:prstGeom>
        </p:spPr>
        <p:txBody>
          <a:bodyPr>
            <a:normAutofit/>
          </a:bodyPr>
          <a:lstStyle>
            <a:lvl1pPr>
              <a:defRPr sz="1200"/>
            </a:lvl1pPr>
          </a:lstStyle>
          <a:p>
            <a:pPr lvl="0"/>
            <a:r>
              <a:rPr lang="en-US" noProof="0"/>
              <a:t>Click icon to add picture</a:t>
            </a:r>
            <a:endParaRPr lang="en-GB" noProof="0" dirty="0"/>
          </a:p>
        </p:txBody>
      </p:sp>
      <p:sp>
        <p:nvSpPr>
          <p:cNvPr id="64"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solidFill>
                  <a:srgbClr val="00539B"/>
                </a:solidFill>
              </a:rPr>
              <a:pPr/>
              <a:t>‹#›</a:t>
            </a:fld>
            <a:endParaRPr lang="en-GB" dirty="0">
              <a:solidFill>
                <a:srgbClr val="00539B"/>
              </a:solidFill>
            </a:endParaRPr>
          </a:p>
        </p:txBody>
      </p:sp>
    </p:spTree>
    <p:extLst>
      <p:ext uri="{BB962C8B-B14F-4D97-AF65-F5344CB8AC3E}">
        <p14:creationId xmlns:p14="http://schemas.microsoft.com/office/powerpoint/2010/main" val="1529845935"/>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10_Text + image">
    <p:spTree>
      <p:nvGrpSpPr>
        <p:cNvPr id="1" name=""/>
        <p:cNvGrpSpPr/>
        <p:nvPr/>
      </p:nvGrpSpPr>
      <p:grpSpPr>
        <a:xfrm>
          <a:off x="0" y="0"/>
          <a:ext cx="0" cy="0"/>
          <a:chOff x="0" y="0"/>
          <a:chExt cx="0" cy="0"/>
        </a:xfrm>
      </p:grpSpPr>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a:p>
        </p:txBody>
      </p:sp>
      <p:sp>
        <p:nvSpPr>
          <p:cNvPr id="9"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4"/>
          </p:nvPr>
        </p:nvSpPr>
        <p:spPr>
          <a:xfrm>
            <a:off x="4819651" y="2160587"/>
            <a:ext cx="3605212" cy="4310064"/>
          </a:xfrm>
          <a:prstGeom prst="round2SameRect">
            <a:avLst>
              <a:gd name="adj1" fmla="val 5389"/>
              <a:gd name="adj2" fmla="val 0"/>
            </a:avLst>
          </a:prstGeom>
        </p:spPr>
        <p:txBody>
          <a:bodyPr/>
          <a:lstStyle/>
          <a:p>
            <a:pPr lvl="0"/>
            <a:r>
              <a:rPr lang="en-US" noProof="0"/>
              <a:t>Click icon to add picture</a:t>
            </a:r>
            <a:endParaRPr lang="en-GB" noProof="0" dirty="0"/>
          </a:p>
        </p:txBody>
      </p:sp>
      <p:sp>
        <p:nvSpPr>
          <p:cNvPr id="100"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3D8B94D5-4E54-D541-9BF4-8857EC431461}" type="datetime3">
              <a:rPr lang="en-GB" smtClean="0"/>
              <a:t>20 February, 2019</a:t>
            </a:fld>
            <a:endParaRPr lang="en-GB" dirty="0"/>
          </a:p>
        </p:txBody>
      </p:sp>
      <p:sp>
        <p:nvSpPr>
          <p:cNvPr id="101" name="Footer Placeholder 4"/>
          <p:cNvSpPr>
            <a:spLocks noGrp="1"/>
          </p:cNvSpPr>
          <p:nvPr>
            <p:ph type="ftr" sz="quarter" idx="3"/>
          </p:nvPr>
        </p:nvSpPr>
        <p:spPr>
          <a:xfrm>
            <a:off x="0" y="6480000"/>
            <a:ext cx="9144000" cy="378000"/>
          </a:xfrm>
          <a:prstGeom prst="rect">
            <a:avLst/>
          </a:prstGeom>
        </p:spPr>
        <p:txBody>
          <a:bodyPr lIns="0" tIns="0" rIns="0" bIns="0" anchor="ctr"/>
          <a:lstStyle>
            <a:lvl1pPr algn="ctr">
              <a:defRPr lang="en-GB"/>
            </a:lvl1pPr>
          </a:lstStyle>
          <a:p>
            <a:endParaRPr lang="en-GB"/>
          </a:p>
        </p:txBody>
      </p:sp>
      <p:sp>
        <p:nvSpPr>
          <p:cNvPr id="103"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pPr/>
              <a:t>‹#›</a:t>
            </a:fld>
            <a:endParaRPr lang="en-GB" dirty="0"/>
          </a:p>
        </p:txBody>
      </p:sp>
      <p:sp>
        <p:nvSpPr>
          <p:cNvPr id="4" name="Text Placeholder 3"/>
          <p:cNvSpPr>
            <a:spLocks noGrp="1"/>
          </p:cNvSpPr>
          <p:nvPr>
            <p:ph type="body" sz="quarter" idx="15"/>
          </p:nvPr>
        </p:nvSpPr>
        <p:spPr>
          <a:xfrm>
            <a:off x="720725" y="2160588"/>
            <a:ext cx="3603625" cy="366712"/>
          </a:xfrm>
        </p:spPr>
        <p:txBody>
          <a:bodyPr>
            <a:normAutofit/>
          </a:bodyPr>
          <a:lstStyle>
            <a:lvl1pPr>
              <a:defRPr sz="1800">
                <a:latin typeface="Franklin Gothic Medium" panose="020B0603020102020204" pitchFamily="34" charset="0"/>
              </a:defRPr>
            </a:lvl1pPr>
          </a:lstStyle>
          <a:p>
            <a:pPr lvl="0"/>
            <a:r>
              <a:rPr lang="en-US"/>
              <a:t>Click to edit Master text styles</a:t>
            </a:r>
          </a:p>
        </p:txBody>
      </p:sp>
      <p:sp>
        <p:nvSpPr>
          <p:cNvPr id="6" name="Text Placeholder 5"/>
          <p:cNvSpPr>
            <a:spLocks noGrp="1"/>
          </p:cNvSpPr>
          <p:nvPr>
            <p:ph type="body" sz="quarter" idx="16"/>
          </p:nvPr>
        </p:nvSpPr>
        <p:spPr>
          <a:xfrm>
            <a:off x="719138" y="2886075"/>
            <a:ext cx="3605212" cy="3584575"/>
          </a:xfrm>
        </p:spPr>
        <p:txBody>
          <a:bodyPr>
            <a:normAutofit/>
          </a:bodyPr>
          <a:lstStyle>
            <a:lvl1pPr>
              <a:defRPr sz="1800"/>
            </a:lvl1pPr>
            <a:lvl2pPr>
              <a:defRPr sz="1800"/>
            </a:lvl2pPr>
            <a:lvl3pPr>
              <a:defRPr sz="1800"/>
            </a:lvl3pPr>
            <a:lvl4pPr>
              <a:defRPr sz="1800"/>
            </a:lvl4pPr>
          </a:lstStyle>
          <a:p>
            <a:pPr lvl="0"/>
            <a:r>
              <a:rPr lang="en-US"/>
              <a:t>Click to edit Master text styles</a:t>
            </a:r>
          </a:p>
          <a:p>
            <a:pPr lvl="1"/>
            <a:r>
              <a:rPr lang="en-US"/>
              <a:t>Second level</a:t>
            </a:r>
          </a:p>
          <a:p>
            <a:pPr lvl="2"/>
            <a:r>
              <a:rPr lang="en-US"/>
              <a:t>Third level</a:t>
            </a:r>
          </a:p>
          <a:p>
            <a:pPr lvl="3"/>
            <a:r>
              <a:rPr lang="en-US"/>
              <a:t>Fourth level</a:t>
            </a:r>
          </a:p>
        </p:txBody>
      </p:sp>
    </p:spTree>
    <p:extLst>
      <p:ext uri="{BB962C8B-B14F-4D97-AF65-F5344CB8AC3E}">
        <p14:creationId xmlns:p14="http://schemas.microsoft.com/office/powerpoint/2010/main" val="1546864730"/>
      </p:ext>
    </p:extLst>
  </p:cSld>
  <p:clrMapOvr>
    <a:masterClrMapping/>
  </p:clrMapOvr>
</p:sldLayout>
</file>

<file path=ppt/slideLayouts/slideLayout280.xml><?xml version="1.0" encoding="utf-8"?>
<p:sldLayout xmlns:a="http://schemas.openxmlformats.org/drawingml/2006/main" xmlns:r="http://schemas.openxmlformats.org/officeDocument/2006/relationships" xmlns:p="http://schemas.openxmlformats.org/presentationml/2006/main" preserve="1" userDrawn="1">
  <p:cSld name="3_Single column layout">
    <p:spTree>
      <p:nvGrpSpPr>
        <p:cNvPr id="1" name=""/>
        <p:cNvGrpSpPr/>
        <p:nvPr/>
      </p:nvGrpSpPr>
      <p:grpSpPr>
        <a:xfrm>
          <a:off x="0" y="0"/>
          <a:ext cx="0" cy="0"/>
          <a:chOff x="0" y="0"/>
          <a:chExt cx="0" cy="0"/>
        </a:xfrm>
      </p:grpSpPr>
      <p:sp>
        <p:nvSpPr>
          <p:cNvPr id="3" name="Rectangle 2"/>
          <p:cNvSpPr/>
          <p:nvPr userDrawn="1"/>
        </p:nvSpPr>
        <p:spPr>
          <a:xfrm>
            <a:off x="0" y="1079999"/>
            <a:ext cx="9144000" cy="5400001"/>
          </a:xfrm>
          <a:prstGeom prst="rect">
            <a:avLst/>
          </a:prstGeom>
          <a:solidFill>
            <a:srgbClr val="020000"/>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rgbClr val="FFFFFF"/>
              </a:solidFill>
              <a:latin typeface="Franklin Gothic Book"/>
            </a:endParaRPr>
          </a:p>
        </p:txBody>
      </p:sp>
      <p:sp>
        <p:nvSpPr>
          <p:cNvPr id="2" name="Title 1" descr="Ideally your title should fit on one line." title="Slide title"/>
          <p:cNvSpPr>
            <a:spLocks noGrp="1"/>
          </p:cNvSpPr>
          <p:nvPr>
            <p:ph type="title" hasCustomPrompt="1"/>
          </p:nvPr>
        </p:nvSpPr>
        <p:spPr>
          <a:xfrm>
            <a:off x="708025" y="-1"/>
            <a:ext cx="6348414" cy="1080000"/>
          </a:xfrm>
        </p:spPr>
        <p:txBody>
          <a:bodyPr/>
          <a:lstStyle/>
          <a:p>
            <a:r>
              <a:rPr lang="en-US" dirty="0"/>
              <a:t>Media</a:t>
            </a:r>
            <a:endParaRPr lang="en-GB" dirty="0"/>
          </a:p>
        </p:txBody>
      </p:sp>
      <p:sp>
        <p:nvSpPr>
          <p:cNvPr id="97"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CF3BA13B-2A56-B54D-AFFB-21233951D47B}" type="datetime3">
              <a:rPr lang="en-GB" smtClean="0">
                <a:solidFill>
                  <a:srgbClr val="00539B"/>
                </a:solidFill>
              </a:rPr>
              <a:pPr/>
              <a:t>20 February, 2019</a:t>
            </a:fld>
            <a:endParaRPr lang="en-GB" dirty="0">
              <a:solidFill>
                <a:srgbClr val="00539B"/>
              </a:solidFill>
            </a:endParaRPr>
          </a:p>
        </p:txBody>
      </p:sp>
      <p:sp>
        <p:nvSpPr>
          <p:cNvPr id="98"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1000" b="0" i="0" u="none">
                <a:solidFill>
                  <a:srgbClr val="FFFFFF"/>
                </a:solidFill>
                <a:latin typeface="Arial"/>
              </a:defRPr>
            </a:lvl1pPr>
          </a:lstStyle>
          <a:p>
            <a:endParaRPr b="1"/>
          </a:p>
        </p:txBody>
      </p:sp>
      <p:sp>
        <p:nvSpPr>
          <p:cNvPr id="100"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solidFill>
                  <a:srgbClr val="00539B"/>
                </a:solidFill>
              </a:rPr>
              <a:pPr/>
              <a:t>‹#›</a:t>
            </a:fld>
            <a:endParaRPr lang="en-GB" dirty="0">
              <a:solidFill>
                <a:srgbClr val="00539B"/>
              </a:solidFill>
            </a:endParaRPr>
          </a:p>
        </p:txBody>
      </p:sp>
    </p:spTree>
    <p:extLst>
      <p:ext uri="{BB962C8B-B14F-4D97-AF65-F5344CB8AC3E}">
        <p14:creationId xmlns:p14="http://schemas.microsoft.com/office/powerpoint/2010/main" val="851875123"/>
      </p:ext>
    </p:extLst>
  </p:cSld>
  <p:clrMapOvr>
    <a:masterClrMapping/>
  </p:clrMapOvr>
</p:sldLayout>
</file>

<file path=ppt/slideLayouts/slideLayout281.xml><?xml version="1.0" encoding="utf-8"?>
<p:sldLayout xmlns:a="http://schemas.openxmlformats.org/drawingml/2006/main" xmlns:r="http://schemas.openxmlformats.org/officeDocument/2006/relationships" xmlns:p="http://schemas.openxmlformats.org/presentationml/2006/main" preserve="1">
  <p:cSld name="50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8B6E079F-0502-CC4C-9C8B-39554E94F19E}" type="datetime3">
              <a:rPr lang="en-GB" smtClean="0">
                <a:solidFill>
                  <a:srgbClr val="00539B"/>
                </a:solidFill>
              </a:rPr>
              <a:pPr/>
              <a:t>20 February, 2019</a:t>
            </a:fld>
            <a:endParaRPr lang="en-GB" dirty="0">
              <a:solidFill>
                <a:srgbClr val="00539B"/>
              </a:solidFill>
            </a:endParaRPr>
          </a:p>
        </p:txBody>
      </p:sp>
      <p:sp>
        <p:nvSpPr>
          <p:cNvPr id="4" name="Footer Placeholder 3"/>
          <p:cNvSpPr>
            <a:spLocks noGrp="1"/>
          </p:cNvSpPr>
          <p:nvPr>
            <p:ph type="ftr" sz="quarter" idx="11"/>
            <p:custDataLst>
              <p:tags r:id="rId1"/>
            </p:custDataLst>
          </p:nvPr>
        </p:nvSpPr>
        <p:spPr>
          <a:xfrm>
            <a:off x="0" y="6480000"/>
            <a:ext cx="9144000" cy="378000"/>
          </a:xfrm>
        </p:spPr>
        <p:txBody>
          <a:bodyPr/>
          <a:lstStyle>
            <a:lvl1pPr algn="ctr">
              <a:defRPr lang="en-GB" sz="1000" b="0" i="0" u="none">
                <a:solidFill>
                  <a:srgbClr val="FFFFFF"/>
                </a:solidFill>
                <a:latin typeface="Arial"/>
              </a:defRPr>
            </a:lvl1pPr>
          </a:lstStyle>
          <a:p>
            <a:endParaRPr b="1"/>
          </a:p>
        </p:txBody>
      </p:sp>
      <p:sp>
        <p:nvSpPr>
          <p:cNvPr id="5" name="Slide Number Placeholder 4"/>
          <p:cNvSpPr>
            <a:spLocks noGrp="1"/>
          </p:cNvSpPr>
          <p:nvPr>
            <p:ph type="sldNum" sz="quarter" idx="12"/>
          </p:nvPr>
        </p:nvSpPr>
        <p:spPr/>
        <p:txBody>
          <a:bodyPr/>
          <a:lstStyle/>
          <a:p>
            <a:fld id="{71F9F866-B438-9445-8D9F-1F8FF6608833}" type="slidenum">
              <a:rPr lang="en-GB" smtClean="0">
                <a:solidFill>
                  <a:srgbClr val="00539B"/>
                </a:solidFill>
              </a:rPr>
              <a:pPr/>
              <a:t>‹#›</a:t>
            </a:fld>
            <a:endParaRPr lang="en-GB" dirty="0">
              <a:solidFill>
                <a:srgbClr val="00539B"/>
              </a:solidFill>
            </a:endParaRPr>
          </a:p>
        </p:txBody>
      </p:sp>
      <p:sp>
        <p:nvSpPr>
          <p:cNvPr id="6" name="Rectangle 5"/>
          <p:cNvSpPr/>
          <p:nvPr userDrawn="1"/>
        </p:nvSpPr>
        <p:spPr>
          <a:xfrm>
            <a:off x="0" y="0"/>
            <a:ext cx="9144000" cy="6858000"/>
          </a:xfrm>
          <a:prstGeom prst="rect">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7000" dirty="0">
                <a:solidFill>
                  <a:srgbClr val="FFFFFF"/>
                </a:solidFill>
                <a:latin typeface="Franklin Gothic Book"/>
              </a:rPr>
              <a:t>Layouts for </a:t>
            </a:r>
            <a:br>
              <a:rPr lang="en-US" sz="7000" dirty="0">
                <a:solidFill>
                  <a:srgbClr val="FFFFFF"/>
                </a:solidFill>
                <a:latin typeface="Franklin Gothic Book"/>
              </a:rPr>
            </a:br>
            <a:r>
              <a:rPr lang="en-US" sz="7000" dirty="0">
                <a:solidFill>
                  <a:srgbClr val="FFFFFF"/>
                </a:solidFill>
                <a:latin typeface="Franklin Gothic Book"/>
              </a:rPr>
              <a:t>case studies</a:t>
            </a:r>
          </a:p>
        </p:txBody>
      </p:sp>
      <p:grpSp>
        <p:nvGrpSpPr>
          <p:cNvPr id="7" name="Group 6"/>
          <p:cNvGrpSpPr/>
          <p:nvPr userDrawn="1"/>
        </p:nvGrpSpPr>
        <p:grpSpPr>
          <a:xfrm>
            <a:off x="-903288" y="0"/>
            <a:ext cx="9902857" cy="7638450"/>
            <a:chOff x="-903288" y="0"/>
            <a:chExt cx="9902857" cy="7638450"/>
          </a:xfrm>
        </p:grpSpPr>
        <p:cxnSp>
          <p:nvCxnSpPr>
            <p:cNvPr id="8" name="Straight Connector 7"/>
            <p:cNvCxnSpPr/>
            <p:nvPr userDrawn="1"/>
          </p:nvCxnSpPr>
          <p:spPr bwMode="auto">
            <a:xfrm>
              <a:off x="-903288" y="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userDrawn="1"/>
          </p:nvCxnSpPr>
          <p:spPr bwMode="auto">
            <a:xfrm>
              <a:off x="-903288" y="360363"/>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userDrawn="1"/>
          </p:nvCxnSpPr>
          <p:spPr bwMode="auto">
            <a:xfrm>
              <a:off x="-903288" y="719138"/>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userDrawn="1"/>
          </p:nvCxnSpPr>
          <p:spPr bwMode="auto">
            <a:xfrm>
              <a:off x="-903288" y="10795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userDrawn="1"/>
          </p:nvCxnSpPr>
          <p:spPr bwMode="auto">
            <a:xfrm>
              <a:off x="-903288" y="1439863"/>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userDrawn="1"/>
          </p:nvCxnSpPr>
          <p:spPr bwMode="auto">
            <a:xfrm>
              <a:off x="-903288" y="1800225"/>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userDrawn="1"/>
          </p:nvCxnSpPr>
          <p:spPr bwMode="auto">
            <a:xfrm>
              <a:off x="-903288" y="2160588"/>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userDrawn="1"/>
          </p:nvCxnSpPr>
          <p:spPr bwMode="auto">
            <a:xfrm>
              <a:off x="-903288" y="252095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userDrawn="1"/>
          </p:nvCxnSpPr>
          <p:spPr bwMode="auto">
            <a:xfrm>
              <a:off x="-903288" y="2879725"/>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userDrawn="1"/>
          </p:nvCxnSpPr>
          <p:spPr bwMode="auto">
            <a:xfrm>
              <a:off x="-903288" y="3240088"/>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userDrawn="1"/>
          </p:nvCxnSpPr>
          <p:spPr bwMode="auto">
            <a:xfrm>
              <a:off x="-903288" y="360045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userDrawn="1"/>
          </p:nvCxnSpPr>
          <p:spPr bwMode="auto">
            <a:xfrm>
              <a:off x="-903288" y="3960813"/>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userDrawn="1"/>
          </p:nvCxnSpPr>
          <p:spPr bwMode="auto">
            <a:xfrm>
              <a:off x="-903288" y="4319588"/>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userDrawn="1"/>
          </p:nvCxnSpPr>
          <p:spPr bwMode="auto">
            <a:xfrm>
              <a:off x="-903288" y="467995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userDrawn="1"/>
          </p:nvCxnSpPr>
          <p:spPr bwMode="auto">
            <a:xfrm>
              <a:off x="-903288" y="5040313"/>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userDrawn="1"/>
          </p:nvCxnSpPr>
          <p:spPr bwMode="auto">
            <a:xfrm rot="5400000">
              <a:off x="467915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userDrawn="1"/>
          </p:nvCxnSpPr>
          <p:spPr bwMode="auto">
            <a:xfrm rot="5400000">
              <a:off x="431879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userDrawn="1"/>
          </p:nvCxnSpPr>
          <p:spPr bwMode="auto">
            <a:xfrm rot="5400000">
              <a:off x="396001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userDrawn="1"/>
          </p:nvCxnSpPr>
          <p:spPr bwMode="auto">
            <a:xfrm rot="5400000">
              <a:off x="35980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userDrawn="1"/>
          </p:nvCxnSpPr>
          <p:spPr bwMode="auto">
            <a:xfrm rot="5400000">
              <a:off x="323929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userDrawn="1"/>
          </p:nvCxnSpPr>
          <p:spPr bwMode="auto">
            <a:xfrm rot="5400000">
              <a:off x="287893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userDrawn="1"/>
          </p:nvCxnSpPr>
          <p:spPr bwMode="auto">
            <a:xfrm rot="5400000">
              <a:off x="25185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userDrawn="1"/>
          </p:nvCxnSpPr>
          <p:spPr bwMode="auto">
            <a:xfrm rot="5400000">
              <a:off x="215820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userDrawn="1"/>
          </p:nvCxnSpPr>
          <p:spPr bwMode="auto">
            <a:xfrm rot="5400000">
              <a:off x="179943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userDrawn="1"/>
          </p:nvCxnSpPr>
          <p:spPr bwMode="auto">
            <a:xfrm rot="5400000">
              <a:off x="14390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userDrawn="1"/>
          </p:nvCxnSpPr>
          <p:spPr bwMode="auto">
            <a:xfrm rot="5400000">
              <a:off x="107870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userDrawn="1"/>
          </p:nvCxnSpPr>
          <p:spPr bwMode="auto">
            <a:xfrm rot="5400000">
              <a:off x="71834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userDrawn="1"/>
          </p:nvCxnSpPr>
          <p:spPr bwMode="auto">
            <a:xfrm rot="5400000">
              <a:off x="3595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6" name="Straight Connector 35"/>
            <p:cNvCxnSpPr/>
            <p:nvPr userDrawn="1"/>
          </p:nvCxnSpPr>
          <p:spPr bwMode="auto">
            <a:xfrm rot="5400000">
              <a:off x="-79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7" name="Straight Connector 36"/>
            <p:cNvCxnSpPr/>
            <p:nvPr userDrawn="1"/>
          </p:nvCxnSpPr>
          <p:spPr bwMode="auto">
            <a:xfrm rot="5400000">
              <a:off x="-361158"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8" name="Straight Connector 37"/>
            <p:cNvCxnSpPr/>
            <p:nvPr userDrawn="1"/>
          </p:nvCxnSpPr>
          <p:spPr bwMode="auto">
            <a:xfrm rot="5400000">
              <a:off x="683974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9" name="Straight Connector 38"/>
            <p:cNvCxnSpPr/>
            <p:nvPr userDrawn="1"/>
          </p:nvCxnSpPr>
          <p:spPr bwMode="auto">
            <a:xfrm rot="5400000">
              <a:off x="647938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0" name="Straight Connector 39"/>
            <p:cNvCxnSpPr/>
            <p:nvPr userDrawn="1"/>
          </p:nvCxnSpPr>
          <p:spPr bwMode="auto">
            <a:xfrm rot="5400000">
              <a:off x="611901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1" name="Straight Connector 40"/>
            <p:cNvCxnSpPr/>
            <p:nvPr userDrawn="1"/>
          </p:nvCxnSpPr>
          <p:spPr bwMode="auto">
            <a:xfrm rot="5400000">
              <a:off x="575865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2" name="Straight Connector 41"/>
            <p:cNvCxnSpPr/>
            <p:nvPr userDrawn="1"/>
          </p:nvCxnSpPr>
          <p:spPr bwMode="auto">
            <a:xfrm rot="5400000">
              <a:off x="539829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3" name="Straight Connector 42"/>
            <p:cNvCxnSpPr/>
            <p:nvPr userDrawn="1"/>
          </p:nvCxnSpPr>
          <p:spPr bwMode="auto">
            <a:xfrm rot="5400000">
              <a:off x="503951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4" name="Straight Connector 43"/>
            <p:cNvCxnSpPr/>
            <p:nvPr userDrawn="1"/>
          </p:nvCxnSpPr>
          <p:spPr bwMode="auto">
            <a:xfrm rot="5400000">
              <a:off x="467915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5" name="Straight Connector 44"/>
            <p:cNvCxnSpPr/>
            <p:nvPr userDrawn="1"/>
          </p:nvCxnSpPr>
          <p:spPr bwMode="auto">
            <a:xfrm rot="5400000">
              <a:off x="720010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6" name="Straight Connector 45"/>
            <p:cNvCxnSpPr/>
            <p:nvPr userDrawn="1"/>
          </p:nvCxnSpPr>
          <p:spPr bwMode="auto">
            <a:xfrm rot="5400000">
              <a:off x="75604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7" name="Straight Connector 46"/>
            <p:cNvCxnSpPr/>
            <p:nvPr userDrawn="1"/>
          </p:nvCxnSpPr>
          <p:spPr bwMode="auto">
            <a:xfrm rot="5400000">
              <a:off x="792000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8" name="Straight Connector 47"/>
            <p:cNvCxnSpPr/>
            <p:nvPr userDrawn="1"/>
          </p:nvCxnSpPr>
          <p:spPr bwMode="auto">
            <a:xfrm rot="5400000">
              <a:off x="828000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9" name="Straight Connector 48"/>
            <p:cNvCxnSpPr/>
            <p:nvPr userDrawn="1"/>
          </p:nvCxnSpPr>
          <p:spPr bwMode="auto">
            <a:xfrm rot="5400000">
              <a:off x="864000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0" name="Straight Connector 49"/>
            <p:cNvCxnSpPr/>
            <p:nvPr userDrawn="1"/>
          </p:nvCxnSpPr>
          <p:spPr bwMode="auto">
            <a:xfrm>
              <a:off x="-903288" y="540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1" name="Straight Connector 50"/>
            <p:cNvCxnSpPr/>
            <p:nvPr userDrawn="1"/>
          </p:nvCxnSpPr>
          <p:spPr bwMode="auto">
            <a:xfrm>
              <a:off x="-903288" y="576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2" name="Straight Connector 51"/>
            <p:cNvCxnSpPr/>
            <p:nvPr userDrawn="1"/>
          </p:nvCxnSpPr>
          <p:spPr bwMode="auto">
            <a:xfrm>
              <a:off x="-903288" y="612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3" name="Straight Connector 52"/>
            <p:cNvCxnSpPr/>
            <p:nvPr userDrawn="1"/>
          </p:nvCxnSpPr>
          <p:spPr bwMode="auto">
            <a:xfrm>
              <a:off x="-903288" y="648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4" name="Straight Connector 53"/>
            <p:cNvCxnSpPr/>
            <p:nvPr userDrawn="1"/>
          </p:nvCxnSpPr>
          <p:spPr bwMode="auto">
            <a:xfrm>
              <a:off x="-903288" y="684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797510862"/>
      </p:ext>
    </p:extLst>
  </p:cSld>
  <p:clrMapOvr>
    <a:masterClrMapping/>
  </p:clrMapOvr>
</p:sldLayout>
</file>

<file path=ppt/slideLayouts/slideLayout282.xml><?xml version="1.0" encoding="utf-8"?>
<p:sldLayout xmlns:a="http://schemas.openxmlformats.org/drawingml/2006/main" xmlns:r="http://schemas.openxmlformats.org/officeDocument/2006/relationships" xmlns:p="http://schemas.openxmlformats.org/presentationml/2006/main" preserve="1" userDrawn="1">
  <p:cSld name="6_Custom Layout">
    <p:spTree>
      <p:nvGrpSpPr>
        <p:cNvPr id="1" name=""/>
        <p:cNvGrpSpPr/>
        <p:nvPr/>
      </p:nvGrpSpPr>
      <p:grpSpPr>
        <a:xfrm>
          <a:off x="0" y="0"/>
          <a:ext cx="0" cy="0"/>
          <a:chOff x="0" y="0"/>
          <a:chExt cx="0" cy="0"/>
        </a:xfrm>
      </p:grpSpPr>
      <p:sp>
        <p:nvSpPr>
          <p:cNvPr id="8" name="Rectangle 7"/>
          <p:cNvSpPr/>
          <p:nvPr userDrawn="1"/>
        </p:nvSpPr>
        <p:spPr>
          <a:xfrm>
            <a:off x="0" y="1079999"/>
            <a:ext cx="9144001" cy="5400001"/>
          </a:xfrm>
          <a:prstGeom prst="rect">
            <a:avLst/>
          </a:prstGeom>
          <a:solidFill>
            <a:schemeClr val="bg1">
              <a:lumMod val="9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t"/>
          <a:lstStyle/>
          <a:p>
            <a:pPr algn="ctr">
              <a:spcAft>
                <a:spcPts val="600"/>
              </a:spcAft>
            </a:pPr>
            <a:endParaRPr lang="en-US" dirty="0">
              <a:solidFill>
                <a:srgbClr val="FFFFFF"/>
              </a:solidFill>
            </a:endParaRPr>
          </a:p>
        </p:txBody>
      </p:sp>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8B6E079F-0502-CC4C-9C8B-39554E94F19E}" type="datetime3">
              <a:rPr lang="en-GB" smtClean="0">
                <a:solidFill>
                  <a:srgbClr val="00539B"/>
                </a:solidFill>
              </a:rPr>
              <a:pPr/>
              <a:t>20 February, 2019</a:t>
            </a:fld>
            <a:endParaRPr lang="en-GB" dirty="0">
              <a:solidFill>
                <a:srgbClr val="00539B"/>
              </a:solidFill>
            </a:endParaRPr>
          </a:p>
        </p:txBody>
      </p:sp>
      <p:sp>
        <p:nvSpPr>
          <p:cNvPr id="4" name="Footer Placeholder 3"/>
          <p:cNvSpPr>
            <a:spLocks noGrp="1"/>
          </p:cNvSpPr>
          <p:nvPr>
            <p:ph type="ftr" sz="quarter" idx="11"/>
            <p:custDataLst>
              <p:tags r:id="rId1"/>
            </p:custDataLst>
          </p:nvPr>
        </p:nvSpPr>
        <p:spPr>
          <a:xfrm>
            <a:off x="0" y="6480000"/>
            <a:ext cx="9144000" cy="378000"/>
          </a:xfrm>
        </p:spPr>
        <p:txBody>
          <a:bodyPr/>
          <a:lstStyle>
            <a:lvl1pPr algn="ctr">
              <a:defRPr lang="en-GB" sz="1000" b="0" i="0" u="none">
                <a:solidFill>
                  <a:srgbClr val="FFFFFF"/>
                </a:solidFill>
                <a:latin typeface="Arial"/>
              </a:defRPr>
            </a:lvl1pPr>
          </a:lstStyle>
          <a:p>
            <a:endParaRPr b="1"/>
          </a:p>
        </p:txBody>
      </p:sp>
      <p:sp>
        <p:nvSpPr>
          <p:cNvPr id="5" name="Slide Number Placeholder 4"/>
          <p:cNvSpPr>
            <a:spLocks noGrp="1"/>
          </p:cNvSpPr>
          <p:nvPr>
            <p:ph type="sldNum" sz="quarter" idx="12"/>
          </p:nvPr>
        </p:nvSpPr>
        <p:spPr/>
        <p:txBody>
          <a:bodyPr/>
          <a:lstStyle/>
          <a:p>
            <a:fld id="{71F9F866-B438-9445-8D9F-1F8FF6608833}" type="slidenum">
              <a:rPr lang="en-GB" smtClean="0">
                <a:solidFill>
                  <a:srgbClr val="00539B"/>
                </a:solidFill>
              </a:rPr>
              <a:pPr/>
              <a:t>‹#›</a:t>
            </a:fld>
            <a:endParaRPr lang="en-GB" dirty="0">
              <a:solidFill>
                <a:srgbClr val="00539B"/>
              </a:solidFill>
            </a:endParaRPr>
          </a:p>
        </p:txBody>
      </p:sp>
      <p:sp>
        <p:nvSpPr>
          <p:cNvPr id="6" name="Round Same Side Corner Rectangle 5"/>
          <p:cNvSpPr/>
          <p:nvPr userDrawn="1"/>
        </p:nvSpPr>
        <p:spPr>
          <a:xfrm>
            <a:off x="358774" y="1411899"/>
            <a:ext cx="2879724" cy="5068102"/>
          </a:xfrm>
          <a:prstGeom prst="round2SameRect">
            <a:avLst>
              <a:gd name="adj1" fmla="val 5071"/>
              <a:gd name="adj2" fmla="val 0"/>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t"/>
          <a:lstStyle/>
          <a:p>
            <a:pPr algn="ctr">
              <a:spcAft>
                <a:spcPts val="600"/>
              </a:spcAft>
            </a:pPr>
            <a:endParaRPr lang="en-US" dirty="0">
              <a:solidFill>
                <a:srgbClr val="FFFFFF"/>
              </a:solidFill>
            </a:endParaRPr>
          </a:p>
        </p:txBody>
      </p:sp>
      <p:sp>
        <p:nvSpPr>
          <p:cNvPr id="10"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4"/>
          </p:nvPr>
        </p:nvSpPr>
        <p:spPr>
          <a:xfrm>
            <a:off x="3598861" y="1411899"/>
            <a:ext cx="4680706" cy="5058751"/>
          </a:xfrm>
          <a:prstGeom prst="round2SameRect">
            <a:avLst>
              <a:gd name="adj1" fmla="val 4426"/>
              <a:gd name="adj2" fmla="val 0"/>
            </a:avLst>
          </a:prstGeom>
        </p:spPr>
        <p:txBody>
          <a:bodyPr/>
          <a:lstStyle/>
          <a:p>
            <a:pPr lvl="0"/>
            <a:r>
              <a:rPr lang="en-US" noProof="0"/>
              <a:t>Click icon to add picture</a:t>
            </a:r>
            <a:endParaRPr lang="en-GB" noProof="0" dirty="0"/>
          </a:p>
        </p:txBody>
      </p:sp>
    </p:spTree>
    <p:extLst>
      <p:ext uri="{BB962C8B-B14F-4D97-AF65-F5344CB8AC3E}">
        <p14:creationId xmlns:p14="http://schemas.microsoft.com/office/powerpoint/2010/main" val="1777689571"/>
      </p:ext>
    </p:extLst>
  </p:cSld>
  <p:clrMapOvr>
    <a:masterClrMapping/>
  </p:clrMapOvr>
</p:sldLayout>
</file>

<file path=ppt/slideLayouts/slideLayout283.xml><?xml version="1.0" encoding="utf-8"?>
<p:sldLayout xmlns:a="http://schemas.openxmlformats.org/drawingml/2006/main" xmlns:r="http://schemas.openxmlformats.org/officeDocument/2006/relationships" xmlns:p="http://schemas.openxmlformats.org/presentationml/2006/main" preserve="1" userDrawn="1">
  <p:cSld name="8_Custom Layout">
    <p:spTree>
      <p:nvGrpSpPr>
        <p:cNvPr id="1" name=""/>
        <p:cNvGrpSpPr/>
        <p:nvPr/>
      </p:nvGrpSpPr>
      <p:grpSpPr>
        <a:xfrm>
          <a:off x="0" y="0"/>
          <a:ext cx="0" cy="0"/>
          <a:chOff x="0" y="0"/>
          <a:chExt cx="0" cy="0"/>
        </a:xfrm>
      </p:grpSpPr>
      <p:sp>
        <p:nvSpPr>
          <p:cNvPr id="8" name="Rectangle 7"/>
          <p:cNvSpPr/>
          <p:nvPr userDrawn="1"/>
        </p:nvSpPr>
        <p:spPr>
          <a:xfrm>
            <a:off x="0" y="1079999"/>
            <a:ext cx="9144001" cy="5400001"/>
          </a:xfrm>
          <a:prstGeom prst="rect">
            <a:avLst/>
          </a:prstGeom>
          <a:solidFill>
            <a:schemeClr val="bg1">
              <a:lumMod val="9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t"/>
          <a:lstStyle/>
          <a:p>
            <a:pPr algn="ctr">
              <a:spcAft>
                <a:spcPts val="600"/>
              </a:spcAft>
            </a:pPr>
            <a:endParaRPr lang="en-US" dirty="0">
              <a:solidFill>
                <a:srgbClr val="FFFFFF"/>
              </a:solidFill>
            </a:endParaRPr>
          </a:p>
        </p:txBody>
      </p:sp>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8B6E079F-0502-CC4C-9C8B-39554E94F19E}" type="datetime3">
              <a:rPr lang="en-GB" smtClean="0">
                <a:solidFill>
                  <a:srgbClr val="00539B"/>
                </a:solidFill>
              </a:rPr>
              <a:pPr/>
              <a:t>20 February, 2019</a:t>
            </a:fld>
            <a:endParaRPr lang="en-GB" dirty="0">
              <a:solidFill>
                <a:srgbClr val="00539B"/>
              </a:solidFill>
            </a:endParaRPr>
          </a:p>
        </p:txBody>
      </p:sp>
      <p:sp>
        <p:nvSpPr>
          <p:cNvPr id="4" name="Footer Placeholder 3"/>
          <p:cNvSpPr>
            <a:spLocks noGrp="1"/>
          </p:cNvSpPr>
          <p:nvPr>
            <p:ph type="ftr" sz="quarter" idx="11"/>
            <p:custDataLst>
              <p:tags r:id="rId1"/>
            </p:custDataLst>
          </p:nvPr>
        </p:nvSpPr>
        <p:spPr>
          <a:xfrm>
            <a:off x="0" y="6480000"/>
            <a:ext cx="9144000" cy="378000"/>
          </a:xfrm>
        </p:spPr>
        <p:txBody>
          <a:bodyPr/>
          <a:lstStyle>
            <a:lvl1pPr algn="ctr">
              <a:defRPr lang="en-GB" sz="1000" b="0" i="0" u="none">
                <a:solidFill>
                  <a:srgbClr val="FFFFFF"/>
                </a:solidFill>
                <a:latin typeface="Arial"/>
              </a:defRPr>
            </a:lvl1pPr>
          </a:lstStyle>
          <a:p>
            <a:endParaRPr b="1"/>
          </a:p>
        </p:txBody>
      </p:sp>
      <p:sp>
        <p:nvSpPr>
          <p:cNvPr id="5" name="Slide Number Placeholder 4"/>
          <p:cNvSpPr>
            <a:spLocks noGrp="1"/>
          </p:cNvSpPr>
          <p:nvPr>
            <p:ph type="sldNum" sz="quarter" idx="12"/>
          </p:nvPr>
        </p:nvSpPr>
        <p:spPr/>
        <p:txBody>
          <a:bodyPr/>
          <a:lstStyle/>
          <a:p>
            <a:fld id="{71F9F866-B438-9445-8D9F-1F8FF6608833}" type="slidenum">
              <a:rPr lang="en-GB" smtClean="0">
                <a:solidFill>
                  <a:srgbClr val="00539B"/>
                </a:solidFill>
              </a:rPr>
              <a:pPr/>
              <a:t>‹#›</a:t>
            </a:fld>
            <a:endParaRPr lang="en-GB" dirty="0">
              <a:solidFill>
                <a:srgbClr val="00539B"/>
              </a:solidFill>
            </a:endParaRPr>
          </a:p>
        </p:txBody>
      </p:sp>
      <p:sp>
        <p:nvSpPr>
          <p:cNvPr id="13" name="Text Placeholder 6"/>
          <p:cNvSpPr>
            <a:spLocks noGrp="1"/>
          </p:cNvSpPr>
          <p:nvPr>
            <p:ph type="body" sz="quarter" idx="13"/>
          </p:nvPr>
        </p:nvSpPr>
        <p:spPr>
          <a:xfrm>
            <a:off x="720726" y="2161445"/>
            <a:ext cx="3600000" cy="3238555"/>
          </a:xfrm>
          <a:prstGeom prst="roundRect">
            <a:avLst>
              <a:gd name="adj" fmla="val 5995"/>
            </a:avLst>
          </a:prstGeom>
          <a:solidFill>
            <a:schemeClr val="bg1"/>
          </a:solidFill>
          <a:ln>
            <a:noFill/>
          </a:ln>
        </p:spPr>
        <p:txBody>
          <a:bodyPr lIns="36000" tIns="36000" rIns="36000" bIns="36000">
            <a:noAutofit/>
          </a:bodyPr>
          <a:lstStyle>
            <a:lvl1pPr marL="0" marR="0" indent="0" algn="l" defTabSz="914400" rtl="0" eaLnBrk="0" fontAlgn="base" latinLnBrk="0" hangingPunct="0">
              <a:lnSpc>
                <a:spcPct val="100000"/>
              </a:lnSpc>
              <a:spcBef>
                <a:spcPts val="0"/>
              </a:spcBef>
              <a:spcAft>
                <a:spcPts val="12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Click to edit Master text styles</a:t>
            </a:r>
          </a:p>
          <a:p>
            <a:pPr marL="0" marR="0" lvl="1"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Second level</a:t>
            </a:r>
          </a:p>
          <a:p>
            <a:pPr marL="0" marR="0" lvl="2"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Third level</a:t>
            </a:r>
          </a:p>
          <a:p>
            <a:pPr marL="0" marR="0" lvl="3"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Fourth level</a:t>
            </a:r>
          </a:p>
        </p:txBody>
      </p:sp>
      <p:sp>
        <p:nvSpPr>
          <p:cNvPr id="14" name="Text Placeholder 6"/>
          <p:cNvSpPr>
            <a:spLocks noGrp="1"/>
          </p:cNvSpPr>
          <p:nvPr>
            <p:ph type="body" sz="quarter" idx="14"/>
          </p:nvPr>
        </p:nvSpPr>
        <p:spPr>
          <a:xfrm>
            <a:off x="4679567" y="2161445"/>
            <a:ext cx="3600002" cy="3238555"/>
          </a:xfrm>
          <a:prstGeom prst="roundRect">
            <a:avLst>
              <a:gd name="adj" fmla="val 5995"/>
            </a:avLst>
          </a:prstGeom>
          <a:solidFill>
            <a:schemeClr val="bg1"/>
          </a:solidFill>
          <a:ln>
            <a:noFill/>
          </a:ln>
        </p:spPr>
        <p:txBody>
          <a:bodyPr lIns="36000" tIns="36000" rIns="36000" bIns="36000">
            <a:noAutofit/>
          </a:bodyPr>
          <a:lstStyle>
            <a:lvl1pPr marL="0" marR="0" indent="0" algn="l" defTabSz="914400" rtl="0" eaLnBrk="0" fontAlgn="base" latinLnBrk="0" hangingPunct="0">
              <a:lnSpc>
                <a:spcPct val="100000"/>
              </a:lnSpc>
              <a:spcBef>
                <a:spcPts val="0"/>
              </a:spcBef>
              <a:spcAft>
                <a:spcPts val="12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Click to edit Master text styles</a:t>
            </a:r>
          </a:p>
          <a:p>
            <a:pPr marL="0" marR="0" lvl="1"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Second level</a:t>
            </a:r>
          </a:p>
          <a:p>
            <a:pPr marL="0" marR="0" lvl="2"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Third level</a:t>
            </a:r>
          </a:p>
          <a:p>
            <a:pPr marL="0" marR="0" lvl="3"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Fourth level</a:t>
            </a:r>
          </a:p>
        </p:txBody>
      </p:sp>
    </p:spTree>
    <p:extLst>
      <p:ext uri="{BB962C8B-B14F-4D97-AF65-F5344CB8AC3E}">
        <p14:creationId xmlns:p14="http://schemas.microsoft.com/office/powerpoint/2010/main" val="306471747"/>
      </p:ext>
    </p:extLst>
  </p:cSld>
  <p:clrMapOvr>
    <a:masterClrMapping/>
  </p:clrMapOvr>
</p:sldLayout>
</file>

<file path=ppt/slideLayouts/slideLayout284.xml><?xml version="1.0" encoding="utf-8"?>
<p:sldLayout xmlns:a="http://schemas.openxmlformats.org/drawingml/2006/main" xmlns:r="http://schemas.openxmlformats.org/officeDocument/2006/relationships" xmlns:p="http://schemas.openxmlformats.org/presentationml/2006/main" preserve="1" userDrawn="1">
  <p:cSld name="10_Custom Layout">
    <p:spTree>
      <p:nvGrpSpPr>
        <p:cNvPr id="1" name=""/>
        <p:cNvGrpSpPr/>
        <p:nvPr/>
      </p:nvGrpSpPr>
      <p:grpSpPr>
        <a:xfrm>
          <a:off x="0" y="0"/>
          <a:ext cx="0" cy="0"/>
          <a:chOff x="0" y="0"/>
          <a:chExt cx="0" cy="0"/>
        </a:xfrm>
      </p:grpSpPr>
      <p:sp>
        <p:nvSpPr>
          <p:cNvPr id="8" name="Rectangle 7"/>
          <p:cNvSpPr/>
          <p:nvPr userDrawn="1"/>
        </p:nvSpPr>
        <p:spPr>
          <a:xfrm>
            <a:off x="0" y="1079999"/>
            <a:ext cx="9144001" cy="5400001"/>
          </a:xfrm>
          <a:prstGeom prst="rect">
            <a:avLst/>
          </a:prstGeom>
          <a:solidFill>
            <a:schemeClr val="bg1">
              <a:lumMod val="9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t"/>
          <a:lstStyle/>
          <a:p>
            <a:pPr algn="ctr">
              <a:spcAft>
                <a:spcPts val="600"/>
              </a:spcAft>
            </a:pPr>
            <a:endParaRPr lang="en-US" dirty="0">
              <a:solidFill>
                <a:srgbClr val="FFFFFF"/>
              </a:solidFill>
            </a:endParaRPr>
          </a:p>
        </p:txBody>
      </p:sp>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8B6E079F-0502-CC4C-9C8B-39554E94F19E}" type="datetime3">
              <a:rPr lang="en-GB" smtClean="0">
                <a:solidFill>
                  <a:srgbClr val="00539B"/>
                </a:solidFill>
              </a:rPr>
              <a:pPr/>
              <a:t>20 February, 2019</a:t>
            </a:fld>
            <a:endParaRPr lang="en-GB" dirty="0">
              <a:solidFill>
                <a:srgbClr val="00539B"/>
              </a:solidFill>
            </a:endParaRPr>
          </a:p>
        </p:txBody>
      </p:sp>
      <p:sp>
        <p:nvSpPr>
          <p:cNvPr id="4" name="Footer Placeholder 3"/>
          <p:cNvSpPr>
            <a:spLocks noGrp="1"/>
          </p:cNvSpPr>
          <p:nvPr>
            <p:ph type="ftr" sz="quarter" idx="11"/>
            <p:custDataLst>
              <p:tags r:id="rId1"/>
            </p:custDataLst>
          </p:nvPr>
        </p:nvSpPr>
        <p:spPr>
          <a:xfrm>
            <a:off x="0" y="6480000"/>
            <a:ext cx="9144000" cy="378000"/>
          </a:xfrm>
        </p:spPr>
        <p:txBody>
          <a:bodyPr/>
          <a:lstStyle>
            <a:lvl1pPr algn="ctr">
              <a:defRPr lang="en-GB" sz="1000" b="0" i="0" u="none">
                <a:solidFill>
                  <a:srgbClr val="FFFFFF"/>
                </a:solidFill>
                <a:latin typeface="Arial"/>
              </a:defRPr>
            </a:lvl1pPr>
          </a:lstStyle>
          <a:p>
            <a:endParaRPr b="1"/>
          </a:p>
        </p:txBody>
      </p:sp>
      <p:sp>
        <p:nvSpPr>
          <p:cNvPr id="5" name="Slide Number Placeholder 4"/>
          <p:cNvSpPr>
            <a:spLocks noGrp="1"/>
          </p:cNvSpPr>
          <p:nvPr>
            <p:ph type="sldNum" sz="quarter" idx="12"/>
          </p:nvPr>
        </p:nvSpPr>
        <p:spPr/>
        <p:txBody>
          <a:bodyPr/>
          <a:lstStyle/>
          <a:p>
            <a:fld id="{71F9F866-B438-9445-8D9F-1F8FF6608833}" type="slidenum">
              <a:rPr lang="en-GB" smtClean="0">
                <a:solidFill>
                  <a:srgbClr val="00539B"/>
                </a:solidFill>
              </a:rPr>
              <a:pPr/>
              <a:t>‹#›</a:t>
            </a:fld>
            <a:endParaRPr lang="en-GB" dirty="0">
              <a:solidFill>
                <a:srgbClr val="00539B"/>
              </a:solidFill>
            </a:endParaRPr>
          </a:p>
        </p:txBody>
      </p:sp>
      <p:sp>
        <p:nvSpPr>
          <p:cNvPr id="6" name="Round Same Side Corner Rectangle 5"/>
          <p:cNvSpPr/>
          <p:nvPr userDrawn="1"/>
        </p:nvSpPr>
        <p:spPr>
          <a:xfrm>
            <a:off x="358774" y="1411899"/>
            <a:ext cx="2879724" cy="5068102"/>
          </a:xfrm>
          <a:prstGeom prst="round2SameRect">
            <a:avLst>
              <a:gd name="adj1" fmla="val 5071"/>
              <a:gd name="adj2" fmla="val 0"/>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t"/>
          <a:lstStyle/>
          <a:p>
            <a:pPr algn="ctr">
              <a:spcAft>
                <a:spcPts val="600"/>
              </a:spcAft>
            </a:pPr>
            <a:endParaRPr lang="en-US" dirty="0">
              <a:solidFill>
                <a:srgbClr val="FFFFFF"/>
              </a:solidFill>
            </a:endParaRPr>
          </a:p>
        </p:txBody>
      </p:sp>
      <p:sp>
        <p:nvSpPr>
          <p:cNvPr id="10"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4"/>
          </p:nvPr>
        </p:nvSpPr>
        <p:spPr>
          <a:xfrm>
            <a:off x="3598861" y="1411899"/>
            <a:ext cx="4680706" cy="1111877"/>
          </a:xfrm>
          <a:prstGeom prst="roundRect">
            <a:avLst/>
          </a:prstGeom>
        </p:spPr>
        <p:txBody>
          <a:bodyPr/>
          <a:lstStyle/>
          <a:p>
            <a:pPr lvl="0"/>
            <a:r>
              <a:rPr lang="en-US" noProof="0"/>
              <a:t>Click icon to add picture</a:t>
            </a:r>
            <a:endParaRPr lang="en-GB" noProof="0" dirty="0"/>
          </a:p>
        </p:txBody>
      </p:sp>
      <p:sp>
        <p:nvSpPr>
          <p:cNvPr id="58" name="Text Placeholder 6"/>
          <p:cNvSpPr>
            <a:spLocks noGrp="1"/>
          </p:cNvSpPr>
          <p:nvPr>
            <p:ph type="body" sz="quarter" idx="15"/>
          </p:nvPr>
        </p:nvSpPr>
        <p:spPr>
          <a:xfrm>
            <a:off x="3598860" y="2879725"/>
            <a:ext cx="4680709" cy="3240275"/>
          </a:xfrm>
          <a:prstGeom prst="roundRect">
            <a:avLst>
              <a:gd name="adj" fmla="val 5995"/>
            </a:avLst>
          </a:prstGeom>
          <a:solidFill>
            <a:schemeClr val="bg1"/>
          </a:solidFill>
          <a:ln>
            <a:noFill/>
          </a:ln>
        </p:spPr>
        <p:txBody>
          <a:bodyPr lIns="36000" tIns="36000" rIns="36000" bIns="36000">
            <a:noAutofit/>
          </a:bodyPr>
          <a:lstStyle>
            <a:lvl1pPr marL="0" marR="0" indent="0" algn="l" defTabSz="914400" rtl="0" eaLnBrk="0" fontAlgn="base" latinLnBrk="0" hangingPunct="0">
              <a:lnSpc>
                <a:spcPct val="100000"/>
              </a:lnSpc>
              <a:spcBef>
                <a:spcPts val="0"/>
              </a:spcBef>
              <a:spcAft>
                <a:spcPts val="12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Click to edit Master text styles</a:t>
            </a:r>
          </a:p>
          <a:p>
            <a:pPr marL="0" marR="0" lvl="1"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Second level</a:t>
            </a:r>
          </a:p>
          <a:p>
            <a:pPr marL="0" marR="0" lvl="2"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Third level</a:t>
            </a:r>
          </a:p>
          <a:p>
            <a:pPr marL="0" marR="0" lvl="3"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Fourth level</a:t>
            </a:r>
          </a:p>
        </p:txBody>
      </p:sp>
    </p:spTree>
    <p:extLst>
      <p:ext uri="{BB962C8B-B14F-4D97-AF65-F5344CB8AC3E}">
        <p14:creationId xmlns:p14="http://schemas.microsoft.com/office/powerpoint/2010/main" val="1935247219"/>
      </p:ext>
    </p:extLst>
  </p:cSld>
  <p:clrMapOvr>
    <a:masterClrMapping/>
  </p:clrMapOvr>
</p:sldLayout>
</file>

<file path=ppt/slideLayouts/slideLayout285.xml><?xml version="1.0" encoding="utf-8"?>
<p:sldLayout xmlns:a="http://schemas.openxmlformats.org/drawingml/2006/main" xmlns:r="http://schemas.openxmlformats.org/officeDocument/2006/relationships" xmlns:p="http://schemas.openxmlformats.org/presentationml/2006/main" preserve="1" userDrawn="1">
  <p:cSld name="11_Custom Layout">
    <p:spTree>
      <p:nvGrpSpPr>
        <p:cNvPr id="1" name=""/>
        <p:cNvGrpSpPr/>
        <p:nvPr/>
      </p:nvGrpSpPr>
      <p:grpSpPr>
        <a:xfrm>
          <a:off x="0" y="0"/>
          <a:ext cx="0" cy="0"/>
          <a:chOff x="0" y="0"/>
          <a:chExt cx="0" cy="0"/>
        </a:xfrm>
      </p:grpSpPr>
      <p:sp>
        <p:nvSpPr>
          <p:cNvPr id="8" name="Rectangle 7"/>
          <p:cNvSpPr/>
          <p:nvPr userDrawn="1"/>
        </p:nvSpPr>
        <p:spPr>
          <a:xfrm>
            <a:off x="0" y="1079999"/>
            <a:ext cx="9144001" cy="5400001"/>
          </a:xfrm>
          <a:prstGeom prst="rect">
            <a:avLst/>
          </a:prstGeom>
          <a:solidFill>
            <a:schemeClr val="bg1">
              <a:lumMod val="9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t"/>
          <a:lstStyle/>
          <a:p>
            <a:pPr algn="ctr">
              <a:spcAft>
                <a:spcPts val="600"/>
              </a:spcAft>
            </a:pPr>
            <a:endParaRPr lang="en-US" dirty="0">
              <a:solidFill>
                <a:srgbClr val="FFFFFF"/>
              </a:solidFill>
            </a:endParaRPr>
          </a:p>
        </p:txBody>
      </p:sp>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8B6E079F-0502-CC4C-9C8B-39554E94F19E}" type="datetime3">
              <a:rPr lang="en-GB" smtClean="0">
                <a:solidFill>
                  <a:srgbClr val="00539B"/>
                </a:solidFill>
              </a:rPr>
              <a:pPr/>
              <a:t>20 February, 2019</a:t>
            </a:fld>
            <a:endParaRPr lang="en-GB" dirty="0">
              <a:solidFill>
                <a:srgbClr val="00539B"/>
              </a:solidFill>
            </a:endParaRPr>
          </a:p>
        </p:txBody>
      </p:sp>
      <p:sp>
        <p:nvSpPr>
          <p:cNvPr id="4" name="Footer Placeholder 3"/>
          <p:cNvSpPr>
            <a:spLocks noGrp="1"/>
          </p:cNvSpPr>
          <p:nvPr>
            <p:ph type="ftr" sz="quarter" idx="11"/>
            <p:custDataLst>
              <p:tags r:id="rId1"/>
            </p:custDataLst>
          </p:nvPr>
        </p:nvSpPr>
        <p:spPr>
          <a:xfrm>
            <a:off x="0" y="6480000"/>
            <a:ext cx="9144000" cy="378000"/>
          </a:xfrm>
        </p:spPr>
        <p:txBody>
          <a:bodyPr/>
          <a:lstStyle>
            <a:lvl1pPr algn="ctr">
              <a:defRPr lang="en-GB" sz="1000" b="0" i="0" u="none">
                <a:solidFill>
                  <a:srgbClr val="FFFFFF"/>
                </a:solidFill>
                <a:latin typeface="Arial"/>
              </a:defRPr>
            </a:lvl1pPr>
          </a:lstStyle>
          <a:p>
            <a:endParaRPr b="1"/>
          </a:p>
        </p:txBody>
      </p:sp>
      <p:sp>
        <p:nvSpPr>
          <p:cNvPr id="5" name="Slide Number Placeholder 4"/>
          <p:cNvSpPr>
            <a:spLocks noGrp="1"/>
          </p:cNvSpPr>
          <p:nvPr>
            <p:ph type="sldNum" sz="quarter" idx="12"/>
          </p:nvPr>
        </p:nvSpPr>
        <p:spPr/>
        <p:txBody>
          <a:bodyPr/>
          <a:lstStyle/>
          <a:p>
            <a:fld id="{71F9F866-B438-9445-8D9F-1F8FF6608833}" type="slidenum">
              <a:rPr lang="en-GB" smtClean="0">
                <a:solidFill>
                  <a:srgbClr val="00539B"/>
                </a:solidFill>
              </a:rPr>
              <a:pPr/>
              <a:t>‹#›</a:t>
            </a:fld>
            <a:endParaRPr lang="en-GB" dirty="0">
              <a:solidFill>
                <a:srgbClr val="00539B"/>
              </a:solidFill>
            </a:endParaRPr>
          </a:p>
        </p:txBody>
      </p:sp>
      <p:sp>
        <p:nvSpPr>
          <p:cNvPr id="6" name="Round Same Side Corner Rectangle 5"/>
          <p:cNvSpPr/>
          <p:nvPr userDrawn="1"/>
        </p:nvSpPr>
        <p:spPr>
          <a:xfrm>
            <a:off x="358774" y="1439863"/>
            <a:ext cx="2879724" cy="5040138"/>
          </a:xfrm>
          <a:prstGeom prst="round2SameRect">
            <a:avLst>
              <a:gd name="adj1" fmla="val 5071"/>
              <a:gd name="adj2" fmla="val 0"/>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t"/>
          <a:lstStyle/>
          <a:p>
            <a:pPr algn="ctr">
              <a:spcAft>
                <a:spcPts val="600"/>
              </a:spcAft>
            </a:pPr>
            <a:endParaRPr lang="en-US" dirty="0">
              <a:solidFill>
                <a:srgbClr val="FFFFFF"/>
              </a:solidFill>
            </a:endParaRPr>
          </a:p>
        </p:txBody>
      </p:sp>
      <p:sp>
        <p:nvSpPr>
          <p:cNvPr id="10"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4"/>
          </p:nvPr>
        </p:nvSpPr>
        <p:spPr>
          <a:xfrm>
            <a:off x="3598860" y="5400000"/>
            <a:ext cx="4717259" cy="1080000"/>
          </a:xfrm>
          <a:prstGeom prst="round2SameRect">
            <a:avLst/>
          </a:prstGeom>
        </p:spPr>
        <p:txBody>
          <a:bodyPr/>
          <a:lstStyle/>
          <a:p>
            <a:pPr lvl="0"/>
            <a:r>
              <a:rPr lang="en-US" noProof="0"/>
              <a:t>Click icon to add picture</a:t>
            </a:r>
            <a:endParaRPr lang="en-GB" noProof="0" dirty="0"/>
          </a:p>
        </p:txBody>
      </p:sp>
      <p:sp>
        <p:nvSpPr>
          <p:cNvPr id="58" name="Text Placeholder 6"/>
          <p:cNvSpPr>
            <a:spLocks noGrp="1"/>
          </p:cNvSpPr>
          <p:nvPr>
            <p:ph type="body" sz="quarter" idx="15"/>
          </p:nvPr>
        </p:nvSpPr>
        <p:spPr>
          <a:xfrm>
            <a:off x="3598861" y="1439863"/>
            <a:ext cx="2159000" cy="3600450"/>
          </a:xfrm>
          <a:prstGeom prst="roundRect">
            <a:avLst>
              <a:gd name="adj" fmla="val 5995"/>
            </a:avLst>
          </a:prstGeom>
          <a:solidFill>
            <a:schemeClr val="bg1"/>
          </a:solidFill>
          <a:ln>
            <a:noFill/>
          </a:ln>
        </p:spPr>
        <p:txBody>
          <a:bodyPr lIns="36000" tIns="36000" rIns="36000" bIns="36000">
            <a:noAutofit/>
          </a:bodyPr>
          <a:lstStyle>
            <a:lvl1pPr marL="0" marR="0" indent="0" algn="l" defTabSz="914400" rtl="0" eaLnBrk="0" fontAlgn="base" latinLnBrk="0" hangingPunct="0">
              <a:lnSpc>
                <a:spcPct val="100000"/>
              </a:lnSpc>
              <a:spcBef>
                <a:spcPts val="0"/>
              </a:spcBef>
              <a:spcAft>
                <a:spcPts val="12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Click to edit Master text styles</a:t>
            </a:r>
          </a:p>
          <a:p>
            <a:pPr marL="0" marR="0" lvl="1"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Second level</a:t>
            </a:r>
          </a:p>
          <a:p>
            <a:pPr marL="0" marR="0" lvl="2"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Third level</a:t>
            </a:r>
          </a:p>
          <a:p>
            <a:pPr marL="0" marR="0" lvl="3"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Fourth level</a:t>
            </a:r>
          </a:p>
        </p:txBody>
      </p:sp>
      <p:sp>
        <p:nvSpPr>
          <p:cNvPr id="59" name="Text Placeholder 6"/>
          <p:cNvSpPr>
            <a:spLocks noGrp="1"/>
          </p:cNvSpPr>
          <p:nvPr>
            <p:ph type="body" sz="quarter" idx="16"/>
          </p:nvPr>
        </p:nvSpPr>
        <p:spPr>
          <a:xfrm>
            <a:off x="6118224" y="1439863"/>
            <a:ext cx="2197896" cy="3600450"/>
          </a:xfrm>
          <a:prstGeom prst="roundRect">
            <a:avLst>
              <a:gd name="adj" fmla="val 5995"/>
            </a:avLst>
          </a:prstGeom>
          <a:solidFill>
            <a:schemeClr val="bg1"/>
          </a:solidFill>
          <a:ln>
            <a:noFill/>
          </a:ln>
        </p:spPr>
        <p:txBody>
          <a:bodyPr lIns="36000" tIns="36000" rIns="36000" bIns="36000">
            <a:noAutofit/>
          </a:bodyPr>
          <a:lstStyle>
            <a:lvl1pPr marL="0" marR="0" indent="0" algn="l" defTabSz="914400" rtl="0" eaLnBrk="0" fontAlgn="base" latinLnBrk="0" hangingPunct="0">
              <a:lnSpc>
                <a:spcPct val="100000"/>
              </a:lnSpc>
              <a:spcBef>
                <a:spcPts val="0"/>
              </a:spcBef>
              <a:spcAft>
                <a:spcPts val="12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Click to edit Master text styles</a:t>
            </a:r>
          </a:p>
          <a:p>
            <a:pPr marL="0" marR="0" lvl="1"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Second level</a:t>
            </a:r>
          </a:p>
          <a:p>
            <a:pPr marL="0" marR="0" lvl="2"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Third level</a:t>
            </a:r>
          </a:p>
          <a:p>
            <a:pPr marL="0" marR="0" lvl="3"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Fourth level</a:t>
            </a:r>
          </a:p>
        </p:txBody>
      </p:sp>
    </p:spTree>
    <p:extLst>
      <p:ext uri="{BB962C8B-B14F-4D97-AF65-F5344CB8AC3E}">
        <p14:creationId xmlns:p14="http://schemas.microsoft.com/office/powerpoint/2010/main" val="1217150317"/>
      </p:ext>
    </p:extLst>
  </p:cSld>
  <p:clrMapOvr>
    <a:masterClrMapping/>
  </p:clrMapOvr>
</p:sldLayout>
</file>

<file path=ppt/slideLayouts/slideLayout286.xml><?xml version="1.0" encoding="utf-8"?>
<p:sldLayout xmlns:a="http://schemas.openxmlformats.org/drawingml/2006/main" xmlns:r="http://schemas.openxmlformats.org/officeDocument/2006/relationships" xmlns:p="http://schemas.openxmlformats.org/presentationml/2006/main" preserve="1" userDrawn="1">
  <p:cSld name="12_Custom Layout">
    <p:spTree>
      <p:nvGrpSpPr>
        <p:cNvPr id="1" name=""/>
        <p:cNvGrpSpPr/>
        <p:nvPr/>
      </p:nvGrpSpPr>
      <p:grpSpPr>
        <a:xfrm>
          <a:off x="0" y="0"/>
          <a:ext cx="0" cy="0"/>
          <a:chOff x="0" y="0"/>
          <a:chExt cx="0" cy="0"/>
        </a:xfrm>
      </p:grpSpPr>
      <p:sp>
        <p:nvSpPr>
          <p:cNvPr id="10" name="Rectangle 9"/>
          <p:cNvSpPr/>
          <p:nvPr userDrawn="1"/>
        </p:nvSpPr>
        <p:spPr>
          <a:xfrm>
            <a:off x="0" y="1800224"/>
            <a:ext cx="9144001" cy="4679775"/>
          </a:xfrm>
          <a:prstGeom prst="rect">
            <a:avLst/>
          </a:prstGeom>
          <a:solidFill>
            <a:schemeClr val="bg1">
              <a:lumMod val="9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t"/>
          <a:lstStyle/>
          <a:p>
            <a:pPr algn="ctr">
              <a:spcAft>
                <a:spcPts val="600"/>
              </a:spcAft>
            </a:pPr>
            <a:endParaRPr lang="en-US" dirty="0">
              <a:solidFill>
                <a:srgbClr val="FFFFFF"/>
              </a:solidFill>
            </a:endParaRPr>
          </a:p>
        </p:txBody>
      </p:sp>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8B6E079F-0502-CC4C-9C8B-39554E94F19E}" type="datetime3">
              <a:rPr lang="en-GB" smtClean="0">
                <a:solidFill>
                  <a:srgbClr val="00539B"/>
                </a:solidFill>
              </a:rPr>
              <a:pPr/>
              <a:t>20 February, 2019</a:t>
            </a:fld>
            <a:endParaRPr lang="en-GB" dirty="0">
              <a:solidFill>
                <a:srgbClr val="00539B"/>
              </a:solidFill>
            </a:endParaRPr>
          </a:p>
        </p:txBody>
      </p:sp>
      <p:sp>
        <p:nvSpPr>
          <p:cNvPr id="4" name="Footer Placeholder 3"/>
          <p:cNvSpPr>
            <a:spLocks noGrp="1"/>
          </p:cNvSpPr>
          <p:nvPr>
            <p:ph type="ftr" sz="quarter" idx="11"/>
            <p:custDataLst>
              <p:tags r:id="rId1"/>
            </p:custDataLst>
          </p:nvPr>
        </p:nvSpPr>
        <p:spPr>
          <a:xfrm>
            <a:off x="0" y="6480000"/>
            <a:ext cx="9144000" cy="378000"/>
          </a:xfrm>
        </p:spPr>
        <p:txBody>
          <a:bodyPr/>
          <a:lstStyle>
            <a:lvl1pPr algn="ctr">
              <a:defRPr lang="en-GB" sz="1000" b="0" i="0" u="none">
                <a:solidFill>
                  <a:srgbClr val="FFFFFF"/>
                </a:solidFill>
                <a:latin typeface="Arial"/>
              </a:defRPr>
            </a:lvl1pPr>
          </a:lstStyle>
          <a:p>
            <a:endParaRPr b="1"/>
          </a:p>
        </p:txBody>
      </p:sp>
      <p:sp>
        <p:nvSpPr>
          <p:cNvPr id="5" name="Slide Number Placeholder 4"/>
          <p:cNvSpPr>
            <a:spLocks noGrp="1"/>
          </p:cNvSpPr>
          <p:nvPr>
            <p:ph type="sldNum" sz="quarter" idx="12"/>
          </p:nvPr>
        </p:nvSpPr>
        <p:spPr/>
        <p:txBody>
          <a:bodyPr/>
          <a:lstStyle/>
          <a:p>
            <a:fld id="{71F9F866-B438-9445-8D9F-1F8FF6608833}" type="slidenum">
              <a:rPr lang="en-GB" smtClean="0">
                <a:solidFill>
                  <a:srgbClr val="00539B"/>
                </a:solidFill>
              </a:rPr>
              <a:pPr/>
              <a:t>‹#›</a:t>
            </a:fld>
            <a:endParaRPr lang="en-GB" dirty="0">
              <a:solidFill>
                <a:srgbClr val="00539B"/>
              </a:solidFill>
            </a:endParaRPr>
          </a:p>
        </p:txBody>
      </p:sp>
      <p:sp>
        <p:nvSpPr>
          <p:cNvPr id="7" name="Oval 6"/>
          <p:cNvSpPr/>
          <p:nvPr userDrawn="1"/>
        </p:nvSpPr>
        <p:spPr>
          <a:xfrm>
            <a:off x="720725" y="2158844"/>
            <a:ext cx="1800225" cy="1800225"/>
          </a:xfrm>
          <a:prstGeom prst="ellipse">
            <a:avLst/>
          </a:prstGeom>
          <a:solidFill>
            <a:schemeClr val="bg1"/>
          </a:solidFill>
          <a:ln w="3175" cmpd="sng">
            <a:noFill/>
          </a:ln>
          <a:effectLst/>
        </p:spPr>
        <p:style>
          <a:lnRef idx="1">
            <a:schemeClr val="accent1"/>
          </a:lnRef>
          <a:fillRef idx="3">
            <a:schemeClr val="accent1"/>
          </a:fillRef>
          <a:effectRef idx="2">
            <a:schemeClr val="accent1"/>
          </a:effectRef>
          <a:fontRef idx="minor">
            <a:schemeClr val="lt1"/>
          </a:fontRef>
        </p:style>
        <p:txBody>
          <a:bodyPr lIns="36000" tIns="36000" rIns="36000" bIns="36000" rtlCol="0" anchor="t"/>
          <a:lstStyle/>
          <a:p>
            <a:pPr>
              <a:spcAft>
                <a:spcPts val="600"/>
              </a:spcAft>
            </a:pPr>
            <a:r>
              <a:rPr lang="en-GB" sz="1300" dirty="0">
                <a:solidFill>
                  <a:srgbClr val="FFFFFF"/>
                </a:solidFill>
                <a:latin typeface="Franklin Gothic Book"/>
                <a:cs typeface="Franklin Gothic Book"/>
              </a:rPr>
              <a:t>Project Summary</a:t>
            </a:r>
          </a:p>
        </p:txBody>
      </p:sp>
      <p:sp>
        <p:nvSpPr>
          <p:cNvPr id="8" name="Rounded Rectangle 7"/>
          <p:cNvSpPr/>
          <p:nvPr userDrawn="1"/>
        </p:nvSpPr>
        <p:spPr>
          <a:xfrm>
            <a:off x="720725" y="4319775"/>
            <a:ext cx="1800225" cy="1800225"/>
          </a:xfrm>
          <a:prstGeom prst="roundRect">
            <a:avLst>
              <a:gd name="adj" fmla="val 7738"/>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rtlCol="0" anchor="t"/>
          <a:lstStyle/>
          <a:p>
            <a:pPr algn="ctr">
              <a:spcAft>
                <a:spcPts val="600"/>
              </a:spcAft>
            </a:pPr>
            <a:endParaRPr lang="en-US" dirty="0">
              <a:solidFill>
                <a:srgbClr val="FFFFFF"/>
              </a:solidFill>
            </a:endParaRPr>
          </a:p>
        </p:txBody>
      </p:sp>
      <p:sp>
        <p:nvSpPr>
          <p:cNvPr id="9" name="Round Same Side Corner Rectangle 8"/>
          <p:cNvSpPr/>
          <p:nvPr userDrawn="1"/>
        </p:nvSpPr>
        <p:spPr>
          <a:xfrm>
            <a:off x="5038724" y="2158844"/>
            <a:ext cx="3600845" cy="4311806"/>
          </a:xfrm>
          <a:prstGeom prst="round2SameRect">
            <a:avLst>
              <a:gd name="adj1" fmla="val 3720"/>
              <a:gd name="adj2" fmla="val 0"/>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rtlCol="0" anchor="t"/>
          <a:lstStyle/>
          <a:p>
            <a:pPr algn="ctr">
              <a:spcAft>
                <a:spcPts val="600"/>
              </a:spcAft>
            </a:pPr>
            <a:endParaRPr lang="en-US" dirty="0">
              <a:solidFill>
                <a:srgbClr val="FFFFFF"/>
              </a:solidFill>
            </a:endParaRPr>
          </a:p>
        </p:txBody>
      </p:sp>
      <p:sp>
        <p:nvSpPr>
          <p:cNvPr id="12"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4"/>
          </p:nvPr>
        </p:nvSpPr>
        <p:spPr>
          <a:xfrm>
            <a:off x="2878135" y="2160588"/>
            <a:ext cx="1800226" cy="4310062"/>
          </a:xfrm>
          <a:prstGeom prst="round2SameRect">
            <a:avLst>
              <a:gd name="adj1" fmla="val 10230"/>
              <a:gd name="adj2" fmla="val 0"/>
            </a:avLst>
          </a:prstGeom>
        </p:spPr>
        <p:txBody>
          <a:bodyPr/>
          <a:lstStyle/>
          <a:p>
            <a:pPr lvl="0"/>
            <a:r>
              <a:rPr lang="en-US" noProof="0"/>
              <a:t>Click icon to add picture</a:t>
            </a:r>
            <a:endParaRPr lang="en-GB" noProof="0" dirty="0"/>
          </a:p>
        </p:txBody>
      </p:sp>
    </p:spTree>
    <p:extLst>
      <p:ext uri="{BB962C8B-B14F-4D97-AF65-F5344CB8AC3E}">
        <p14:creationId xmlns:p14="http://schemas.microsoft.com/office/powerpoint/2010/main" val="2475915079"/>
      </p:ext>
    </p:extLst>
  </p:cSld>
  <p:clrMapOvr>
    <a:masterClrMapping/>
  </p:clrMapOvr>
</p:sldLayout>
</file>

<file path=ppt/slideLayouts/slideLayout287.xml><?xml version="1.0" encoding="utf-8"?>
<p:sldLayout xmlns:a="http://schemas.openxmlformats.org/drawingml/2006/main" xmlns:r="http://schemas.openxmlformats.org/officeDocument/2006/relationships" xmlns:p="http://schemas.openxmlformats.org/presentationml/2006/main" preserve="1" userDrawn="1">
  <p:cSld name="14_Custom Layout">
    <p:spTree>
      <p:nvGrpSpPr>
        <p:cNvPr id="1" name=""/>
        <p:cNvGrpSpPr/>
        <p:nvPr/>
      </p:nvGrpSpPr>
      <p:grpSpPr>
        <a:xfrm>
          <a:off x="0" y="0"/>
          <a:ext cx="0" cy="0"/>
          <a:chOff x="0" y="0"/>
          <a:chExt cx="0" cy="0"/>
        </a:xfrm>
      </p:grpSpPr>
      <p:sp>
        <p:nvSpPr>
          <p:cNvPr id="10" name="Rectangle 9"/>
          <p:cNvSpPr/>
          <p:nvPr userDrawn="1"/>
        </p:nvSpPr>
        <p:spPr>
          <a:xfrm>
            <a:off x="0" y="1800225"/>
            <a:ext cx="9144001" cy="4679775"/>
          </a:xfrm>
          <a:prstGeom prst="rect">
            <a:avLst/>
          </a:prstGeom>
          <a:solidFill>
            <a:schemeClr val="bg1">
              <a:lumMod val="9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t"/>
          <a:lstStyle/>
          <a:p>
            <a:pPr algn="ctr">
              <a:spcAft>
                <a:spcPts val="600"/>
              </a:spcAft>
            </a:pPr>
            <a:endParaRPr lang="en-US" dirty="0">
              <a:solidFill>
                <a:srgbClr val="FFFFFF"/>
              </a:solidFill>
            </a:endParaRPr>
          </a:p>
        </p:txBody>
      </p:sp>
      <p:sp>
        <p:nvSpPr>
          <p:cNvPr id="11"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4"/>
          </p:nvPr>
        </p:nvSpPr>
        <p:spPr>
          <a:xfrm>
            <a:off x="720725" y="4319588"/>
            <a:ext cx="3957636" cy="2151062"/>
          </a:xfrm>
          <a:prstGeom prst="round2SameRect">
            <a:avLst>
              <a:gd name="adj1" fmla="val 10230"/>
              <a:gd name="adj2" fmla="val 0"/>
            </a:avLst>
          </a:prstGeom>
        </p:spPr>
        <p:txBody>
          <a:bodyPr/>
          <a:lstStyle/>
          <a:p>
            <a:pPr lvl="0"/>
            <a:r>
              <a:rPr lang="en-US" noProof="0"/>
              <a:t>Click icon to add picture</a:t>
            </a:r>
            <a:endParaRPr lang="en-GB" noProof="0" dirty="0"/>
          </a:p>
        </p:txBody>
      </p:sp>
      <p:sp>
        <p:nvSpPr>
          <p:cNvPr id="2" name="Title 1"/>
          <p:cNvSpPr>
            <a:spLocks noGrp="1"/>
          </p:cNvSpPr>
          <p:nvPr>
            <p:ph type="title"/>
          </p:nvPr>
        </p:nvSpPr>
        <p:spPr/>
        <p:txBody>
          <a:bodyPr/>
          <a:lstStyle>
            <a:lvl1pPr>
              <a:defRPr>
                <a:latin typeface="Bodoni MT" panose="02070603080606020203" pitchFamily="18" charset="0"/>
              </a:defRPr>
            </a:lvl1p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8B6E079F-0502-CC4C-9C8B-39554E94F19E}" type="datetime3">
              <a:rPr lang="en-GB" smtClean="0">
                <a:solidFill>
                  <a:srgbClr val="00539B"/>
                </a:solidFill>
              </a:rPr>
              <a:pPr/>
              <a:t>20 February, 2019</a:t>
            </a:fld>
            <a:endParaRPr lang="en-GB" dirty="0">
              <a:solidFill>
                <a:srgbClr val="00539B"/>
              </a:solidFill>
            </a:endParaRPr>
          </a:p>
        </p:txBody>
      </p:sp>
      <p:sp>
        <p:nvSpPr>
          <p:cNvPr id="4" name="Footer Placeholder 3"/>
          <p:cNvSpPr>
            <a:spLocks noGrp="1"/>
          </p:cNvSpPr>
          <p:nvPr>
            <p:ph type="ftr" sz="quarter" idx="11"/>
            <p:custDataLst>
              <p:tags r:id="rId1"/>
            </p:custDataLst>
          </p:nvPr>
        </p:nvSpPr>
        <p:spPr>
          <a:xfrm>
            <a:off x="0" y="6480000"/>
            <a:ext cx="9144000" cy="378000"/>
          </a:xfrm>
        </p:spPr>
        <p:txBody>
          <a:bodyPr/>
          <a:lstStyle>
            <a:lvl1pPr algn="ctr">
              <a:defRPr lang="en-GB" sz="1000" b="0" i="0" u="none">
                <a:solidFill>
                  <a:srgbClr val="FFFFFF"/>
                </a:solidFill>
                <a:latin typeface="Arial"/>
              </a:defRPr>
            </a:lvl1pPr>
          </a:lstStyle>
          <a:p>
            <a:endParaRPr b="1"/>
          </a:p>
        </p:txBody>
      </p:sp>
      <p:sp>
        <p:nvSpPr>
          <p:cNvPr id="5" name="Slide Number Placeholder 4"/>
          <p:cNvSpPr>
            <a:spLocks noGrp="1"/>
          </p:cNvSpPr>
          <p:nvPr>
            <p:ph type="sldNum" sz="quarter" idx="12"/>
          </p:nvPr>
        </p:nvSpPr>
        <p:spPr/>
        <p:txBody>
          <a:bodyPr/>
          <a:lstStyle/>
          <a:p>
            <a:fld id="{71F9F866-B438-9445-8D9F-1F8FF6608833}" type="slidenum">
              <a:rPr lang="en-GB" smtClean="0">
                <a:solidFill>
                  <a:srgbClr val="00539B"/>
                </a:solidFill>
              </a:rPr>
              <a:pPr/>
              <a:t>‹#›</a:t>
            </a:fld>
            <a:endParaRPr lang="en-GB" dirty="0">
              <a:solidFill>
                <a:srgbClr val="00539B"/>
              </a:solidFill>
            </a:endParaRPr>
          </a:p>
        </p:txBody>
      </p:sp>
      <p:sp>
        <p:nvSpPr>
          <p:cNvPr id="7" name="Oval 6"/>
          <p:cNvSpPr/>
          <p:nvPr userDrawn="1"/>
        </p:nvSpPr>
        <p:spPr>
          <a:xfrm>
            <a:off x="720725" y="2158844"/>
            <a:ext cx="1800225" cy="1800225"/>
          </a:xfrm>
          <a:prstGeom prst="ellipse">
            <a:avLst/>
          </a:prstGeom>
          <a:solidFill>
            <a:schemeClr val="bg1"/>
          </a:solidFill>
          <a:ln w="3175" cmpd="sng">
            <a:noFill/>
          </a:ln>
          <a:effectLst/>
        </p:spPr>
        <p:style>
          <a:lnRef idx="1">
            <a:schemeClr val="accent1"/>
          </a:lnRef>
          <a:fillRef idx="3">
            <a:schemeClr val="accent1"/>
          </a:fillRef>
          <a:effectRef idx="2">
            <a:schemeClr val="accent1"/>
          </a:effectRef>
          <a:fontRef idx="minor">
            <a:schemeClr val="lt1"/>
          </a:fontRef>
        </p:style>
        <p:txBody>
          <a:bodyPr lIns="36000" tIns="36000" rIns="36000" bIns="36000" rtlCol="0" anchor="t"/>
          <a:lstStyle/>
          <a:p>
            <a:pPr>
              <a:spcAft>
                <a:spcPts val="600"/>
              </a:spcAft>
            </a:pPr>
            <a:r>
              <a:rPr lang="en-GB" sz="1300" dirty="0">
                <a:solidFill>
                  <a:srgbClr val="FFFFFF"/>
                </a:solidFill>
                <a:latin typeface="Franklin Gothic Book"/>
                <a:cs typeface="Franklin Gothic Book"/>
              </a:rPr>
              <a:t>Project Summary</a:t>
            </a:r>
          </a:p>
        </p:txBody>
      </p:sp>
      <p:sp>
        <p:nvSpPr>
          <p:cNvPr id="8" name="Rounded Rectangle 7"/>
          <p:cNvSpPr/>
          <p:nvPr userDrawn="1"/>
        </p:nvSpPr>
        <p:spPr>
          <a:xfrm>
            <a:off x="2878136" y="2158844"/>
            <a:ext cx="1800225" cy="1800225"/>
          </a:xfrm>
          <a:prstGeom prst="roundRect">
            <a:avLst>
              <a:gd name="adj" fmla="val 7738"/>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rtlCol="0" anchor="t"/>
          <a:lstStyle/>
          <a:p>
            <a:pPr algn="ctr">
              <a:spcAft>
                <a:spcPts val="600"/>
              </a:spcAft>
            </a:pPr>
            <a:endParaRPr lang="en-US" dirty="0">
              <a:solidFill>
                <a:srgbClr val="FFFFFF"/>
              </a:solidFill>
            </a:endParaRPr>
          </a:p>
        </p:txBody>
      </p:sp>
      <p:sp>
        <p:nvSpPr>
          <p:cNvPr id="9" name="Round Same Side Corner Rectangle 8"/>
          <p:cNvSpPr/>
          <p:nvPr userDrawn="1"/>
        </p:nvSpPr>
        <p:spPr>
          <a:xfrm>
            <a:off x="5038724" y="2158844"/>
            <a:ext cx="3600845" cy="4311806"/>
          </a:xfrm>
          <a:prstGeom prst="round2SameRect">
            <a:avLst>
              <a:gd name="adj1" fmla="val 3720"/>
              <a:gd name="adj2" fmla="val 0"/>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rtlCol="0" anchor="t"/>
          <a:lstStyle/>
          <a:p>
            <a:pPr algn="ctr">
              <a:spcAft>
                <a:spcPts val="600"/>
              </a:spcAft>
            </a:pPr>
            <a:endParaRPr lang="en-US" dirty="0">
              <a:solidFill>
                <a:srgbClr val="FFFFFF"/>
              </a:solidFill>
            </a:endParaRPr>
          </a:p>
        </p:txBody>
      </p:sp>
    </p:spTree>
    <p:extLst>
      <p:ext uri="{BB962C8B-B14F-4D97-AF65-F5344CB8AC3E}">
        <p14:creationId xmlns:p14="http://schemas.microsoft.com/office/powerpoint/2010/main" val="1376028591"/>
      </p:ext>
    </p:extLst>
  </p:cSld>
  <p:clrMapOvr>
    <a:masterClrMapping/>
  </p:clrMapOvr>
</p:sldLayout>
</file>

<file path=ppt/slideLayouts/slideLayout288.xml><?xml version="1.0" encoding="utf-8"?>
<p:sldLayout xmlns:a="http://schemas.openxmlformats.org/drawingml/2006/main" xmlns:r="http://schemas.openxmlformats.org/officeDocument/2006/relationships" xmlns:p="http://schemas.openxmlformats.org/presentationml/2006/main" userDrawn="1">
  <p:cSld name="Smart graphic">
    <p:spTree>
      <p:nvGrpSpPr>
        <p:cNvPr id="1" name=""/>
        <p:cNvGrpSpPr/>
        <p:nvPr/>
      </p:nvGrpSpPr>
      <p:grpSpPr>
        <a:xfrm>
          <a:off x="0" y="0"/>
          <a:ext cx="0" cy="0"/>
          <a:chOff x="0" y="0"/>
          <a:chExt cx="0" cy="0"/>
        </a:xfrm>
      </p:grpSpPr>
      <p:sp>
        <p:nvSpPr>
          <p:cNvPr id="4" name="Round Same Side Corner Rectangle 3"/>
          <p:cNvSpPr/>
          <p:nvPr userDrawn="1"/>
        </p:nvSpPr>
        <p:spPr>
          <a:xfrm>
            <a:off x="358773" y="1803401"/>
            <a:ext cx="8280795" cy="4657724"/>
          </a:xfrm>
          <a:prstGeom prst="round2SameRect">
            <a:avLst>
              <a:gd name="adj1" fmla="val 2778"/>
              <a:gd name="adj2" fmla="val 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Aft>
                <a:spcPct val="50000"/>
              </a:spcAft>
              <a:defRPr/>
            </a:pPr>
            <a:endParaRPr lang="en-GB" dirty="0">
              <a:solidFill>
                <a:srgbClr val="FFFFFF"/>
              </a:solidFill>
              <a:latin typeface="Franklin Gothic Book"/>
            </a:endParaRPr>
          </a:p>
        </p:txBody>
      </p:sp>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a:p>
        </p:txBody>
      </p:sp>
      <p:sp>
        <p:nvSpPr>
          <p:cNvPr id="7" name="SmartArt Placeholder 6" descr="SmartArt can be a very easy way to create decent looking graphics. Use the templates as they will quickly restyle your text and apply the correct colours. &#10;Try several options to see which one fits your content best.&#10;Just don't over do it." title="SmartArt"/>
          <p:cNvSpPr>
            <a:spLocks noGrp="1"/>
          </p:cNvSpPr>
          <p:nvPr>
            <p:ph type="dgm" sz="quarter" idx="13"/>
          </p:nvPr>
        </p:nvSpPr>
        <p:spPr>
          <a:xfrm>
            <a:off x="719136" y="2168526"/>
            <a:ext cx="7560432" cy="3951474"/>
          </a:xfrm>
          <a:prstGeom prst="rect">
            <a:avLst/>
          </a:prstGeom>
        </p:spPr>
        <p:txBody>
          <a:bodyPr/>
          <a:lstStyle/>
          <a:p>
            <a:pPr lvl="0"/>
            <a:r>
              <a:rPr lang="en-US" noProof="0"/>
              <a:t>Click icon to add SmartArt graphic</a:t>
            </a:r>
            <a:endParaRPr lang="en-GB" noProof="0" dirty="0"/>
          </a:p>
        </p:txBody>
      </p:sp>
      <p:cxnSp>
        <p:nvCxnSpPr>
          <p:cNvPr id="98" name="Straight Connector 97"/>
          <p:cNvCxnSpPr/>
          <p:nvPr userDrawn="1"/>
        </p:nvCxnSpPr>
        <p:spPr>
          <a:xfrm>
            <a:off x="-3084" y="1709193"/>
            <a:ext cx="9147084" cy="0"/>
          </a:xfrm>
          <a:prstGeom prst="line">
            <a:avLst/>
          </a:prstGeom>
          <a:ln w="3175">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99"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AC6FD2B1-39C9-5645-A6AB-AC163D18084F}" type="datetime3">
              <a:rPr lang="en-GB" smtClean="0">
                <a:solidFill>
                  <a:srgbClr val="00539B"/>
                </a:solidFill>
              </a:rPr>
              <a:pPr/>
              <a:t>20 February, 2019</a:t>
            </a:fld>
            <a:endParaRPr lang="en-GB" dirty="0">
              <a:solidFill>
                <a:srgbClr val="00539B"/>
              </a:solidFill>
            </a:endParaRPr>
          </a:p>
        </p:txBody>
      </p:sp>
      <p:sp>
        <p:nvSpPr>
          <p:cNvPr id="100"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1000" b="0" i="0" u="none">
                <a:solidFill>
                  <a:srgbClr val="FFFFFF"/>
                </a:solidFill>
                <a:latin typeface="Arial"/>
              </a:defRPr>
            </a:lvl1pPr>
          </a:lstStyle>
          <a:p>
            <a:endParaRPr b="1"/>
          </a:p>
        </p:txBody>
      </p:sp>
      <p:sp>
        <p:nvSpPr>
          <p:cNvPr id="103"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solidFill>
                  <a:srgbClr val="00539B"/>
                </a:solidFill>
              </a:rPr>
              <a:pPr/>
              <a:t>‹#›</a:t>
            </a:fld>
            <a:endParaRPr lang="en-GB" dirty="0">
              <a:solidFill>
                <a:srgbClr val="00539B"/>
              </a:solidFill>
            </a:endParaRPr>
          </a:p>
        </p:txBody>
      </p:sp>
    </p:spTree>
    <p:extLst>
      <p:ext uri="{BB962C8B-B14F-4D97-AF65-F5344CB8AC3E}">
        <p14:creationId xmlns:p14="http://schemas.microsoft.com/office/powerpoint/2010/main" val="3228565675"/>
      </p:ext>
    </p:extLst>
  </p:cSld>
  <p:clrMapOvr>
    <a:masterClrMapping/>
  </p:clrMapOvr>
</p:sldLayout>
</file>

<file path=ppt/slideLayouts/slideLayout289.xml><?xml version="1.0" encoding="utf-8"?>
<p:sldLayout xmlns:a="http://schemas.openxmlformats.org/drawingml/2006/main" xmlns:r="http://schemas.openxmlformats.org/officeDocument/2006/relationships" xmlns:p="http://schemas.openxmlformats.org/presentationml/2006/main" preserve="1" userDrawn="1">
  <p:cSld name="5_Single column layout">
    <p:spTree>
      <p:nvGrpSpPr>
        <p:cNvPr id="1" name=""/>
        <p:cNvGrpSpPr/>
        <p:nvPr/>
      </p:nvGrpSpPr>
      <p:grpSpPr>
        <a:xfrm>
          <a:off x="0" y="0"/>
          <a:ext cx="0" cy="0"/>
          <a:chOff x="0" y="0"/>
          <a:chExt cx="0" cy="0"/>
        </a:xfrm>
      </p:grpSpPr>
      <p:sp>
        <p:nvSpPr>
          <p:cNvPr id="57"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1000" b="0" i="0" u="none">
                <a:solidFill>
                  <a:srgbClr val="FFFFFF"/>
                </a:solidFill>
                <a:latin typeface="Arial"/>
              </a:defRPr>
            </a:lvl1pPr>
          </a:lstStyle>
          <a:p>
            <a:endParaRPr b="1" dirty="0"/>
          </a:p>
        </p:txBody>
      </p:sp>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dirty="0"/>
          </a:p>
        </p:txBody>
      </p:sp>
      <p:sp>
        <p:nvSpPr>
          <p:cNvPr id="56"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bg1"/>
                </a:solidFill>
              </a:defRPr>
            </a:lvl1pPr>
          </a:lstStyle>
          <a:p>
            <a:fld id="{4AC23DB2-FB1A-4E43-8F6F-8E1E5CEC6EBA}" type="datetime3">
              <a:rPr lang="en-GB" smtClean="0">
                <a:solidFill>
                  <a:srgbClr val="FFFFFF"/>
                </a:solidFill>
              </a:rPr>
              <a:pPr/>
              <a:t>20 February, 2019</a:t>
            </a:fld>
            <a:endParaRPr lang="en-GB" dirty="0">
              <a:solidFill>
                <a:srgbClr val="FFFFFF"/>
              </a:solidFill>
            </a:endParaRPr>
          </a:p>
        </p:txBody>
      </p:sp>
      <p:sp>
        <p:nvSpPr>
          <p:cNvPr id="59"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bg1"/>
                </a:solidFill>
              </a:defRPr>
            </a:lvl1pPr>
          </a:lstStyle>
          <a:p>
            <a:fld id="{71F9F866-B438-9445-8D9F-1F8FF6608833}" type="slidenum">
              <a:rPr lang="en-GB" smtClean="0">
                <a:solidFill>
                  <a:srgbClr val="FFFFFF"/>
                </a:solidFill>
              </a:rPr>
              <a:pPr/>
              <a:t>‹#›</a:t>
            </a:fld>
            <a:endParaRPr lang="en-GB" dirty="0">
              <a:solidFill>
                <a:srgbClr val="FFFFFF"/>
              </a:solidFill>
            </a:endParaRPr>
          </a:p>
        </p:txBody>
      </p:sp>
      <p:sp>
        <p:nvSpPr>
          <p:cNvPr id="4" name="Text Placeholder 3"/>
          <p:cNvSpPr>
            <a:spLocks noGrp="1"/>
          </p:cNvSpPr>
          <p:nvPr>
            <p:ph type="body" sz="quarter" idx="10"/>
          </p:nvPr>
        </p:nvSpPr>
        <p:spPr>
          <a:xfrm>
            <a:off x="719138" y="1803400"/>
            <a:ext cx="7705725" cy="4321175"/>
          </a:xfrm>
        </p:spPr>
        <p:txBody>
          <a:bodyPr/>
          <a:lstStyle>
            <a:lvl1pPr>
              <a:defRPr sz="2800"/>
            </a:lvl1pPr>
            <a:lvl2pPr>
              <a:defRPr sz="2800"/>
            </a:lvl2pPr>
            <a:lvl3pPr>
              <a:defRPr sz="2800"/>
            </a:lvl3pPr>
            <a:lvl4pPr>
              <a:defRPr sz="2800"/>
            </a:lvl4pPr>
          </a:lstStyle>
          <a:p>
            <a:pPr lvl="0"/>
            <a:r>
              <a:rPr lang="en-US" dirty="0"/>
              <a:t>Click to edit Master text styles</a:t>
            </a:r>
          </a:p>
          <a:p>
            <a:pPr lvl="1"/>
            <a:r>
              <a:rPr lang="en-US" dirty="0"/>
              <a:t>Second level</a:t>
            </a:r>
          </a:p>
        </p:txBody>
      </p:sp>
    </p:spTree>
    <p:extLst>
      <p:ext uri="{BB962C8B-B14F-4D97-AF65-F5344CB8AC3E}">
        <p14:creationId xmlns:p14="http://schemas.microsoft.com/office/powerpoint/2010/main" val="2990936914"/>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Image + text">
    <p:spTree>
      <p:nvGrpSpPr>
        <p:cNvPr id="1" name=""/>
        <p:cNvGrpSpPr/>
        <p:nvPr/>
      </p:nvGrpSpPr>
      <p:grpSpPr>
        <a:xfrm>
          <a:off x="0" y="0"/>
          <a:ext cx="0" cy="0"/>
          <a:chOff x="0" y="0"/>
          <a:chExt cx="0" cy="0"/>
        </a:xfrm>
      </p:grpSpPr>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dirty="0"/>
          </a:p>
        </p:txBody>
      </p:sp>
      <p:sp>
        <p:nvSpPr>
          <p:cNvPr id="7" name="Text Placeholder 6"/>
          <p:cNvSpPr>
            <a:spLocks noGrp="1"/>
          </p:cNvSpPr>
          <p:nvPr>
            <p:ph type="body" sz="quarter" idx="13"/>
          </p:nvPr>
        </p:nvSpPr>
        <p:spPr>
          <a:xfrm>
            <a:off x="5068887" y="2160587"/>
            <a:ext cx="3570681" cy="3779412"/>
          </a:xfrm>
          <a:prstGeom prst="rect">
            <a:avLst/>
          </a:prstGeom>
        </p:spPr>
        <p:txBody>
          <a:bodyPr>
            <a:normAutofit/>
          </a:bodyPr>
          <a:lstStyle>
            <a:lvl1pPr marL="0" marR="0" indent="0" algn="l" defTabSz="914400" rtl="0" eaLnBrk="0" fontAlgn="base" latinLnBrk="0" hangingPunct="0">
              <a:lnSpc>
                <a:spcPct val="100000"/>
              </a:lnSpc>
              <a:spcBef>
                <a:spcPts val="0"/>
              </a:spcBef>
              <a:spcAft>
                <a:spcPts val="12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Click to edit Master text styles</a:t>
            </a:r>
          </a:p>
          <a:p>
            <a:pPr marL="0" marR="0" lvl="1"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Second level</a:t>
            </a:r>
          </a:p>
          <a:p>
            <a:pPr marL="0" marR="0" lvl="2"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Third level</a:t>
            </a:r>
          </a:p>
          <a:p>
            <a:pPr marL="0" marR="0" lvl="3"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Fourth level</a:t>
            </a:r>
          </a:p>
        </p:txBody>
      </p:sp>
      <p:sp>
        <p:nvSpPr>
          <p:cNvPr id="9"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4"/>
          </p:nvPr>
        </p:nvSpPr>
        <p:spPr>
          <a:xfrm>
            <a:off x="717549" y="2160587"/>
            <a:ext cx="3863975" cy="4310063"/>
          </a:xfrm>
          <a:prstGeom prst="round2SameRect">
            <a:avLst>
              <a:gd name="adj1" fmla="val 1674"/>
              <a:gd name="adj2" fmla="val 0"/>
            </a:avLst>
          </a:prstGeom>
        </p:spPr>
        <p:txBody>
          <a:bodyPr/>
          <a:lstStyle/>
          <a:p>
            <a:pPr lvl="0"/>
            <a:r>
              <a:rPr lang="en-US" noProof="0"/>
              <a:t>Click icon to add picture</a:t>
            </a:r>
            <a:endParaRPr lang="en-GB" noProof="0" dirty="0"/>
          </a:p>
        </p:txBody>
      </p:sp>
      <p:sp>
        <p:nvSpPr>
          <p:cNvPr id="100"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BA67E7FA-D7F1-764C-B0E1-8E31A2AA8DD1}" type="datetime3">
              <a:rPr lang="en-GB" smtClean="0"/>
              <a:t>20 February, 2019</a:t>
            </a:fld>
            <a:endParaRPr lang="en-GB" dirty="0"/>
          </a:p>
        </p:txBody>
      </p:sp>
      <p:sp>
        <p:nvSpPr>
          <p:cNvPr id="101" name="Footer Placeholder 4"/>
          <p:cNvSpPr>
            <a:spLocks noGrp="1"/>
          </p:cNvSpPr>
          <p:nvPr>
            <p:ph type="ftr" sz="quarter" idx="3"/>
          </p:nvPr>
        </p:nvSpPr>
        <p:spPr>
          <a:xfrm>
            <a:off x="0" y="6480000"/>
            <a:ext cx="9144000" cy="378000"/>
          </a:xfrm>
          <a:prstGeom prst="rect">
            <a:avLst/>
          </a:prstGeom>
        </p:spPr>
        <p:txBody>
          <a:bodyPr lIns="0" tIns="0" rIns="0" bIns="0" anchor="ctr"/>
          <a:lstStyle>
            <a:lvl1pPr algn="ctr">
              <a:defRPr lang="en-GB"/>
            </a:lvl1pPr>
          </a:lstStyle>
          <a:p>
            <a:endParaRPr lang="en-GB"/>
          </a:p>
        </p:txBody>
      </p:sp>
      <p:sp>
        <p:nvSpPr>
          <p:cNvPr id="103"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pPr/>
              <a:t>‹#›</a:t>
            </a:fld>
            <a:endParaRPr lang="en-GB" dirty="0"/>
          </a:p>
        </p:txBody>
      </p:sp>
    </p:spTree>
    <p:extLst>
      <p:ext uri="{BB962C8B-B14F-4D97-AF65-F5344CB8AC3E}">
        <p14:creationId xmlns:p14="http://schemas.microsoft.com/office/powerpoint/2010/main" val="3604152908"/>
      </p:ext>
    </p:extLst>
  </p:cSld>
  <p:clrMapOvr>
    <a:masterClrMapping/>
  </p:clrMapOvr>
</p:sldLayout>
</file>

<file path=ppt/slideLayouts/slideLayout290.xml><?xml version="1.0" encoding="utf-8"?>
<p:sldLayout xmlns:a="http://schemas.openxmlformats.org/drawingml/2006/main" xmlns:r="http://schemas.openxmlformats.org/officeDocument/2006/relationships" xmlns:p="http://schemas.openxmlformats.org/presentationml/2006/main" preserve="1" userDrawn="1">
  <p:cSld name="6_Single column layout">
    <p:spTree>
      <p:nvGrpSpPr>
        <p:cNvPr id="1" name=""/>
        <p:cNvGrpSpPr/>
        <p:nvPr/>
      </p:nvGrpSpPr>
      <p:grpSpPr>
        <a:xfrm>
          <a:off x="0" y="0"/>
          <a:ext cx="0" cy="0"/>
          <a:chOff x="0" y="0"/>
          <a:chExt cx="0" cy="0"/>
        </a:xfrm>
      </p:grpSpPr>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dirty="0"/>
          </a:p>
        </p:txBody>
      </p:sp>
      <p:sp>
        <p:nvSpPr>
          <p:cNvPr id="56"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4AC23DB2-FB1A-4E43-8F6F-8E1E5CEC6EBA}" type="datetime3">
              <a:rPr lang="en-GB" smtClean="0">
                <a:solidFill>
                  <a:srgbClr val="00539B"/>
                </a:solidFill>
              </a:rPr>
              <a:pPr/>
              <a:t>20 February, 2019</a:t>
            </a:fld>
            <a:endParaRPr lang="en-GB" dirty="0">
              <a:solidFill>
                <a:srgbClr val="00539B"/>
              </a:solidFill>
            </a:endParaRPr>
          </a:p>
        </p:txBody>
      </p:sp>
      <p:sp>
        <p:nvSpPr>
          <p:cNvPr id="57"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1000" b="0" i="0" u="none">
                <a:solidFill>
                  <a:srgbClr val="FFFFFF"/>
                </a:solidFill>
                <a:latin typeface="Arial"/>
              </a:defRPr>
            </a:lvl1pPr>
          </a:lstStyle>
          <a:p>
            <a:endParaRPr b="1"/>
          </a:p>
        </p:txBody>
      </p:sp>
      <p:sp>
        <p:nvSpPr>
          <p:cNvPr id="59"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solidFill>
                  <a:srgbClr val="00539B"/>
                </a:solidFill>
              </a:rPr>
              <a:pPr/>
              <a:t>‹#›</a:t>
            </a:fld>
            <a:endParaRPr lang="en-GB" dirty="0">
              <a:solidFill>
                <a:srgbClr val="00539B"/>
              </a:solidFill>
            </a:endParaRPr>
          </a:p>
        </p:txBody>
      </p:sp>
      <p:sp>
        <p:nvSpPr>
          <p:cNvPr id="4" name="Text Placeholder 3"/>
          <p:cNvSpPr>
            <a:spLocks noGrp="1"/>
          </p:cNvSpPr>
          <p:nvPr>
            <p:ph type="body" sz="quarter" idx="10"/>
          </p:nvPr>
        </p:nvSpPr>
        <p:spPr>
          <a:xfrm>
            <a:off x="720725" y="1446213"/>
            <a:ext cx="7704138" cy="357187"/>
          </a:xfrm>
        </p:spPr>
        <p:txBody>
          <a:bodyPr/>
          <a:lstStyle>
            <a:lvl1pPr>
              <a:defRPr>
                <a:latin typeface="Franklin Gothic Medium" panose="020B0603020102020204" pitchFamily="34" charset="0"/>
              </a:defRPr>
            </a:lvl1pPr>
          </a:lstStyle>
          <a:p>
            <a:pPr lvl="0"/>
            <a:r>
              <a:rPr lang="en-US"/>
              <a:t>Click to edit Master text styles</a:t>
            </a:r>
          </a:p>
        </p:txBody>
      </p:sp>
      <p:sp>
        <p:nvSpPr>
          <p:cNvPr id="6" name="Text Placeholder 5"/>
          <p:cNvSpPr>
            <a:spLocks noGrp="1"/>
          </p:cNvSpPr>
          <p:nvPr>
            <p:ph type="body" sz="quarter" idx="11"/>
          </p:nvPr>
        </p:nvSpPr>
        <p:spPr>
          <a:xfrm>
            <a:off x="720725" y="2168525"/>
            <a:ext cx="7704138" cy="3956050"/>
          </a:xfrm>
        </p:spPr>
        <p:txBody>
          <a:bodyPr/>
          <a:lstStyle/>
          <a:p>
            <a:pPr lvl="0"/>
            <a:r>
              <a:rPr lang="en-US"/>
              <a:t>Click to edit Master text styles</a:t>
            </a:r>
          </a:p>
          <a:p>
            <a:pPr lvl="1"/>
            <a:r>
              <a:rPr lang="en-US"/>
              <a:t>Second level</a:t>
            </a:r>
          </a:p>
          <a:p>
            <a:pPr lvl="2"/>
            <a:r>
              <a:rPr lang="en-US"/>
              <a:t>Third level</a:t>
            </a:r>
          </a:p>
          <a:p>
            <a:pPr lvl="3"/>
            <a:r>
              <a:rPr lang="en-US"/>
              <a:t>Fourth level</a:t>
            </a:r>
          </a:p>
        </p:txBody>
      </p:sp>
    </p:spTree>
    <p:extLst>
      <p:ext uri="{BB962C8B-B14F-4D97-AF65-F5344CB8AC3E}">
        <p14:creationId xmlns:p14="http://schemas.microsoft.com/office/powerpoint/2010/main" val="390386207"/>
      </p:ext>
    </p:extLst>
  </p:cSld>
  <p:clrMapOvr>
    <a:masterClrMapping/>
  </p:clrMapOvr>
</p:sldLayout>
</file>

<file path=ppt/slideLayouts/slideLayout291.xml><?xml version="1.0" encoding="utf-8"?>
<p:sldLayout xmlns:a="http://schemas.openxmlformats.org/drawingml/2006/main" xmlns:r="http://schemas.openxmlformats.org/officeDocument/2006/relationships" xmlns:p="http://schemas.openxmlformats.org/presentationml/2006/main" preserve="1" userDrawn="1">
  <p:cSld name="Title, Content and Text">
    <p:spTree>
      <p:nvGrpSpPr>
        <p:cNvPr id="1" name=""/>
        <p:cNvGrpSpPr/>
        <p:nvPr/>
      </p:nvGrpSpPr>
      <p:grpSpPr>
        <a:xfrm>
          <a:off x="0" y="0"/>
          <a:ext cx="0" cy="0"/>
          <a:chOff x="0" y="0"/>
          <a:chExt cx="0" cy="0"/>
        </a:xfrm>
      </p:grpSpPr>
      <p:sp>
        <p:nvSpPr>
          <p:cNvPr id="2" name="Title 1"/>
          <p:cNvSpPr>
            <a:spLocks noGrp="1"/>
          </p:cNvSpPr>
          <p:nvPr>
            <p:ph type="title"/>
          </p:nvPr>
        </p:nvSpPr>
        <p:spPr>
          <a:xfrm>
            <a:off x="719134" y="0"/>
            <a:ext cx="6291266" cy="1079499"/>
          </a:xfrm>
        </p:spPr>
        <p:txBody>
          <a:bodyPr/>
          <a:lstStyle/>
          <a:p>
            <a:r>
              <a:rPr lang="en-US"/>
              <a:t>Click to edit Master title style</a:t>
            </a:r>
            <a:endParaRPr lang="en-US" dirty="0"/>
          </a:p>
        </p:txBody>
      </p:sp>
      <p:sp>
        <p:nvSpPr>
          <p:cNvPr id="54" name="Date Placeholder 3"/>
          <p:cNvSpPr>
            <a:spLocks noGrp="1"/>
          </p:cNvSpPr>
          <p:nvPr>
            <p:ph type="dt" sz="half" idx="10"/>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64815ECD-0D2A-4942-A2BB-9C0FFC9E6DD9}" type="datetime3">
              <a:rPr lang="en-GB" smtClean="0">
                <a:solidFill>
                  <a:srgbClr val="00539B"/>
                </a:solidFill>
              </a:rPr>
              <a:pPr/>
              <a:t>20 February, 2019</a:t>
            </a:fld>
            <a:endParaRPr lang="en-GB" dirty="0">
              <a:solidFill>
                <a:srgbClr val="00539B"/>
              </a:solidFill>
            </a:endParaRPr>
          </a:p>
        </p:txBody>
      </p:sp>
      <p:sp>
        <p:nvSpPr>
          <p:cNvPr id="55"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1000" b="0" i="0" u="none">
                <a:solidFill>
                  <a:srgbClr val="FFFFFF"/>
                </a:solidFill>
                <a:latin typeface="Arial"/>
              </a:defRPr>
            </a:lvl1pPr>
          </a:lstStyle>
          <a:p>
            <a:endParaRPr b="1"/>
          </a:p>
        </p:txBody>
      </p:sp>
      <p:sp>
        <p:nvSpPr>
          <p:cNvPr id="57"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solidFill>
                  <a:srgbClr val="00539B"/>
                </a:solidFill>
              </a:rPr>
              <a:pPr/>
              <a:t>‹#›</a:t>
            </a:fld>
            <a:endParaRPr lang="en-GB" dirty="0">
              <a:solidFill>
                <a:srgbClr val="00539B"/>
              </a:solidFill>
            </a:endParaRPr>
          </a:p>
        </p:txBody>
      </p:sp>
      <p:sp>
        <p:nvSpPr>
          <p:cNvPr id="5" name="Text Placeholder 4"/>
          <p:cNvSpPr>
            <a:spLocks noGrp="1"/>
          </p:cNvSpPr>
          <p:nvPr>
            <p:ph type="body" sz="quarter" idx="11"/>
          </p:nvPr>
        </p:nvSpPr>
        <p:spPr>
          <a:xfrm>
            <a:off x="719138" y="1446213"/>
            <a:ext cx="3605212" cy="5033962"/>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7" name="Text Placeholder 6"/>
          <p:cNvSpPr>
            <a:spLocks noGrp="1"/>
          </p:cNvSpPr>
          <p:nvPr>
            <p:ph type="body" sz="quarter" idx="12"/>
          </p:nvPr>
        </p:nvSpPr>
        <p:spPr>
          <a:xfrm>
            <a:off x="4819650" y="1446213"/>
            <a:ext cx="3605213" cy="5033962"/>
          </a:xfrm>
        </p:spPr>
        <p:txBody>
          <a:bodyPr/>
          <a:lstStyle/>
          <a:p>
            <a:pPr lvl="0"/>
            <a:r>
              <a:rPr lang="en-US"/>
              <a:t>Click to edit Master text styles</a:t>
            </a:r>
          </a:p>
          <a:p>
            <a:pPr lvl="1"/>
            <a:r>
              <a:rPr lang="en-US"/>
              <a:t>Second level</a:t>
            </a:r>
          </a:p>
          <a:p>
            <a:pPr lvl="2"/>
            <a:r>
              <a:rPr lang="en-US"/>
              <a:t>Third level</a:t>
            </a:r>
          </a:p>
          <a:p>
            <a:pPr lvl="3"/>
            <a:r>
              <a:rPr lang="en-US"/>
              <a:t>Fourth level</a:t>
            </a:r>
          </a:p>
        </p:txBody>
      </p:sp>
    </p:spTree>
    <p:extLst>
      <p:ext uri="{BB962C8B-B14F-4D97-AF65-F5344CB8AC3E}">
        <p14:creationId xmlns:p14="http://schemas.microsoft.com/office/powerpoint/2010/main" val="272989816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6_Single column layout">
    <p:spTree>
      <p:nvGrpSpPr>
        <p:cNvPr id="1" name=""/>
        <p:cNvGrpSpPr/>
        <p:nvPr/>
      </p:nvGrpSpPr>
      <p:grpSpPr>
        <a:xfrm>
          <a:off x="0" y="0"/>
          <a:ext cx="0" cy="0"/>
          <a:chOff x="0" y="0"/>
          <a:chExt cx="0" cy="0"/>
        </a:xfrm>
      </p:grpSpPr>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dirty="0"/>
          </a:p>
        </p:txBody>
      </p:sp>
      <p:sp>
        <p:nvSpPr>
          <p:cNvPr id="56"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4AC23DB2-FB1A-4E43-8F6F-8E1E5CEC6EBA}" type="datetime3">
              <a:rPr lang="en-GB" smtClean="0"/>
              <a:t>20 February, 2019</a:t>
            </a:fld>
            <a:endParaRPr lang="en-GB" dirty="0"/>
          </a:p>
        </p:txBody>
      </p:sp>
      <p:sp>
        <p:nvSpPr>
          <p:cNvPr id="57" name="Footer Placeholder 4"/>
          <p:cNvSpPr>
            <a:spLocks noGrp="1"/>
          </p:cNvSpPr>
          <p:nvPr>
            <p:ph type="ftr" sz="quarter" idx="3"/>
          </p:nvPr>
        </p:nvSpPr>
        <p:spPr>
          <a:xfrm>
            <a:off x="0" y="6480000"/>
            <a:ext cx="9144000" cy="378000"/>
          </a:xfrm>
          <a:prstGeom prst="rect">
            <a:avLst/>
          </a:prstGeom>
        </p:spPr>
        <p:txBody>
          <a:bodyPr lIns="0" tIns="0" rIns="0" bIns="0" anchor="ctr"/>
          <a:lstStyle>
            <a:lvl1pPr algn="ctr">
              <a:defRPr lang="en-GB"/>
            </a:lvl1pPr>
          </a:lstStyle>
          <a:p>
            <a:endParaRPr lang="en-GB"/>
          </a:p>
        </p:txBody>
      </p:sp>
      <p:sp>
        <p:nvSpPr>
          <p:cNvPr id="59"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pPr/>
              <a:t>‹#›</a:t>
            </a:fld>
            <a:endParaRPr lang="en-GB" dirty="0"/>
          </a:p>
        </p:txBody>
      </p:sp>
      <p:sp>
        <p:nvSpPr>
          <p:cNvPr id="4" name="Text Placeholder 3"/>
          <p:cNvSpPr>
            <a:spLocks noGrp="1"/>
          </p:cNvSpPr>
          <p:nvPr>
            <p:ph type="body" sz="quarter" idx="10"/>
          </p:nvPr>
        </p:nvSpPr>
        <p:spPr>
          <a:xfrm>
            <a:off x="720725" y="1446213"/>
            <a:ext cx="7704138" cy="357187"/>
          </a:xfrm>
        </p:spPr>
        <p:txBody>
          <a:bodyPr/>
          <a:lstStyle>
            <a:lvl1pPr>
              <a:defRPr>
                <a:latin typeface="Franklin Gothic Medium" panose="020B0603020102020204" pitchFamily="34" charset="0"/>
              </a:defRPr>
            </a:lvl1pPr>
          </a:lstStyle>
          <a:p>
            <a:pPr lvl="0"/>
            <a:r>
              <a:rPr lang="en-US"/>
              <a:t>Click to edit Master text styles</a:t>
            </a:r>
          </a:p>
        </p:txBody>
      </p:sp>
      <p:sp>
        <p:nvSpPr>
          <p:cNvPr id="6" name="Text Placeholder 5"/>
          <p:cNvSpPr>
            <a:spLocks noGrp="1"/>
          </p:cNvSpPr>
          <p:nvPr>
            <p:ph type="body" sz="quarter" idx="11"/>
          </p:nvPr>
        </p:nvSpPr>
        <p:spPr>
          <a:xfrm>
            <a:off x="720725" y="2168525"/>
            <a:ext cx="7704138" cy="3956050"/>
          </a:xfrm>
        </p:spPr>
        <p:txBody>
          <a:bodyPr/>
          <a:lstStyle/>
          <a:p>
            <a:pPr lvl="0"/>
            <a:r>
              <a:rPr lang="en-US"/>
              <a:t>Click to edit Master text styles</a:t>
            </a:r>
          </a:p>
          <a:p>
            <a:pPr lvl="1"/>
            <a:r>
              <a:rPr lang="en-US"/>
              <a:t>Second level</a:t>
            </a:r>
          </a:p>
          <a:p>
            <a:pPr lvl="2"/>
            <a:r>
              <a:rPr lang="en-US"/>
              <a:t>Third level</a:t>
            </a:r>
          </a:p>
          <a:p>
            <a:pPr lvl="3"/>
            <a:r>
              <a:rPr lang="en-US"/>
              <a:t>Fourth level</a:t>
            </a:r>
          </a:p>
        </p:txBody>
      </p:sp>
    </p:spTree>
    <p:extLst>
      <p:ext uri="{BB962C8B-B14F-4D97-AF65-F5344CB8AC3E}">
        <p14:creationId xmlns:p14="http://schemas.microsoft.com/office/powerpoint/2010/main" val="2933553091"/>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1_Image + text">
    <p:spTree>
      <p:nvGrpSpPr>
        <p:cNvPr id="1" name=""/>
        <p:cNvGrpSpPr/>
        <p:nvPr/>
      </p:nvGrpSpPr>
      <p:grpSpPr>
        <a:xfrm>
          <a:off x="0" y="0"/>
          <a:ext cx="0" cy="0"/>
          <a:chOff x="0" y="0"/>
          <a:chExt cx="0" cy="0"/>
        </a:xfrm>
      </p:grpSpPr>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dirty="0"/>
          </a:p>
        </p:txBody>
      </p:sp>
      <p:sp>
        <p:nvSpPr>
          <p:cNvPr id="7" name="Text Placeholder 6"/>
          <p:cNvSpPr>
            <a:spLocks noGrp="1"/>
          </p:cNvSpPr>
          <p:nvPr>
            <p:ph type="body" sz="quarter" idx="13"/>
          </p:nvPr>
        </p:nvSpPr>
        <p:spPr>
          <a:xfrm>
            <a:off x="5068887" y="2879725"/>
            <a:ext cx="3570681" cy="3060274"/>
          </a:xfrm>
          <a:prstGeom prst="rect">
            <a:avLst/>
          </a:prstGeom>
        </p:spPr>
        <p:txBody>
          <a:bodyPr>
            <a:normAutofit/>
          </a:bodyPr>
          <a:lstStyle>
            <a:lvl1pPr marL="0" marR="0" indent="0" algn="l" defTabSz="914400" rtl="0" eaLnBrk="0" fontAlgn="base" latinLnBrk="0" hangingPunct="0">
              <a:lnSpc>
                <a:spcPct val="100000"/>
              </a:lnSpc>
              <a:spcBef>
                <a:spcPts val="0"/>
              </a:spcBef>
              <a:spcAft>
                <a:spcPts val="12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Click to edit Master text styles</a:t>
            </a:r>
          </a:p>
          <a:p>
            <a:pPr marL="0" marR="0" lvl="1"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Second level</a:t>
            </a:r>
          </a:p>
          <a:p>
            <a:pPr marL="0" marR="0" lvl="2"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Third level</a:t>
            </a:r>
          </a:p>
          <a:p>
            <a:pPr marL="0" marR="0" lvl="3"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Fourth level</a:t>
            </a:r>
          </a:p>
        </p:txBody>
      </p:sp>
      <p:sp>
        <p:nvSpPr>
          <p:cNvPr id="9"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4"/>
          </p:nvPr>
        </p:nvSpPr>
        <p:spPr>
          <a:xfrm>
            <a:off x="717549" y="2160587"/>
            <a:ext cx="3960812" cy="4310063"/>
          </a:xfrm>
          <a:prstGeom prst="round2SameRect">
            <a:avLst>
              <a:gd name="adj1" fmla="val 6315"/>
              <a:gd name="adj2" fmla="val 0"/>
            </a:avLst>
          </a:prstGeom>
        </p:spPr>
        <p:txBody>
          <a:bodyPr/>
          <a:lstStyle/>
          <a:p>
            <a:pPr lvl="0"/>
            <a:r>
              <a:rPr lang="en-US" noProof="0"/>
              <a:t>Click icon to add picture</a:t>
            </a:r>
            <a:endParaRPr lang="en-GB" noProof="0" dirty="0"/>
          </a:p>
        </p:txBody>
      </p:sp>
      <p:sp>
        <p:nvSpPr>
          <p:cNvPr id="100"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BA67E7FA-D7F1-764C-B0E1-8E31A2AA8DD1}" type="datetime3">
              <a:rPr lang="en-GB" smtClean="0"/>
              <a:t>20 February, 2019</a:t>
            </a:fld>
            <a:endParaRPr lang="en-GB" dirty="0"/>
          </a:p>
        </p:txBody>
      </p:sp>
      <p:sp>
        <p:nvSpPr>
          <p:cNvPr id="101" name="Footer Placeholder 4"/>
          <p:cNvSpPr>
            <a:spLocks noGrp="1"/>
          </p:cNvSpPr>
          <p:nvPr>
            <p:ph type="ftr" sz="quarter" idx="3"/>
          </p:nvPr>
        </p:nvSpPr>
        <p:spPr>
          <a:xfrm>
            <a:off x="0" y="6480000"/>
            <a:ext cx="9144000" cy="378000"/>
          </a:xfrm>
          <a:prstGeom prst="rect">
            <a:avLst/>
          </a:prstGeom>
        </p:spPr>
        <p:txBody>
          <a:bodyPr lIns="0" tIns="0" rIns="0" bIns="0" anchor="ctr"/>
          <a:lstStyle>
            <a:lvl1pPr algn="ctr">
              <a:defRPr lang="en-GB"/>
            </a:lvl1pPr>
          </a:lstStyle>
          <a:p>
            <a:endParaRPr lang="en-GB"/>
          </a:p>
        </p:txBody>
      </p:sp>
      <p:sp>
        <p:nvSpPr>
          <p:cNvPr id="103"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pPr/>
              <a:t>‹#›</a:t>
            </a:fld>
            <a:endParaRPr lang="en-GB" dirty="0"/>
          </a:p>
        </p:txBody>
      </p:sp>
      <p:sp>
        <p:nvSpPr>
          <p:cNvPr id="102" name="Text Placeholder 6" descr="First level - paragraph text&#10;Second level - bullet 1&#10;Third level - bullet 2&#10;&#10;No more than 100 words per slide" title="Main text copy"/>
          <p:cNvSpPr>
            <a:spLocks noGrp="1"/>
          </p:cNvSpPr>
          <p:nvPr>
            <p:ph type="body" sz="quarter" idx="15"/>
          </p:nvPr>
        </p:nvSpPr>
        <p:spPr>
          <a:xfrm>
            <a:off x="5068887" y="2160588"/>
            <a:ext cx="3570681" cy="360362"/>
          </a:xfrm>
          <a:prstGeom prst="rect">
            <a:avLst/>
          </a:prstGeom>
        </p:spPr>
        <p:txBody>
          <a:bodyPr>
            <a:normAutofit/>
          </a:bodyPr>
          <a:lstStyle>
            <a:lvl1pPr marL="0" marR="0" indent="0" algn="l" defTabSz="914400" rtl="0" eaLnBrk="0" fontAlgn="base" latinLnBrk="0" hangingPunct="0">
              <a:lnSpc>
                <a:spcPct val="100000"/>
              </a:lnSpc>
              <a:spcBef>
                <a:spcPts val="0"/>
              </a:spcBef>
              <a:spcAft>
                <a:spcPts val="12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Click to edit Master text styles</a:t>
            </a:r>
          </a:p>
        </p:txBody>
      </p:sp>
    </p:spTree>
    <p:extLst>
      <p:ext uri="{BB962C8B-B14F-4D97-AF65-F5344CB8AC3E}">
        <p14:creationId xmlns:p14="http://schemas.microsoft.com/office/powerpoint/2010/main" val="2389258069"/>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8_Text + image">
    <p:spTree>
      <p:nvGrpSpPr>
        <p:cNvPr id="1" name=""/>
        <p:cNvGrpSpPr/>
        <p:nvPr/>
      </p:nvGrpSpPr>
      <p:grpSpPr>
        <a:xfrm>
          <a:off x="0" y="0"/>
          <a:ext cx="0" cy="0"/>
          <a:chOff x="0" y="0"/>
          <a:chExt cx="0" cy="0"/>
        </a:xfrm>
      </p:grpSpPr>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a:p>
        </p:txBody>
      </p:sp>
      <p:sp>
        <p:nvSpPr>
          <p:cNvPr id="9"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4"/>
          </p:nvPr>
        </p:nvSpPr>
        <p:spPr>
          <a:xfrm>
            <a:off x="707514" y="3600451"/>
            <a:ext cx="7932054" cy="2870200"/>
          </a:xfrm>
          <a:prstGeom prst="round2SameRect">
            <a:avLst>
              <a:gd name="adj1" fmla="val 1788"/>
              <a:gd name="adj2" fmla="val 0"/>
            </a:avLst>
          </a:prstGeom>
        </p:spPr>
        <p:txBody>
          <a:bodyPr/>
          <a:lstStyle/>
          <a:p>
            <a:pPr lvl="0"/>
            <a:r>
              <a:rPr lang="en-US" noProof="0"/>
              <a:t>Click icon to add picture</a:t>
            </a:r>
            <a:endParaRPr lang="en-GB" noProof="0" dirty="0"/>
          </a:p>
        </p:txBody>
      </p:sp>
      <p:sp>
        <p:nvSpPr>
          <p:cNvPr id="98" name="Text Placeholder 6" descr="First level - paragraph text&#10;Second level - bullet 1&#10;Third level - bullet 2&#10;&#10;No more than 100 words per slide" title="Main text copy"/>
          <p:cNvSpPr>
            <a:spLocks noGrp="1"/>
          </p:cNvSpPr>
          <p:nvPr>
            <p:ph type="body" sz="quarter" idx="13"/>
          </p:nvPr>
        </p:nvSpPr>
        <p:spPr>
          <a:xfrm>
            <a:off x="720724" y="2160587"/>
            <a:ext cx="7918844" cy="1079501"/>
          </a:xfrm>
          <a:prstGeom prst="rect">
            <a:avLst/>
          </a:prstGeom>
        </p:spPr>
        <p:txBody>
          <a:bodyPr>
            <a:normAutofit/>
          </a:bodyPr>
          <a:lstStyle>
            <a:lvl1pPr marL="0" marR="0" indent="0" algn="l" defTabSz="914400" rtl="0" eaLnBrk="0" fontAlgn="base" latinLnBrk="0" hangingPunct="0">
              <a:lnSpc>
                <a:spcPct val="100000"/>
              </a:lnSpc>
              <a:spcBef>
                <a:spcPts val="0"/>
              </a:spcBef>
              <a:spcAft>
                <a:spcPts val="6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600"/>
              </a:spcAft>
              <a:buClrTx/>
              <a:buSzTx/>
              <a:buFont typeface="Arial" charset="0"/>
              <a:buChar char="•"/>
              <a:tabLst/>
              <a:defRPr>
                <a:solidFill>
                  <a:schemeClr val="tx1"/>
                </a:solidFill>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600"/>
              </a:spcAft>
              <a:buClrTx/>
              <a:buSzTx/>
              <a:buFont typeface="Arial"/>
              <a:buChar char="•"/>
              <a:tabLst/>
              <a:defRPr>
                <a:solidFill>
                  <a:schemeClr val="tx1"/>
                </a:solidFill>
                <a:latin typeface="Franklin Gothic Book"/>
                <a:ea typeface="Franklin Gothic Book"/>
                <a:cs typeface="Franklin Gothic Book"/>
              </a:defRPr>
            </a:lvl3pPr>
            <a:lvl4pPr marL="360000" marR="0" indent="0" algn="l" defTabSz="914400" rtl="0" eaLnBrk="0" fontAlgn="base" latinLnBrk="0" hangingPunct="0">
              <a:lnSpc>
                <a:spcPct val="100000"/>
              </a:lnSpc>
              <a:spcBef>
                <a:spcPts val="0"/>
              </a:spcBef>
              <a:spcAft>
                <a:spcPts val="600"/>
              </a:spcAft>
              <a:buClrTx/>
              <a:buSzTx/>
              <a:buFont typeface="Arial"/>
              <a:buNone/>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Click to edit Master text styles</a:t>
            </a:r>
          </a:p>
          <a:p>
            <a:pPr marL="0" marR="0" lvl="1"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Second level</a:t>
            </a:r>
          </a:p>
          <a:p>
            <a:pPr marL="0" marR="0" lvl="2"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Third level</a:t>
            </a:r>
          </a:p>
          <a:p>
            <a:pPr marL="0" marR="0" lvl="3"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Fourth level</a:t>
            </a:r>
          </a:p>
        </p:txBody>
      </p:sp>
      <p:sp>
        <p:nvSpPr>
          <p:cNvPr id="99"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58A08D2F-58AB-0E44-B578-C5D8D2B4BF3B}" type="datetime3">
              <a:rPr lang="en-GB" smtClean="0"/>
              <a:t>20 February, 2019</a:t>
            </a:fld>
            <a:endParaRPr lang="en-GB" dirty="0"/>
          </a:p>
        </p:txBody>
      </p:sp>
      <p:sp>
        <p:nvSpPr>
          <p:cNvPr id="100" name="Footer Placeholder 4"/>
          <p:cNvSpPr>
            <a:spLocks noGrp="1"/>
          </p:cNvSpPr>
          <p:nvPr>
            <p:ph type="ftr" sz="quarter" idx="3"/>
          </p:nvPr>
        </p:nvSpPr>
        <p:spPr>
          <a:xfrm>
            <a:off x="0" y="6480000"/>
            <a:ext cx="9144000" cy="378000"/>
          </a:xfrm>
          <a:prstGeom prst="rect">
            <a:avLst/>
          </a:prstGeom>
        </p:spPr>
        <p:txBody>
          <a:bodyPr lIns="0" tIns="0" rIns="0" bIns="0" anchor="ctr"/>
          <a:lstStyle>
            <a:lvl1pPr algn="ctr">
              <a:defRPr lang="en-GB"/>
            </a:lvl1pPr>
          </a:lstStyle>
          <a:p>
            <a:endParaRPr lang="en-GB"/>
          </a:p>
        </p:txBody>
      </p:sp>
      <p:sp>
        <p:nvSpPr>
          <p:cNvPr id="102"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pPr/>
              <a:t>‹#›</a:t>
            </a:fld>
            <a:endParaRPr lang="en-GB" dirty="0"/>
          </a:p>
        </p:txBody>
      </p:sp>
    </p:spTree>
    <p:extLst>
      <p:ext uri="{BB962C8B-B14F-4D97-AF65-F5344CB8AC3E}">
        <p14:creationId xmlns:p14="http://schemas.microsoft.com/office/powerpoint/2010/main" val="150989482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11_Text + image">
    <p:spTree>
      <p:nvGrpSpPr>
        <p:cNvPr id="1" name=""/>
        <p:cNvGrpSpPr/>
        <p:nvPr/>
      </p:nvGrpSpPr>
      <p:grpSpPr>
        <a:xfrm>
          <a:off x="0" y="0"/>
          <a:ext cx="0" cy="0"/>
          <a:chOff x="0" y="0"/>
          <a:chExt cx="0" cy="0"/>
        </a:xfrm>
      </p:grpSpPr>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a:p>
        </p:txBody>
      </p:sp>
      <p:sp>
        <p:nvSpPr>
          <p:cNvPr id="9"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4"/>
          </p:nvPr>
        </p:nvSpPr>
        <p:spPr>
          <a:xfrm>
            <a:off x="707515" y="3600451"/>
            <a:ext cx="3612072" cy="2870200"/>
          </a:xfrm>
          <a:prstGeom prst="round2SameRect">
            <a:avLst>
              <a:gd name="adj1" fmla="val 1788"/>
              <a:gd name="adj2" fmla="val 0"/>
            </a:avLst>
          </a:prstGeom>
        </p:spPr>
        <p:txBody>
          <a:bodyPr/>
          <a:lstStyle/>
          <a:p>
            <a:pPr lvl="0"/>
            <a:r>
              <a:rPr lang="en-US" noProof="0"/>
              <a:t>Click icon to add picture</a:t>
            </a:r>
            <a:endParaRPr lang="en-GB" noProof="0" dirty="0"/>
          </a:p>
        </p:txBody>
      </p:sp>
      <p:sp>
        <p:nvSpPr>
          <p:cNvPr id="98" name="Text Placeholder 6" descr="First level - paragraph text&#10;Second level - bullet 1&#10;Third level - bullet 2&#10;&#10;No more than 100 words per slide" title="Main text copy"/>
          <p:cNvSpPr>
            <a:spLocks noGrp="1"/>
          </p:cNvSpPr>
          <p:nvPr>
            <p:ph type="body" sz="quarter" idx="13"/>
          </p:nvPr>
        </p:nvSpPr>
        <p:spPr>
          <a:xfrm>
            <a:off x="720724" y="2160587"/>
            <a:ext cx="7558843" cy="1079501"/>
          </a:xfrm>
          <a:prstGeom prst="rect">
            <a:avLst/>
          </a:prstGeom>
        </p:spPr>
        <p:txBody>
          <a:bodyPr>
            <a:normAutofit/>
          </a:bodyPr>
          <a:lstStyle>
            <a:lvl1pPr marL="0" marR="0" indent="0" algn="l" defTabSz="914400" rtl="0" eaLnBrk="0" fontAlgn="base" latinLnBrk="0" hangingPunct="0">
              <a:lnSpc>
                <a:spcPct val="100000"/>
              </a:lnSpc>
              <a:spcBef>
                <a:spcPts val="0"/>
              </a:spcBef>
              <a:spcAft>
                <a:spcPts val="6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600"/>
              </a:spcAft>
              <a:buClrTx/>
              <a:buSzTx/>
              <a:buFont typeface="Arial" charset="0"/>
              <a:buChar char="•"/>
              <a:tabLst/>
              <a:defRPr>
                <a:solidFill>
                  <a:schemeClr val="tx1"/>
                </a:solidFill>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600"/>
              </a:spcAft>
              <a:buClrTx/>
              <a:buSzTx/>
              <a:buFont typeface="Arial"/>
              <a:buChar char="•"/>
              <a:tabLst/>
              <a:defRPr>
                <a:solidFill>
                  <a:schemeClr val="tx1"/>
                </a:solidFill>
                <a:latin typeface="Franklin Gothic Book"/>
                <a:ea typeface="Franklin Gothic Book"/>
                <a:cs typeface="Franklin Gothic Book"/>
              </a:defRPr>
            </a:lvl3pPr>
            <a:lvl4pPr marL="360000" marR="0" indent="0" algn="l" defTabSz="914400" rtl="0" eaLnBrk="0" fontAlgn="base" latinLnBrk="0" hangingPunct="0">
              <a:lnSpc>
                <a:spcPct val="100000"/>
              </a:lnSpc>
              <a:spcBef>
                <a:spcPts val="0"/>
              </a:spcBef>
              <a:spcAft>
                <a:spcPts val="600"/>
              </a:spcAft>
              <a:buClrTx/>
              <a:buSzTx/>
              <a:buFont typeface="Arial"/>
              <a:buNone/>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Click to edit Master text styles</a:t>
            </a:r>
          </a:p>
          <a:p>
            <a:pPr marL="0" marR="0" lvl="1"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Second level</a:t>
            </a:r>
          </a:p>
          <a:p>
            <a:pPr marL="0" marR="0" lvl="2"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Third level</a:t>
            </a:r>
          </a:p>
          <a:p>
            <a:pPr marL="0" marR="0" lvl="3"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Fourth level</a:t>
            </a:r>
          </a:p>
        </p:txBody>
      </p:sp>
      <p:sp>
        <p:nvSpPr>
          <p:cNvPr id="99"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58A08D2F-58AB-0E44-B578-C5D8D2B4BF3B}" type="datetime3">
              <a:rPr lang="en-GB" smtClean="0"/>
              <a:t>20 February, 2019</a:t>
            </a:fld>
            <a:endParaRPr lang="en-GB" dirty="0"/>
          </a:p>
        </p:txBody>
      </p:sp>
      <p:sp>
        <p:nvSpPr>
          <p:cNvPr id="100" name="Footer Placeholder 4"/>
          <p:cNvSpPr>
            <a:spLocks noGrp="1"/>
          </p:cNvSpPr>
          <p:nvPr>
            <p:ph type="ftr" sz="quarter" idx="3"/>
          </p:nvPr>
        </p:nvSpPr>
        <p:spPr>
          <a:xfrm>
            <a:off x="0" y="6480000"/>
            <a:ext cx="9144000" cy="378000"/>
          </a:xfrm>
          <a:prstGeom prst="rect">
            <a:avLst/>
          </a:prstGeom>
        </p:spPr>
        <p:txBody>
          <a:bodyPr lIns="0" tIns="0" rIns="0" bIns="0" anchor="ctr"/>
          <a:lstStyle>
            <a:lvl1pPr algn="ctr">
              <a:defRPr lang="en-GB"/>
            </a:lvl1pPr>
          </a:lstStyle>
          <a:p>
            <a:endParaRPr lang="en-GB"/>
          </a:p>
        </p:txBody>
      </p:sp>
      <p:sp>
        <p:nvSpPr>
          <p:cNvPr id="102"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pPr/>
              <a:t>‹#›</a:t>
            </a:fld>
            <a:endParaRPr lang="en-GB" dirty="0"/>
          </a:p>
        </p:txBody>
      </p:sp>
      <p:sp>
        <p:nvSpPr>
          <p:cNvPr id="101"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5"/>
          </p:nvPr>
        </p:nvSpPr>
        <p:spPr>
          <a:xfrm>
            <a:off x="4678361" y="3600450"/>
            <a:ext cx="3601206" cy="2870200"/>
          </a:xfrm>
          <a:prstGeom prst="round2SameRect">
            <a:avLst>
              <a:gd name="adj1" fmla="val 1788"/>
              <a:gd name="adj2" fmla="val 0"/>
            </a:avLst>
          </a:prstGeom>
        </p:spPr>
        <p:txBody>
          <a:bodyPr/>
          <a:lstStyle/>
          <a:p>
            <a:pPr lvl="0"/>
            <a:r>
              <a:rPr lang="en-US" noProof="0"/>
              <a:t>Click icon to add picture</a:t>
            </a:r>
            <a:endParaRPr lang="en-GB" noProof="0" dirty="0"/>
          </a:p>
        </p:txBody>
      </p:sp>
    </p:spTree>
    <p:extLst>
      <p:ext uri="{BB962C8B-B14F-4D97-AF65-F5344CB8AC3E}">
        <p14:creationId xmlns:p14="http://schemas.microsoft.com/office/powerpoint/2010/main" val="1605490854"/>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3_Text + image">
    <p:spTree>
      <p:nvGrpSpPr>
        <p:cNvPr id="1" name=""/>
        <p:cNvGrpSpPr/>
        <p:nvPr/>
      </p:nvGrpSpPr>
      <p:grpSpPr>
        <a:xfrm>
          <a:off x="0" y="0"/>
          <a:ext cx="0" cy="0"/>
          <a:chOff x="0" y="0"/>
          <a:chExt cx="0" cy="0"/>
        </a:xfrm>
      </p:grpSpPr>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a:p>
        </p:txBody>
      </p:sp>
      <p:sp>
        <p:nvSpPr>
          <p:cNvPr id="7" name="Text Placeholder 6" descr="First level - paragraph text&#10;Second level - bullet 1&#10;Third level - bullet 2&#10;&#10;No more than 100 words per slide" title="Main text copy"/>
          <p:cNvSpPr>
            <a:spLocks noGrp="1"/>
          </p:cNvSpPr>
          <p:nvPr>
            <p:ph type="body" sz="quarter" idx="13"/>
          </p:nvPr>
        </p:nvSpPr>
        <p:spPr>
          <a:xfrm>
            <a:off x="720724" y="2160587"/>
            <a:ext cx="2517775" cy="3779411"/>
          </a:xfrm>
          <a:prstGeom prst="rect">
            <a:avLst/>
          </a:prstGeom>
        </p:spPr>
        <p:txBody>
          <a:bodyPr>
            <a:normAutofit/>
          </a:bodyPr>
          <a:lstStyle>
            <a:lvl1pPr marL="0" marR="0" indent="0" algn="l" defTabSz="914400" rtl="0" eaLnBrk="0" fontAlgn="base" latinLnBrk="0" hangingPunct="0">
              <a:lnSpc>
                <a:spcPct val="100000"/>
              </a:lnSpc>
              <a:spcBef>
                <a:spcPts val="0"/>
              </a:spcBef>
              <a:spcAft>
                <a:spcPts val="12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Click to edit Master text styles</a:t>
            </a:r>
          </a:p>
          <a:p>
            <a:pPr marL="0" marR="0" lvl="1"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Second level</a:t>
            </a:r>
          </a:p>
          <a:p>
            <a:pPr marL="0" marR="0" lvl="2"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Third level</a:t>
            </a:r>
          </a:p>
          <a:p>
            <a:pPr marL="0" marR="0" lvl="3"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Fourth level</a:t>
            </a:r>
          </a:p>
        </p:txBody>
      </p:sp>
      <p:sp>
        <p:nvSpPr>
          <p:cNvPr id="103"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7"/>
          </p:nvPr>
        </p:nvSpPr>
        <p:spPr>
          <a:xfrm>
            <a:off x="3598861" y="2160587"/>
            <a:ext cx="2159000" cy="3779411"/>
          </a:xfrm>
          <a:prstGeom prst="roundRect">
            <a:avLst>
              <a:gd name="adj" fmla="val 5286"/>
            </a:avLst>
          </a:prstGeom>
        </p:spPr>
        <p:txBody>
          <a:bodyPr/>
          <a:lstStyle/>
          <a:p>
            <a:pPr lvl="0"/>
            <a:r>
              <a:rPr lang="en-US" noProof="0"/>
              <a:t>Click icon to add picture</a:t>
            </a:r>
            <a:endParaRPr lang="en-GB" noProof="0" dirty="0"/>
          </a:p>
        </p:txBody>
      </p:sp>
      <p:sp>
        <p:nvSpPr>
          <p:cNvPr id="100"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8"/>
          </p:nvPr>
        </p:nvSpPr>
        <p:spPr>
          <a:xfrm>
            <a:off x="6118223" y="2180103"/>
            <a:ext cx="2159000" cy="3779411"/>
          </a:xfrm>
          <a:prstGeom prst="roundRect">
            <a:avLst>
              <a:gd name="adj" fmla="val 5286"/>
            </a:avLst>
          </a:prstGeom>
        </p:spPr>
        <p:txBody>
          <a:bodyPr/>
          <a:lstStyle/>
          <a:p>
            <a:pPr lvl="0"/>
            <a:r>
              <a:rPr lang="en-US" noProof="0"/>
              <a:t>Click icon to add picture</a:t>
            </a:r>
            <a:endParaRPr lang="en-GB" noProof="0" dirty="0"/>
          </a:p>
        </p:txBody>
      </p:sp>
      <p:sp>
        <p:nvSpPr>
          <p:cNvPr id="102"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EDCE6523-1D77-094B-8E5B-28D72BCF4B9A}" type="datetime3">
              <a:rPr lang="en-GB" smtClean="0"/>
              <a:t>20 February, 2019</a:t>
            </a:fld>
            <a:endParaRPr lang="en-GB" dirty="0"/>
          </a:p>
        </p:txBody>
      </p:sp>
      <p:sp>
        <p:nvSpPr>
          <p:cNvPr id="104" name="Footer Placeholder 4"/>
          <p:cNvSpPr>
            <a:spLocks noGrp="1"/>
          </p:cNvSpPr>
          <p:nvPr>
            <p:ph type="ftr" sz="quarter" idx="3"/>
          </p:nvPr>
        </p:nvSpPr>
        <p:spPr>
          <a:xfrm>
            <a:off x="0" y="6480000"/>
            <a:ext cx="9144000" cy="378000"/>
          </a:xfrm>
          <a:prstGeom prst="rect">
            <a:avLst/>
          </a:prstGeom>
        </p:spPr>
        <p:txBody>
          <a:bodyPr lIns="0" tIns="0" rIns="0" bIns="0" anchor="ctr"/>
          <a:lstStyle>
            <a:lvl1pPr algn="ctr">
              <a:defRPr lang="en-GB"/>
            </a:lvl1pPr>
          </a:lstStyle>
          <a:p>
            <a:endParaRPr lang="en-GB"/>
          </a:p>
        </p:txBody>
      </p:sp>
      <p:sp>
        <p:nvSpPr>
          <p:cNvPr id="101"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pPr/>
              <a:t>‹#›</a:t>
            </a:fld>
            <a:endParaRPr lang="en-GB" dirty="0"/>
          </a:p>
        </p:txBody>
      </p:sp>
    </p:spTree>
    <p:extLst>
      <p:ext uri="{BB962C8B-B14F-4D97-AF65-F5344CB8AC3E}">
        <p14:creationId xmlns:p14="http://schemas.microsoft.com/office/powerpoint/2010/main" val="2185066128"/>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7_Text + image">
    <p:spTree>
      <p:nvGrpSpPr>
        <p:cNvPr id="1" name=""/>
        <p:cNvGrpSpPr/>
        <p:nvPr/>
      </p:nvGrpSpPr>
      <p:grpSpPr>
        <a:xfrm>
          <a:off x="0" y="0"/>
          <a:ext cx="0" cy="0"/>
          <a:chOff x="0" y="0"/>
          <a:chExt cx="0" cy="0"/>
        </a:xfrm>
      </p:grpSpPr>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a:p>
        </p:txBody>
      </p:sp>
      <p:sp>
        <p:nvSpPr>
          <p:cNvPr id="7" name="Text Placeholder 6" descr="First level - paragraph text&#10;Second level - bullet 1&#10;Third level - bullet 2&#10;&#10;No more than 100 words per slide" title="Main text copy"/>
          <p:cNvSpPr>
            <a:spLocks noGrp="1"/>
          </p:cNvSpPr>
          <p:nvPr>
            <p:ph type="body" sz="quarter" idx="13"/>
          </p:nvPr>
        </p:nvSpPr>
        <p:spPr>
          <a:xfrm>
            <a:off x="720724" y="2160587"/>
            <a:ext cx="2517775" cy="3779411"/>
          </a:xfrm>
          <a:prstGeom prst="rect">
            <a:avLst/>
          </a:prstGeom>
        </p:spPr>
        <p:txBody>
          <a:bodyPr>
            <a:normAutofit/>
          </a:bodyPr>
          <a:lstStyle>
            <a:lvl1pPr marL="0" marR="0" indent="0" algn="l" defTabSz="914400" rtl="0" eaLnBrk="0" fontAlgn="base" latinLnBrk="0" hangingPunct="0">
              <a:lnSpc>
                <a:spcPct val="100000"/>
              </a:lnSpc>
              <a:spcBef>
                <a:spcPts val="0"/>
              </a:spcBef>
              <a:spcAft>
                <a:spcPts val="12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Click to edit Master text styles</a:t>
            </a:r>
          </a:p>
          <a:p>
            <a:pPr marL="0" marR="0" lvl="1"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Second level</a:t>
            </a:r>
          </a:p>
          <a:p>
            <a:pPr marL="0" marR="0" lvl="2"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Third level</a:t>
            </a:r>
          </a:p>
          <a:p>
            <a:pPr marL="0" marR="0" lvl="3"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Fourth level</a:t>
            </a:r>
          </a:p>
        </p:txBody>
      </p:sp>
      <p:sp>
        <p:nvSpPr>
          <p:cNvPr id="103"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7"/>
          </p:nvPr>
        </p:nvSpPr>
        <p:spPr>
          <a:xfrm>
            <a:off x="3598860" y="2160588"/>
            <a:ext cx="5043235" cy="1800226"/>
          </a:xfrm>
          <a:prstGeom prst="roundRect">
            <a:avLst>
              <a:gd name="adj" fmla="val 5286"/>
            </a:avLst>
          </a:prstGeom>
        </p:spPr>
        <p:txBody>
          <a:bodyPr/>
          <a:lstStyle/>
          <a:p>
            <a:pPr lvl="0"/>
            <a:r>
              <a:rPr lang="en-US" noProof="0"/>
              <a:t>Click icon to add picture</a:t>
            </a:r>
            <a:endParaRPr lang="en-GB" noProof="0" dirty="0"/>
          </a:p>
        </p:txBody>
      </p:sp>
      <p:sp>
        <p:nvSpPr>
          <p:cNvPr id="100"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8"/>
          </p:nvPr>
        </p:nvSpPr>
        <p:spPr>
          <a:xfrm>
            <a:off x="3598860" y="4319588"/>
            <a:ext cx="5040708" cy="1639926"/>
          </a:xfrm>
          <a:prstGeom prst="roundRect">
            <a:avLst>
              <a:gd name="adj" fmla="val 5286"/>
            </a:avLst>
          </a:prstGeom>
        </p:spPr>
        <p:txBody>
          <a:bodyPr/>
          <a:lstStyle/>
          <a:p>
            <a:pPr lvl="0"/>
            <a:r>
              <a:rPr lang="en-US" noProof="0"/>
              <a:t>Click icon to add picture</a:t>
            </a:r>
            <a:endParaRPr lang="en-GB" noProof="0" dirty="0"/>
          </a:p>
        </p:txBody>
      </p:sp>
      <p:sp>
        <p:nvSpPr>
          <p:cNvPr id="101"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DDB9F3E3-D95D-7744-B1A9-3A5E9661014B}" type="datetime3">
              <a:rPr lang="en-GB" smtClean="0"/>
              <a:t>20 February, 2019</a:t>
            </a:fld>
            <a:endParaRPr lang="en-GB" dirty="0"/>
          </a:p>
        </p:txBody>
      </p:sp>
      <p:sp>
        <p:nvSpPr>
          <p:cNvPr id="102" name="Footer Placeholder 4"/>
          <p:cNvSpPr>
            <a:spLocks noGrp="1"/>
          </p:cNvSpPr>
          <p:nvPr>
            <p:ph type="ftr" sz="quarter" idx="3"/>
          </p:nvPr>
        </p:nvSpPr>
        <p:spPr>
          <a:xfrm>
            <a:off x="0" y="6480000"/>
            <a:ext cx="9144000" cy="378000"/>
          </a:xfrm>
          <a:prstGeom prst="rect">
            <a:avLst/>
          </a:prstGeom>
        </p:spPr>
        <p:txBody>
          <a:bodyPr lIns="0" tIns="0" rIns="0" bIns="0" anchor="ctr"/>
          <a:lstStyle>
            <a:lvl1pPr algn="ctr">
              <a:defRPr lang="en-GB"/>
            </a:lvl1pPr>
          </a:lstStyle>
          <a:p>
            <a:endParaRPr lang="en-GB"/>
          </a:p>
        </p:txBody>
      </p:sp>
      <p:sp>
        <p:nvSpPr>
          <p:cNvPr id="105"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pPr/>
              <a:t>‹#›</a:t>
            </a:fld>
            <a:endParaRPr lang="en-GB" dirty="0"/>
          </a:p>
        </p:txBody>
      </p:sp>
    </p:spTree>
    <p:extLst>
      <p:ext uri="{BB962C8B-B14F-4D97-AF65-F5344CB8AC3E}">
        <p14:creationId xmlns:p14="http://schemas.microsoft.com/office/powerpoint/2010/main" val="733067803"/>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2_Text + image">
    <p:spTree>
      <p:nvGrpSpPr>
        <p:cNvPr id="1" name=""/>
        <p:cNvGrpSpPr/>
        <p:nvPr/>
      </p:nvGrpSpPr>
      <p:grpSpPr>
        <a:xfrm>
          <a:off x="0" y="0"/>
          <a:ext cx="0" cy="0"/>
          <a:chOff x="0" y="0"/>
          <a:chExt cx="0" cy="0"/>
        </a:xfrm>
      </p:grpSpPr>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a:p>
        </p:txBody>
      </p:sp>
      <p:sp>
        <p:nvSpPr>
          <p:cNvPr id="7" name="Text Placeholder 6" descr="First level - paragraph text&#10;Second level - bullet 1&#10;Third level - bullet 2&#10;&#10;No more than 100 words per slide" title="Main text copy"/>
          <p:cNvSpPr>
            <a:spLocks noGrp="1"/>
          </p:cNvSpPr>
          <p:nvPr>
            <p:ph type="body" sz="quarter" idx="13"/>
          </p:nvPr>
        </p:nvSpPr>
        <p:spPr>
          <a:xfrm>
            <a:off x="720724" y="2160587"/>
            <a:ext cx="3957635" cy="3779411"/>
          </a:xfrm>
          <a:prstGeom prst="rect">
            <a:avLst/>
          </a:prstGeom>
        </p:spPr>
        <p:txBody>
          <a:bodyPr>
            <a:normAutofit/>
          </a:bodyPr>
          <a:lstStyle>
            <a:lvl1pPr marL="0" marR="0" indent="0" algn="l" defTabSz="914400" rtl="0" eaLnBrk="0" fontAlgn="base" latinLnBrk="0" hangingPunct="0">
              <a:lnSpc>
                <a:spcPct val="100000"/>
              </a:lnSpc>
              <a:spcBef>
                <a:spcPts val="0"/>
              </a:spcBef>
              <a:spcAft>
                <a:spcPts val="12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Click to edit Master text styles</a:t>
            </a:r>
          </a:p>
          <a:p>
            <a:pPr marL="0" marR="0" lvl="1"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Second level</a:t>
            </a:r>
          </a:p>
          <a:p>
            <a:pPr marL="0" marR="0" lvl="2"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Third level</a:t>
            </a:r>
          </a:p>
          <a:p>
            <a:pPr marL="0" marR="0" lvl="3"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Fourth level</a:t>
            </a:r>
          </a:p>
        </p:txBody>
      </p:sp>
      <p:sp>
        <p:nvSpPr>
          <p:cNvPr id="9"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4"/>
          </p:nvPr>
        </p:nvSpPr>
        <p:spPr>
          <a:xfrm>
            <a:off x="5038723" y="2160587"/>
            <a:ext cx="1800000" cy="1800226"/>
          </a:xfrm>
          <a:prstGeom prst="roundRect">
            <a:avLst>
              <a:gd name="adj" fmla="val 1665"/>
            </a:avLst>
          </a:prstGeom>
        </p:spPr>
        <p:txBody>
          <a:bodyPr/>
          <a:lstStyle/>
          <a:p>
            <a:pPr lvl="0"/>
            <a:r>
              <a:rPr lang="en-US" noProof="0"/>
              <a:t>Click icon to add picture</a:t>
            </a:r>
            <a:endParaRPr lang="en-GB" noProof="0" dirty="0"/>
          </a:p>
        </p:txBody>
      </p:sp>
      <p:sp>
        <p:nvSpPr>
          <p:cNvPr id="100"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5"/>
          </p:nvPr>
        </p:nvSpPr>
        <p:spPr>
          <a:xfrm>
            <a:off x="7020035" y="2160588"/>
            <a:ext cx="1619275" cy="1089346"/>
          </a:xfrm>
          <a:prstGeom prst="roundRect">
            <a:avLst>
              <a:gd name="adj" fmla="val 5742"/>
            </a:avLst>
          </a:prstGeom>
        </p:spPr>
        <p:txBody>
          <a:bodyPr/>
          <a:lstStyle/>
          <a:p>
            <a:pPr lvl="0"/>
            <a:r>
              <a:rPr lang="en-US" noProof="0"/>
              <a:t>Click icon to add picture</a:t>
            </a:r>
            <a:endParaRPr lang="en-GB" noProof="0" dirty="0"/>
          </a:p>
        </p:txBody>
      </p:sp>
      <p:sp>
        <p:nvSpPr>
          <p:cNvPr id="101"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6"/>
          </p:nvPr>
        </p:nvSpPr>
        <p:spPr>
          <a:xfrm>
            <a:off x="5038724" y="4140313"/>
            <a:ext cx="1440000" cy="1800000"/>
          </a:xfrm>
          <a:prstGeom prst="roundRect">
            <a:avLst>
              <a:gd name="adj" fmla="val 4466"/>
            </a:avLst>
          </a:prstGeom>
        </p:spPr>
        <p:txBody>
          <a:bodyPr/>
          <a:lstStyle/>
          <a:p>
            <a:pPr lvl="0"/>
            <a:r>
              <a:rPr lang="en-US" noProof="0"/>
              <a:t>Click icon to add picture</a:t>
            </a:r>
            <a:endParaRPr lang="en-GB" noProof="0" dirty="0"/>
          </a:p>
        </p:txBody>
      </p:sp>
      <p:sp>
        <p:nvSpPr>
          <p:cNvPr id="102"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7"/>
          </p:nvPr>
        </p:nvSpPr>
        <p:spPr>
          <a:xfrm>
            <a:off x="7199310" y="3419950"/>
            <a:ext cx="1440000" cy="1260000"/>
          </a:xfrm>
          <a:prstGeom prst="roundRect">
            <a:avLst>
              <a:gd name="adj" fmla="val 5336"/>
            </a:avLst>
          </a:prstGeom>
        </p:spPr>
        <p:txBody>
          <a:bodyPr/>
          <a:lstStyle/>
          <a:p>
            <a:pPr lvl="0"/>
            <a:r>
              <a:rPr lang="en-US" noProof="0"/>
              <a:t>Click icon to add picture</a:t>
            </a:r>
            <a:endParaRPr lang="en-GB" noProof="0" dirty="0"/>
          </a:p>
        </p:txBody>
      </p:sp>
      <p:sp>
        <p:nvSpPr>
          <p:cNvPr id="104"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8"/>
          </p:nvPr>
        </p:nvSpPr>
        <p:spPr>
          <a:xfrm>
            <a:off x="6663765" y="4863353"/>
            <a:ext cx="1975545" cy="1068054"/>
          </a:xfrm>
          <a:prstGeom prst="roundRect">
            <a:avLst>
              <a:gd name="adj" fmla="val 5591"/>
            </a:avLst>
          </a:prstGeom>
        </p:spPr>
        <p:txBody>
          <a:bodyPr/>
          <a:lstStyle/>
          <a:p>
            <a:pPr lvl="0"/>
            <a:r>
              <a:rPr lang="en-US" noProof="0"/>
              <a:t>Click icon to add picture</a:t>
            </a:r>
            <a:endParaRPr lang="en-GB" noProof="0" dirty="0"/>
          </a:p>
        </p:txBody>
      </p:sp>
      <p:sp>
        <p:nvSpPr>
          <p:cNvPr id="103"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D9A64614-7B90-2844-BF62-27C15202A4B6}" type="datetime3">
              <a:rPr lang="en-GB" smtClean="0"/>
              <a:t>20 February, 2019</a:t>
            </a:fld>
            <a:endParaRPr lang="en-GB" dirty="0"/>
          </a:p>
        </p:txBody>
      </p:sp>
      <p:sp>
        <p:nvSpPr>
          <p:cNvPr id="105" name="Footer Placeholder 4"/>
          <p:cNvSpPr>
            <a:spLocks noGrp="1"/>
          </p:cNvSpPr>
          <p:nvPr>
            <p:ph type="ftr" sz="quarter" idx="3"/>
          </p:nvPr>
        </p:nvSpPr>
        <p:spPr>
          <a:xfrm>
            <a:off x="0" y="6480000"/>
            <a:ext cx="9144000" cy="378000"/>
          </a:xfrm>
          <a:prstGeom prst="rect">
            <a:avLst/>
          </a:prstGeom>
        </p:spPr>
        <p:txBody>
          <a:bodyPr lIns="0" tIns="0" rIns="0" bIns="0" anchor="ctr"/>
          <a:lstStyle>
            <a:lvl1pPr algn="ctr">
              <a:defRPr lang="en-GB"/>
            </a:lvl1pPr>
          </a:lstStyle>
          <a:p>
            <a:endParaRPr lang="en-GB"/>
          </a:p>
        </p:txBody>
      </p:sp>
      <p:sp>
        <p:nvSpPr>
          <p:cNvPr id="107"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pPr/>
              <a:t>‹#›</a:t>
            </a:fld>
            <a:endParaRPr lang="en-GB" dirty="0"/>
          </a:p>
        </p:txBody>
      </p:sp>
    </p:spTree>
    <p:extLst>
      <p:ext uri="{BB962C8B-B14F-4D97-AF65-F5344CB8AC3E}">
        <p14:creationId xmlns:p14="http://schemas.microsoft.com/office/powerpoint/2010/main" val="2641623639"/>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4_Text + image">
    <p:spTree>
      <p:nvGrpSpPr>
        <p:cNvPr id="1" name=""/>
        <p:cNvGrpSpPr/>
        <p:nvPr/>
      </p:nvGrpSpPr>
      <p:grpSpPr>
        <a:xfrm>
          <a:off x="0" y="0"/>
          <a:ext cx="0" cy="0"/>
          <a:chOff x="0" y="0"/>
          <a:chExt cx="0" cy="0"/>
        </a:xfrm>
      </p:grpSpPr>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a:p>
        </p:txBody>
      </p:sp>
      <p:sp>
        <p:nvSpPr>
          <p:cNvPr id="9"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4"/>
          </p:nvPr>
        </p:nvSpPr>
        <p:spPr>
          <a:xfrm>
            <a:off x="720725" y="2160587"/>
            <a:ext cx="2881087" cy="1800226"/>
          </a:xfrm>
          <a:prstGeom prst="roundRect">
            <a:avLst>
              <a:gd name="adj" fmla="val 5400"/>
            </a:avLst>
          </a:prstGeom>
        </p:spPr>
        <p:txBody>
          <a:bodyPr/>
          <a:lstStyle/>
          <a:p>
            <a:pPr lvl="0"/>
            <a:r>
              <a:rPr lang="en-US" noProof="0"/>
              <a:t>Click icon to add picture</a:t>
            </a:r>
            <a:endParaRPr lang="en-GB" noProof="0" dirty="0"/>
          </a:p>
        </p:txBody>
      </p:sp>
      <p:sp>
        <p:nvSpPr>
          <p:cNvPr id="100"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5"/>
          </p:nvPr>
        </p:nvSpPr>
        <p:spPr>
          <a:xfrm>
            <a:off x="3956773" y="2160587"/>
            <a:ext cx="2521812" cy="1808483"/>
          </a:xfrm>
          <a:prstGeom prst="roundRect">
            <a:avLst>
              <a:gd name="adj" fmla="val 4197"/>
            </a:avLst>
          </a:prstGeom>
        </p:spPr>
        <p:txBody>
          <a:bodyPr/>
          <a:lstStyle/>
          <a:p>
            <a:pPr lvl="0"/>
            <a:r>
              <a:rPr lang="en-US" noProof="0"/>
              <a:t>Click icon to add picture</a:t>
            </a:r>
            <a:endParaRPr lang="en-GB" noProof="0" dirty="0"/>
          </a:p>
        </p:txBody>
      </p:sp>
      <p:sp>
        <p:nvSpPr>
          <p:cNvPr id="101"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6"/>
          </p:nvPr>
        </p:nvSpPr>
        <p:spPr>
          <a:xfrm>
            <a:off x="2878136" y="4319588"/>
            <a:ext cx="3600588" cy="1800411"/>
          </a:xfrm>
          <a:prstGeom prst="roundRect">
            <a:avLst>
              <a:gd name="adj" fmla="val 4986"/>
            </a:avLst>
          </a:prstGeom>
        </p:spPr>
        <p:txBody>
          <a:bodyPr/>
          <a:lstStyle/>
          <a:p>
            <a:pPr lvl="0"/>
            <a:r>
              <a:rPr lang="en-US" noProof="0"/>
              <a:t>Click icon to add picture</a:t>
            </a:r>
            <a:endParaRPr lang="en-GB" noProof="0" dirty="0"/>
          </a:p>
        </p:txBody>
      </p:sp>
      <p:sp>
        <p:nvSpPr>
          <p:cNvPr id="102"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7"/>
          </p:nvPr>
        </p:nvSpPr>
        <p:spPr>
          <a:xfrm>
            <a:off x="720725" y="4319588"/>
            <a:ext cx="1797048" cy="1800412"/>
          </a:xfrm>
          <a:prstGeom prst="roundRect">
            <a:avLst>
              <a:gd name="adj" fmla="val 6218"/>
            </a:avLst>
          </a:prstGeom>
        </p:spPr>
        <p:txBody>
          <a:bodyPr/>
          <a:lstStyle/>
          <a:p>
            <a:pPr lvl="0"/>
            <a:r>
              <a:rPr lang="en-US" noProof="0"/>
              <a:t>Click icon to add picture</a:t>
            </a:r>
            <a:endParaRPr lang="en-GB" noProof="0" dirty="0"/>
          </a:p>
        </p:txBody>
      </p:sp>
      <p:sp>
        <p:nvSpPr>
          <p:cNvPr id="104"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8"/>
          </p:nvPr>
        </p:nvSpPr>
        <p:spPr>
          <a:xfrm>
            <a:off x="6838948" y="2160588"/>
            <a:ext cx="1800620" cy="3959411"/>
          </a:xfrm>
          <a:prstGeom prst="roundRect">
            <a:avLst>
              <a:gd name="adj" fmla="val 3743"/>
            </a:avLst>
          </a:prstGeom>
        </p:spPr>
        <p:txBody>
          <a:bodyPr/>
          <a:lstStyle/>
          <a:p>
            <a:pPr lvl="0"/>
            <a:r>
              <a:rPr lang="en-US" noProof="0"/>
              <a:t>Click icon to add picture</a:t>
            </a:r>
            <a:endParaRPr lang="en-GB" noProof="0" dirty="0"/>
          </a:p>
        </p:txBody>
      </p:sp>
      <p:sp>
        <p:nvSpPr>
          <p:cNvPr id="103"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CD9326FB-DCCB-FC47-93A9-9DEA7DB23AC9}" type="datetime3">
              <a:rPr lang="en-GB" smtClean="0"/>
              <a:t>20 February, 2019</a:t>
            </a:fld>
            <a:endParaRPr lang="en-GB" dirty="0"/>
          </a:p>
        </p:txBody>
      </p:sp>
      <p:sp>
        <p:nvSpPr>
          <p:cNvPr id="105" name="Footer Placeholder 4"/>
          <p:cNvSpPr>
            <a:spLocks noGrp="1"/>
          </p:cNvSpPr>
          <p:nvPr>
            <p:ph type="ftr" sz="quarter" idx="3"/>
          </p:nvPr>
        </p:nvSpPr>
        <p:spPr>
          <a:xfrm>
            <a:off x="0" y="6480000"/>
            <a:ext cx="9144000" cy="378000"/>
          </a:xfrm>
          <a:prstGeom prst="rect">
            <a:avLst/>
          </a:prstGeom>
        </p:spPr>
        <p:txBody>
          <a:bodyPr lIns="0" tIns="0" rIns="0" bIns="0" anchor="ctr"/>
          <a:lstStyle>
            <a:lvl1pPr algn="ctr">
              <a:defRPr lang="en-GB"/>
            </a:lvl1pPr>
          </a:lstStyle>
          <a:p>
            <a:endParaRPr lang="en-GB"/>
          </a:p>
        </p:txBody>
      </p:sp>
      <p:sp>
        <p:nvSpPr>
          <p:cNvPr id="107"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pPr/>
              <a:t>‹#›</a:t>
            </a:fld>
            <a:endParaRPr lang="en-GB" dirty="0"/>
          </a:p>
        </p:txBody>
      </p:sp>
    </p:spTree>
    <p:extLst>
      <p:ext uri="{BB962C8B-B14F-4D97-AF65-F5344CB8AC3E}">
        <p14:creationId xmlns:p14="http://schemas.microsoft.com/office/powerpoint/2010/main" val="2055648185"/>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6_Text + image">
    <p:spTree>
      <p:nvGrpSpPr>
        <p:cNvPr id="1" name=""/>
        <p:cNvGrpSpPr/>
        <p:nvPr/>
      </p:nvGrpSpPr>
      <p:grpSpPr>
        <a:xfrm>
          <a:off x="0" y="0"/>
          <a:ext cx="0" cy="0"/>
          <a:chOff x="0" y="0"/>
          <a:chExt cx="0" cy="0"/>
        </a:xfrm>
      </p:grpSpPr>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a:p>
        </p:txBody>
      </p:sp>
      <p:sp>
        <p:nvSpPr>
          <p:cNvPr id="9"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4"/>
          </p:nvPr>
        </p:nvSpPr>
        <p:spPr>
          <a:xfrm>
            <a:off x="718634" y="2159588"/>
            <a:ext cx="1800000" cy="1800000"/>
          </a:xfrm>
          <a:prstGeom prst="roundRect">
            <a:avLst>
              <a:gd name="adj" fmla="val 5400"/>
            </a:avLst>
          </a:prstGeom>
        </p:spPr>
        <p:txBody>
          <a:bodyPr>
            <a:normAutofit/>
          </a:bodyPr>
          <a:lstStyle>
            <a:lvl1pPr>
              <a:defRPr sz="1200"/>
            </a:lvl1pPr>
          </a:lstStyle>
          <a:p>
            <a:pPr lvl="0"/>
            <a:r>
              <a:rPr lang="en-US" noProof="0"/>
              <a:t>Click icon to add picture</a:t>
            </a:r>
            <a:endParaRPr lang="en-GB" noProof="0" dirty="0"/>
          </a:p>
        </p:txBody>
      </p:sp>
      <p:sp>
        <p:nvSpPr>
          <p:cNvPr id="103"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5"/>
          </p:nvPr>
        </p:nvSpPr>
        <p:spPr>
          <a:xfrm>
            <a:off x="717773" y="4319588"/>
            <a:ext cx="1800000" cy="1800000"/>
          </a:xfrm>
          <a:prstGeom prst="roundRect">
            <a:avLst>
              <a:gd name="adj" fmla="val 5400"/>
            </a:avLst>
          </a:prstGeom>
        </p:spPr>
        <p:txBody>
          <a:bodyPr>
            <a:normAutofit/>
          </a:bodyPr>
          <a:lstStyle>
            <a:lvl1pPr>
              <a:defRPr sz="1200"/>
            </a:lvl1pPr>
          </a:lstStyle>
          <a:p>
            <a:pPr lvl="0"/>
            <a:r>
              <a:rPr lang="en-US" noProof="0"/>
              <a:t>Click icon to add picture</a:t>
            </a:r>
            <a:endParaRPr lang="en-GB" noProof="0" dirty="0"/>
          </a:p>
        </p:txBody>
      </p:sp>
      <p:sp>
        <p:nvSpPr>
          <p:cNvPr id="105"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6"/>
          </p:nvPr>
        </p:nvSpPr>
        <p:spPr>
          <a:xfrm>
            <a:off x="2879724" y="2159588"/>
            <a:ext cx="1800000" cy="1800000"/>
          </a:xfrm>
          <a:prstGeom prst="roundRect">
            <a:avLst>
              <a:gd name="adj" fmla="val 5400"/>
            </a:avLst>
          </a:prstGeom>
        </p:spPr>
        <p:txBody>
          <a:bodyPr>
            <a:normAutofit/>
          </a:bodyPr>
          <a:lstStyle>
            <a:lvl1pPr>
              <a:defRPr sz="1200"/>
            </a:lvl1pPr>
          </a:lstStyle>
          <a:p>
            <a:pPr lvl="0"/>
            <a:r>
              <a:rPr lang="en-US" noProof="0"/>
              <a:t>Click icon to add picture</a:t>
            </a:r>
            <a:endParaRPr lang="en-GB" noProof="0" dirty="0"/>
          </a:p>
        </p:txBody>
      </p:sp>
      <p:sp>
        <p:nvSpPr>
          <p:cNvPr id="106"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7"/>
          </p:nvPr>
        </p:nvSpPr>
        <p:spPr>
          <a:xfrm>
            <a:off x="2878135" y="4319588"/>
            <a:ext cx="1800000" cy="1800000"/>
          </a:xfrm>
          <a:prstGeom prst="roundRect">
            <a:avLst>
              <a:gd name="adj" fmla="val 5400"/>
            </a:avLst>
          </a:prstGeom>
        </p:spPr>
        <p:txBody>
          <a:bodyPr>
            <a:normAutofit/>
          </a:bodyPr>
          <a:lstStyle>
            <a:lvl1pPr>
              <a:defRPr sz="1200"/>
            </a:lvl1pPr>
          </a:lstStyle>
          <a:p>
            <a:pPr lvl="0"/>
            <a:r>
              <a:rPr lang="en-US" noProof="0"/>
              <a:t>Click icon to add picture</a:t>
            </a:r>
            <a:endParaRPr lang="en-GB" noProof="0" dirty="0"/>
          </a:p>
        </p:txBody>
      </p:sp>
      <p:sp>
        <p:nvSpPr>
          <p:cNvPr id="110"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20"/>
          </p:nvPr>
        </p:nvSpPr>
        <p:spPr>
          <a:xfrm>
            <a:off x="5036738" y="2159588"/>
            <a:ext cx="1800000" cy="1800000"/>
          </a:xfrm>
          <a:prstGeom prst="roundRect">
            <a:avLst>
              <a:gd name="adj" fmla="val 5400"/>
            </a:avLst>
          </a:prstGeom>
        </p:spPr>
        <p:txBody>
          <a:bodyPr>
            <a:normAutofit/>
          </a:bodyPr>
          <a:lstStyle>
            <a:lvl1pPr>
              <a:defRPr sz="1200"/>
            </a:lvl1pPr>
          </a:lstStyle>
          <a:p>
            <a:pPr lvl="0"/>
            <a:r>
              <a:rPr lang="en-US" noProof="0"/>
              <a:t>Click icon to add picture</a:t>
            </a:r>
            <a:endParaRPr lang="en-GB" noProof="0" dirty="0"/>
          </a:p>
        </p:txBody>
      </p:sp>
      <p:sp>
        <p:nvSpPr>
          <p:cNvPr id="111"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21"/>
          </p:nvPr>
        </p:nvSpPr>
        <p:spPr>
          <a:xfrm>
            <a:off x="5038723" y="4319588"/>
            <a:ext cx="1800000" cy="1800000"/>
          </a:xfrm>
          <a:prstGeom prst="roundRect">
            <a:avLst>
              <a:gd name="adj" fmla="val 5400"/>
            </a:avLst>
          </a:prstGeom>
        </p:spPr>
        <p:txBody>
          <a:bodyPr>
            <a:normAutofit/>
          </a:bodyPr>
          <a:lstStyle>
            <a:lvl1pPr>
              <a:defRPr sz="1200"/>
            </a:lvl1pPr>
          </a:lstStyle>
          <a:p>
            <a:pPr lvl="0"/>
            <a:r>
              <a:rPr lang="en-US" noProof="0"/>
              <a:t>Click icon to add picture</a:t>
            </a:r>
            <a:endParaRPr lang="en-GB" noProof="0" dirty="0"/>
          </a:p>
        </p:txBody>
      </p:sp>
      <p:sp>
        <p:nvSpPr>
          <p:cNvPr id="102"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04E479E0-1E06-DE4C-83BA-C65FC6EB3C8D}" type="datetime3">
              <a:rPr lang="en-GB" smtClean="0"/>
              <a:t>20 February, 2019</a:t>
            </a:fld>
            <a:endParaRPr lang="en-GB" dirty="0"/>
          </a:p>
        </p:txBody>
      </p:sp>
      <p:sp>
        <p:nvSpPr>
          <p:cNvPr id="104" name="Footer Placeholder 4"/>
          <p:cNvSpPr>
            <a:spLocks noGrp="1"/>
          </p:cNvSpPr>
          <p:nvPr>
            <p:ph type="ftr" sz="quarter" idx="3"/>
          </p:nvPr>
        </p:nvSpPr>
        <p:spPr>
          <a:xfrm>
            <a:off x="0" y="6480000"/>
            <a:ext cx="9144000" cy="378000"/>
          </a:xfrm>
          <a:prstGeom prst="rect">
            <a:avLst/>
          </a:prstGeom>
        </p:spPr>
        <p:txBody>
          <a:bodyPr lIns="0" tIns="0" rIns="0" bIns="0" anchor="ctr"/>
          <a:lstStyle>
            <a:lvl1pPr algn="ctr">
              <a:defRPr lang="en-GB"/>
            </a:lvl1pPr>
          </a:lstStyle>
          <a:p>
            <a:endParaRPr lang="en-GB"/>
          </a:p>
        </p:txBody>
      </p:sp>
      <p:sp>
        <p:nvSpPr>
          <p:cNvPr id="100"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pPr/>
              <a:t>‹#›</a:t>
            </a:fld>
            <a:endParaRPr lang="en-GB" dirty="0"/>
          </a:p>
        </p:txBody>
      </p:sp>
    </p:spTree>
    <p:extLst>
      <p:ext uri="{BB962C8B-B14F-4D97-AF65-F5344CB8AC3E}">
        <p14:creationId xmlns:p14="http://schemas.microsoft.com/office/powerpoint/2010/main" val="2926601309"/>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5_Text + image">
    <p:spTree>
      <p:nvGrpSpPr>
        <p:cNvPr id="1" name=""/>
        <p:cNvGrpSpPr/>
        <p:nvPr/>
      </p:nvGrpSpPr>
      <p:grpSpPr>
        <a:xfrm>
          <a:off x="0" y="0"/>
          <a:ext cx="0" cy="0"/>
          <a:chOff x="0" y="0"/>
          <a:chExt cx="0" cy="0"/>
        </a:xfrm>
      </p:grpSpPr>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a:p>
        </p:txBody>
      </p:sp>
      <p:sp>
        <p:nvSpPr>
          <p:cNvPr id="9"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4"/>
          </p:nvPr>
        </p:nvSpPr>
        <p:spPr>
          <a:xfrm>
            <a:off x="720724" y="2160587"/>
            <a:ext cx="1080000" cy="1079501"/>
          </a:xfrm>
          <a:prstGeom prst="roundRect">
            <a:avLst>
              <a:gd name="adj" fmla="val 5400"/>
            </a:avLst>
          </a:prstGeom>
        </p:spPr>
        <p:txBody>
          <a:bodyPr>
            <a:normAutofit/>
          </a:bodyPr>
          <a:lstStyle>
            <a:lvl1pPr>
              <a:defRPr sz="1200"/>
            </a:lvl1pPr>
          </a:lstStyle>
          <a:p>
            <a:pPr lvl="0"/>
            <a:r>
              <a:rPr lang="en-US" noProof="0"/>
              <a:t>Click icon to add picture</a:t>
            </a:r>
            <a:endParaRPr lang="en-GB" noProof="0" dirty="0"/>
          </a:p>
        </p:txBody>
      </p:sp>
      <p:sp>
        <p:nvSpPr>
          <p:cNvPr id="103"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5"/>
          </p:nvPr>
        </p:nvSpPr>
        <p:spPr>
          <a:xfrm>
            <a:off x="718635" y="3600449"/>
            <a:ext cx="1080000" cy="1079501"/>
          </a:xfrm>
          <a:prstGeom prst="roundRect">
            <a:avLst>
              <a:gd name="adj" fmla="val 5400"/>
            </a:avLst>
          </a:prstGeom>
        </p:spPr>
        <p:txBody>
          <a:bodyPr>
            <a:normAutofit/>
          </a:bodyPr>
          <a:lstStyle>
            <a:lvl1pPr>
              <a:defRPr sz="1200"/>
            </a:lvl1pPr>
          </a:lstStyle>
          <a:p>
            <a:pPr lvl="0"/>
            <a:r>
              <a:rPr lang="en-US" noProof="0"/>
              <a:t>Click icon to add picture</a:t>
            </a:r>
            <a:endParaRPr lang="en-GB" noProof="0" dirty="0"/>
          </a:p>
        </p:txBody>
      </p:sp>
      <p:sp>
        <p:nvSpPr>
          <p:cNvPr id="105"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6"/>
          </p:nvPr>
        </p:nvSpPr>
        <p:spPr>
          <a:xfrm>
            <a:off x="2158498" y="2160588"/>
            <a:ext cx="1080000" cy="1079501"/>
          </a:xfrm>
          <a:prstGeom prst="roundRect">
            <a:avLst>
              <a:gd name="adj" fmla="val 5400"/>
            </a:avLst>
          </a:prstGeom>
        </p:spPr>
        <p:txBody>
          <a:bodyPr>
            <a:normAutofit/>
          </a:bodyPr>
          <a:lstStyle>
            <a:lvl1pPr>
              <a:defRPr sz="1200"/>
            </a:lvl1pPr>
          </a:lstStyle>
          <a:p>
            <a:pPr lvl="0"/>
            <a:r>
              <a:rPr lang="en-US" noProof="0"/>
              <a:t>Click icon to add picture</a:t>
            </a:r>
            <a:endParaRPr lang="en-GB" noProof="0" dirty="0"/>
          </a:p>
        </p:txBody>
      </p:sp>
      <p:sp>
        <p:nvSpPr>
          <p:cNvPr id="106"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7"/>
          </p:nvPr>
        </p:nvSpPr>
        <p:spPr>
          <a:xfrm>
            <a:off x="2146857" y="3600450"/>
            <a:ext cx="1080000" cy="1079501"/>
          </a:xfrm>
          <a:prstGeom prst="roundRect">
            <a:avLst>
              <a:gd name="adj" fmla="val 5400"/>
            </a:avLst>
          </a:prstGeom>
        </p:spPr>
        <p:txBody>
          <a:bodyPr>
            <a:normAutofit/>
          </a:bodyPr>
          <a:lstStyle>
            <a:lvl1pPr>
              <a:defRPr sz="1200"/>
            </a:lvl1pPr>
          </a:lstStyle>
          <a:p>
            <a:pPr lvl="0"/>
            <a:r>
              <a:rPr lang="en-US" noProof="0"/>
              <a:t>Click icon to add picture</a:t>
            </a:r>
            <a:endParaRPr lang="en-GB" noProof="0" dirty="0"/>
          </a:p>
        </p:txBody>
      </p:sp>
      <p:sp>
        <p:nvSpPr>
          <p:cNvPr id="107"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8"/>
          </p:nvPr>
        </p:nvSpPr>
        <p:spPr>
          <a:xfrm>
            <a:off x="718635" y="5040499"/>
            <a:ext cx="1080000" cy="1079501"/>
          </a:xfrm>
          <a:prstGeom prst="roundRect">
            <a:avLst>
              <a:gd name="adj" fmla="val 5400"/>
            </a:avLst>
          </a:prstGeom>
        </p:spPr>
        <p:txBody>
          <a:bodyPr>
            <a:normAutofit/>
          </a:bodyPr>
          <a:lstStyle>
            <a:lvl1pPr>
              <a:defRPr sz="1200"/>
            </a:lvl1pPr>
          </a:lstStyle>
          <a:p>
            <a:pPr lvl="0"/>
            <a:r>
              <a:rPr lang="en-US" noProof="0"/>
              <a:t>Click icon to add picture</a:t>
            </a:r>
            <a:endParaRPr lang="en-GB" noProof="0" dirty="0"/>
          </a:p>
        </p:txBody>
      </p:sp>
      <p:sp>
        <p:nvSpPr>
          <p:cNvPr id="108"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9"/>
          </p:nvPr>
        </p:nvSpPr>
        <p:spPr>
          <a:xfrm>
            <a:off x="2146857" y="5040313"/>
            <a:ext cx="1080000" cy="1079501"/>
          </a:xfrm>
          <a:prstGeom prst="roundRect">
            <a:avLst>
              <a:gd name="adj" fmla="val 5400"/>
            </a:avLst>
          </a:prstGeom>
        </p:spPr>
        <p:txBody>
          <a:bodyPr>
            <a:normAutofit/>
          </a:bodyPr>
          <a:lstStyle>
            <a:lvl1pPr>
              <a:defRPr sz="1200"/>
            </a:lvl1pPr>
          </a:lstStyle>
          <a:p>
            <a:pPr lvl="0"/>
            <a:r>
              <a:rPr lang="en-US" noProof="0"/>
              <a:t>Click icon to add picture</a:t>
            </a:r>
            <a:endParaRPr lang="en-GB" noProof="0" dirty="0"/>
          </a:p>
        </p:txBody>
      </p:sp>
      <p:sp>
        <p:nvSpPr>
          <p:cNvPr id="110"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20"/>
          </p:nvPr>
        </p:nvSpPr>
        <p:spPr>
          <a:xfrm>
            <a:off x="3600950" y="2160588"/>
            <a:ext cx="1080000" cy="1079501"/>
          </a:xfrm>
          <a:prstGeom prst="roundRect">
            <a:avLst>
              <a:gd name="adj" fmla="val 5400"/>
            </a:avLst>
          </a:prstGeom>
        </p:spPr>
        <p:txBody>
          <a:bodyPr>
            <a:normAutofit/>
          </a:bodyPr>
          <a:lstStyle>
            <a:lvl1pPr>
              <a:defRPr sz="1200"/>
            </a:lvl1pPr>
          </a:lstStyle>
          <a:p>
            <a:pPr lvl="0"/>
            <a:r>
              <a:rPr lang="en-US" noProof="0"/>
              <a:t>Click icon to add picture</a:t>
            </a:r>
            <a:endParaRPr lang="en-GB" noProof="0" dirty="0"/>
          </a:p>
        </p:txBody>
      </p:sp>
      <p:sp>
        <p:nvSpPr>
          <p:cNvPr id="111"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21"/>
          </p:nvPr>
        </p:nvSpPr>
        <p:spPr>
          <a:xfrm>
            <a:off x="3598861" y="3600450"/>
            <a:ext cx="1080000" cy="1079501"/>
          </a:xfrm>
          <a:prstGeom prst="roundRect">
            <a:avLst>
              <a:gd name="adj" fmla="val 5400"/>
            </a:avLst>
          </a:prstGeom>
        </p:spPr>
        <p:txBody>
          <a:bodyPr>
            <a:normAutofit/>
          </a:bodyPr>
          <a:lstStyle>
            <a:lvl1pPr>
              <a:defRPr sz="1200"/>
            </a:lvl1pPr>
          </a:lstStyle>
          <a:p>
            <a:pPr lvl="0"/>
            <a:r>
              <a:rPr lang="en-US" noProof="0"/>
              <a:t>Click icon to add picture</a:t>
            </a:r>
            <a:endParaRPr lang="en-GB" noProof="0" dirty="0"/>
          </a:p>
        </p:txBody>
      </p:sp>
      <p:sp>
        <p:nvSpPr>
          <p:cNvPr id="112"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22"/>
          </p:nvPr>
        </p:nvSpPr>
        <p:spPr>
          <a:xfrm>
            <a:off x="5038724" y="2160589"/>
            <a:ext cx="1080000" cy="1079501"/>
          </a:xfrm>
          <a:prstGeom prst="roundRect">
            <a:avLst>
              <a:gd name="adj" fmla="val 5400"/>
            </a:avLst>
          </a:prstGeom>
        </p:spPr>
        <p:txBody>
          <a:bodyPr>
            <a:normAutofit/>
          </a:bodyPr>
          <a:lstStyle>
            <a:lvl1pPr>
              <a:defRPr sz="1200"/>
            </a:lvl1pPr>
          </a:lstStyle>
          <a:p>
            <a:pPr lvl="0"/>
            <a:r>
              <a:rPr lang="en-US" noProof="0"/>
              <a:t>Click icon to add picture</a:t>
            </a:r>
            <a:endParaRPr lang="en-GB" noProof="0" dirty="0"/>
          </a:p>
        </p:txBody>
      </p:sp>
      <p:sp>
        <p:nvSpPr>
          <p:cNvPr id="113"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23"/>
          </p:nvPr>
        </p:nvSpPr>
        <p:spPr>
          <a:xfrm>
            <a:off x="5027083" y="3600451"/>
            <a:ext cx="1080000" cy="1079501"/>
          </a:xfrm>
          <a:prstGeom prst="roundRect">
            <a:avLst>
              <a:gd name="adj" fmla="val 5400"/>
            </a:avLst>
          </a:prstGeom>
        </p:spPr>
        <p:txBody>
          <a:bodyPr>
            <a:normAutofit/>
          </a:bodyPr>
          <a:lstStyle>
            <a:lvl1pPr>
              <a:defRPr sz="1200"/>
            </a:lvl1pPr>
          </a:lstStyle>
          <a:p>
            <a:pPr lvl="0"/>
            <a:r>
              <a:rPr lang="en-US" noProof="0"/>
              <a:t>Click icon to add picture</a:t>
            </a:r>
            <a:endParaRPr lang="en-GB" noProof="0" dirty="0"/>
          </a:p>
        </p:txBody>
      </p:sp>
      <p:sp>
        <p:nvSpPr>
          <p:cNvPr id="114"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24"/>
          </p:nvPr>
        </p:nvSpPr>
        <p:spPr>
          <a:xfrm>
            <a:off x="3598861" y="5040500"/>
            <a:ext cx="1080000" cy="1079501"/>
          </a:xfrm>
          <a:prstGeom prst="roundRect">
            <a:avLst>
              <a:gd name="adj" fmla="val 5400"/>
            </a:avLst>
          </a:prstGeom>
        </p:spPr>
        <p:txBody>
          <a:bodyPr>
            <a:normAutofit/>
          </a:bodyPr>
          <a:lstStyle>
            <a:lvl1pPr>
              <a:defRPr sz="1200"/>
            </a:lvl1pPr>
          </a:lstStyle>
          <a:p>
            <a:pPr lvl="0"/>
            <a:r>
              <a:rPr lang="en-US" noProof="0"/>
              <a:t>Click icon to add picture</a:t>
            </a:r>
            <a:endParaRPr lang="en-GB" noProof="0" dirty="0"/>
          </a:p>
        </p:txBody>
      </p:sp>
      <p:sp>
        <p:nvSpPr>
          <p:cNvPr id="115"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25"/>
          </p:nvPr>
        </p:nvSpPr>
        <p:spPr>
          <a:xfrm>
            <a:off x="5027083" y="5040314"/>
            <a:ext cx="1080000" cy="1079501"/>
          </a:xfrm>
          <a:prstGeom prst="roundRect">
            <a:avLst>
              <a:gd name="adj" fmla="val 5400"/>
            </a:avLst>
          </a:prstGeom>
        </p:spPr>
        <p:txBody>
          <a:bodyPr>
            <a:normAutofit/>
          </a:bodyPr>
          <a:lstStyle>
            <a:lvl1pPr>
              <a:defRPr sz="1200"/>
            </a:lvl1pPr>
          </a:lstStyle>
          <a:p>
            <a:pPr lvl="0"/>
            <a:r>
              <a:rPr lang="en-US" noProof="0"/>
              <a:t>Click icon to add picture</a:t>
            </a:r>
            <a:endParaRPr lang="en-GB" noProof="0" dirty="0"/>
          </a:p>
        </p:txBody>
      </p:sp>
      <p:sp>
        <p:nvSpPr>
          <p:cNvPr id="116"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26"/>
          </p:nvPr>
        </p:nvSpPr>
        <p:spPr>
          <a:xfrm>
            <a:off x="6482262" y="2160586"/>
            <a:ext cx="1080000" cy="1079501"/>
          </a:xfrm>
          <a:prstGeom prst="roundRect">
            <a:avLst>
              <a:gd name="adj" fmla="val 5400"/>
            </a:avLst>
          </a:prstGeom>
        </p:spPr>
        <p:txBody>
          <a:bodyPr>
            <a:normAutofit/>
          </a:bodyPr>
          <a:lstStyle>
            <a:lvl1pPr>
              <a:defRPr sz="1200"/>
            </a:lvl1pPr>
          </a:lstStyle>
          <a:p>
            <a:pPr lvl="0"/>
            <a:r>
              <a:rPr lang="en-US" noProof="0"/>
              <a:t>Click icon to add picture</a:t>
            </a:r>
            <a:endParaRPr lang="en-GB" noProof="0" dirty="0"/>
          </a:p>
        </p:txBody>
      </p:sp>
      <p:sp>
        <p:nvSpPr>
          <p:cNvPr id="117"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27"/>
          </p:nvPr>
        </p:nvSpPr>
        <p:spPr>
          <a:xfrm>
            <a:off x="6480173" y="3600448"/>
            <a:ext cx="1080000" cy="1079501"/>
          </a:xfrm>
          <a:prstGeom prst="roundRect">
            <a:avLst>
              <a:gd name="adj" fmla="val 5400"/>
            </a:avLst>
          </a:prstGeom>
        </p:spPr>
        <p:txBody>
          <a:bodyPr>
            <a:normAutofit/>
          </a:bodyPr>
          <a:lstStyle>
            <a:lvl1pPr>
              <a:defRPr sz="1200"/>
            </a:lvl1pPr>
          </a:lstStyle>
          <a:p>
            <a:pPr lvl="0"/>
            <a:r>
              <a:rPr lang="en-US" noProof="0"/>
              <a:t>Click icon to add picture</a:t>
            </a:r>
            <a:endParaRPr lang="en-GB" noProof="0" dirty="0"/>
          </a:p>
        </p:txBody>
      </p:sp>
      <p:sp>
        <p:nvSpPr>
          <p:cNvPr id="120"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30"/>
          </p:nvPr>
        </p:nvSpPr>
        <p:spPr>
          <a:xfrm>
            <a:off x="6480173" y="5040498"/>
            <a:ext cx="1080000" cy="1079501"/>
          </a:xfrm>
          <a:prstGeom prst="roundRect">
            <a:avLst>
              <a:gd name="adj" fmla="val 5400"/>
            </a:avLst>
          </a:prstGeom>
        </p:spPr>
        <p:txBody>
          <a:bodyPr>
            <a:normAutofit/>
          </a:bodyPr>
          <a:lstStyle>
            <a:lvl1pPr>
              <a:defRPr sz="1200"/>
            </a:lvl1pPr>
          </a:lstStyle>
          <a:p>
            <a:pPr lvl="0"/>
            <a:r>
              <a:rPr lang="en-US" noProof="0"/>
              <a:t>Click icon to add picture</a:t>
            </a:r>
            <a:endParaRPr lang="en-GB" noProof="0" dirty="0"/>
          </a:p>
        </p:txBody>
      </p:sp>
      <p:sp>
        <p:nvSpPr>
          <p:cNvPr id="122"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2B7358CC-5F0F-DE45-B162-F1F79492E334}" type="datetime3">
              <a:rPr lang="en-GB" smtClean="0"/>
              <a:t>20 February, 2019</a:t>
            </a:fld>
            <a:endParaRPr lang="en-GB" dirty="0"/>
          </a:p>
        </p:txBody>
      </p:sp>
      <p:sp>
        <p:nvSpPr>
          <p:cNvPr id="123" name="Footer Placeholder 4"/>
          <p:cNvSpPr>
            <a:spLocks noGrp="1"/>
          </p:cNvSpPr>
          <p:nvPr>
            <p:ph type="ftr" sz="quarter" idx="3"/>
          </p:nvPr>
        </p:nvSpPr>
        <p:spPr>
          <a:xfrm>
            <a:off x="0" y="6480000"/>
            <a:ext cx="9144000" cy="378000"/>
          </a:xfrm>
          <a:prstGeom prst="rect">
            <a:avLst/>
          </a:prstGeom>
        </p:spPr>
        <p:txBody>
          <a:bodyPr lIns="0" tIns="0" rIns="0" bIns="0" anchor="ctr"/>
          <a:lstStyle>
            <a:lvl1pPr algn="ctr">
              <a:defRPr lang="en-GB"/>
            </a:lvl1pPr>
          </a:lstStyle>
          <a:p>
            <a:endParaRPr lang="en-GB"/>
          </a:p>
        </p:txBody>
      </p:sp>
      <p:sp>
        <p:nvSpPr>
          <p:cNvPr id="100"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pPr/>
              <a:t>‹#›</a:t>
            </a:fld>
            <a:endParaRPr lang="en-GB" dirty="0"/>
          </a:p>
        </p:txBody>
      </p:sp>
    </p:spTree>
    <p:extLst>
      <p:ext uri="{BB962C8B-B14F-4D97-AF65-F5344CB8AC3E}">
        <p14:creationId xmlns:p14="http://schemas.microsoft.com/office/powerpoint/2010/main" val="1429119623"/>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9_Text + image">
    <p:spTree>
      <p:nvGrpSpPr>
        <p:cNvPr id="1" name=""/>
        <p:cNvGrpSpPr/>
        <p:nvPr/>
      </p:nvGrpSpPr>
      <p:grpSpPr>
        <a:xfrm>
          <a:off x="0" y="0"/>
          <a:ext cx="0" cy="0"/>
          <a:chOff x="0" y="0"/>
          <a:chExt cx="0" cy="0"/>
        </a:xfrm>
      </p:grpSpPr>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a:p>
        </p:txBody>
      </p:sp>
      <p:sp>
        <p:nvSpPr>
          <p:cNvPr id="9"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4"/>
          </p:nvPr>
        </p:nvSpPr>
        <p:spPr>
          <a:xfrm>
            <a:off x="720724" y="2160587"/>
            <a:ext cx="2517774" cy="1079501"/>
          </a:xfrm>
          <a:prstGeom prst="roundRect">
            <a:avLst>
              <a:gd name="adj" fmla="val 5400"/>
            </a:avLst>
          </a:prstGeom>
        </p:spPr>
        <p:txBody>
          <a:bodyPr>
            <a:normAutofit/>
          </a:bodyPr>
          <a:lstStyle>
            <a:lvl1pPr>
              <a:defRPr sz="1200"/>
            </a:lvl1pPr>
          </a:lstStyle>
          <a:p>
            <a:pPr lvl="0"/>
            <a:r>
              <a:rPr lang="en-US" noProof="0"/>
              <a:t>Click icon to add picture</a:t>
            </a:r>
            <a:endParaRPr lang="en-GB" noProof="0" dirty="0"/>
          </a:p>
        </p:txBody>
      </p:sp>
      <p:sp>
        <p:nvSpPr>
          <p:cNvPr id="103"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5"/>
          </p:nvPr>
        </p:nvSpPr>
        <p:spPr>
          <a:xfrm>
            <a:off x="718634" y="3600449"/>
            <a:ext cx="2520531" cy="2519366"/>
          </a:xfrm>
          <a:prstGeom prst="roundRect">
            <a:avLst>
              <a:gd name="adj" fmla="val 5400"/>
            </a:avLst>
          </a:prstGeom>
        </p:spPr>
        <p:txBody>
          <a:bodyPr>
            <a:normAutofit/>
          </a:bodyPr>
          <a:lstStyle>
            <a:lvl1pPr>
              <a:defRPr sz="1200"/>
            </a:lvl1pPr>
          </a:lstStyle>
          <a:p>
            <a:pPr lvl="0"/>
            <a:r>
              <a:rPr lang="en-US" noProof="0"/>
              <a:t>Click icon to add picture</a:t>
            </a:r>
            <a:endParaRPr lang="en-GB" noProof="0" dirty="0"/>
          </a:p>
        </p:txBody>
      </p:sp>
      <p:sp>
        <p:nvSpPr>
          <p:cNvPr id="110"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20"/>
          </p:nvPr>
        </p:nvSpPr>
        <p:spPr>
          <a:xfrm>
            <a:off x="3600949" y="2160588"/>
            <a:ext cx="2520527" cy="2519362"/>
          </a:xfrm>
          <a:prstGeom prst="roundRect">
            <a:avLst>
              <a:gd name="adj" fmla="val 5400"/>
            </a:avLst>
          </a:prstGeom>
        </p:spPr>
        <p:txBody>
          <a:bodyPr>
            <a:normAutofit/>
          </a:bodyPr>
          <a:lstStyle>
            <a:lvl1pPr>
              <a:defRPr sz="1200"/>
            </a:lvl1pPr>
          </a:lstStyle>
          <a:p>
            <a:pPr lvl="0"/>
            <a:r>
              <a:rPr lang="en-US" noProof="0"/>
              <a:t>Click icon to add picture</a:t>
            </a:r>
            <a:endParaRPr lang="en-GB" noProof="0" dirty="0"/>
          </a:p>
        </p:txBody>
      </p:sp>
      <p:sp>
        <p:nvSpPr>
          <p:cNvPr id="114"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24"/>
          </p:nvPr>
        </p:nvSpPr>
        <p:spPr>
          <a:xfrm>
            <a:off x="3598860" y="5040500"/>
            <a:ext cx="2519363" cy="1079501"/>
          </a:xfrm>
          <a:prstGeom prst="roundRect">
            <a:avLst>
              <a:gd name="adj" fmla="val 5400"/>
            </a:avLst>
          </a:prstGeom>
        </p:spPr>
        <p:txBody>
          <a:bodyPr>
            <a:normAutofit/>
          </a:bodyPr>
          <a:lstStyle>
            <a:lvl1pPr>
              <a:defRPr sz="1200"/>
            </a:lvl1pPr>
          </a:lstStyle>
          <a:p>
            <a:pPr lvl="0"/>
            <a:r>
              <a:rPr lang="en-US" noProof="0"/>
              <a:t>Click icon to add picture</a:t>
            </a:r>
            <a:endParaRPr lang="en-GB" noProof="0" dirty="0"/>
          </a:p>
        </p:txBody>
      </p:sp>
      <p:sp>
        <p:nvSpPr>
          <p:cNvPr id="116"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26"/>
          </p:nvPr>
        </p:nvSpPr>
        <p:spPr>
          <a:xfrm>
            <a:off x="6482262" y="2160586"/>
            <a:ext cx="2157306" cy="3959415"/>
          </a:xfrm>
          <a:prstGeom prst="roundRect">
            <a:avLst>
              <a:gd name="adj" fmla="val 5400"/>
            </a:avLst>
          </a:prstGeom>
        </p:spPr>
        <p:txBody>
          <a:bodyPr>
            <a:normAutofit/>
          </a:bodyPr>
          <a:lstStyle>
            <a:lvl1pPr>
              <a:defRPr sz="1200"/>
            </a:lvl1pPr>
          </a:lstStyle>
          <a:p>
            <a:pPr lvl="0"/>
            <a:r>
              <a:rPr lang="en-US" noProof="0"/>
              <a:t>Click icon to add picture</a:t>
            </a:r>
            <a:endParaRPr lang="en-GB" noProof="0" dirty="0"/>
          </a:p>
        </p:txBody>
      </p:sp>
      <p:sp>
        <p:nvSpPr>
          <p:cNvPr id="122"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2B7358CC-5F0F-DE45-B162-F1F79492E334}" type="datetime3">
              <a:rPr lang="en-GB" smtClean="0"/>
              <a:t>20 February, 2019</a:t>
            </a:fld>
            <a:endParaRPr lang="en-GB" dirty="0"/>
          </a:p>
        </p:txBody>
      </p:sp>
      <p:sp>
        <p:nvSpPr>
          <p:cNvPr id="123" name="Footer Placeholder 4"/>
          <p:cNvSpPr>
            <a:spLocks noGrp="1"/>
          </p:cNvSpPr>
          <p:nvPr>
            <p:ph type="ftr" sz="quarter" idx="3"/>
          </p:nvPr>
        </p:nvSpPr>
        <p:spPr>
          <a:xfrm>
            <a:off x="0" y="6480000"/>
            <a:ext cx="9144000" cy="378000"/>
          </a:xfrm>
          <a:prstGeom prst="rect">
            <a:avLst/>
          </a:prstGeom>
        </p:spPr>
        <p:txBody>
          <a:bodyPr lIns="0" tIns="0" rIns="0" bIns="0" anchor="ctr"/>
          <a:lstStyle>
            <a:lvl1pPr algn="ctr">
              <a:defRPr lang="en-GB"/>
            </a:lvl1pPr>
          </a:lstStyle>
          <a:p>
            <a:endParaRPr lang="en-GB"/>
          </a:p>
        </p:txBody>
      </p:sp>
      <p:sp>
        <p:nvSpPr>
          <p:cNvPr id="100"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pPr/>
              <a:t>‹#›</a:t>
            </a:fld>
            <a:endParaRPr lang="en-GB" dirty="0"/>
          </a:p>
        </p:txBody>
      </p:sp>
    </p:spTree>
    <p:extLst>
      <p:ext uri="{BB962C8B-B14F-4D97-AF65-F5344CB8AC3E}">
        <p14:creationId xmlns:p14="http://schemas.microsoft.com/office/powerpoint/2010/main" val="276289399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Content and Text">
    <p:spTree>
      <p:nvGrpSpPr>
        <p:cNvPr id="1" name=""/>
        <p:cNvGrpSpPr/>
        <p:nvPr/>
      </p:nvGrpSpPr>
      <p:grpSpPr>
        <a:xfrm>
          <a:off x="0" y="0"/>
          <a:ext cx="0" cy="0"/>
          <a:chOff x="0" y="0"/>
          <a:chExt cx="0" cy="0"/>
        </a:xfrm>
      </p:grpSpPr>
      <p:sp>
        <p:nvSpPr>
          <p:cNvPr id="2" name="Title 1"/>
          <p:cNvSpPr>
            <a:spLocks noGrp="1"/>
          </p:cNvSpPr>
          <p:nvPr>
            <p:ph type="title"/>
          </p:nvPr>
        </p:nvSpPr>
        <p:spPr>
          <a:xfrm>
            <a:off x="719134" y="0"/>
            <a:ext cx="6291266" cy="1079499"/>
          </a:xfrm>
        </p:spPr>
        <p:txBody>
          <a:bodyPr/>
          <a:lstStyle/>
          <a:p>
            <a:r>
              <a:rPr lang="en-US"/>
              <a:t>Click to edit Master title style</a:t>
            </a:r>
            <a:endParaRPr lang="en-US" dirty="0"/>
          </a:p>
        </p:txBody>
      </p:sp>
      <p:sp>
        <p:nvSpPr>
          <p:cNvPr id="54" name="Date Placeholder 3"/>
          <p:cNvSpPr>
            <a:spLocks noGrp="1"/>
          </p:cNvSpPr>
          <p:nvPr>
            <p:ph type="dt" sz="half" idx="10"/>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64815ECD-0D2A-4942-A2BB-9C0FFC9E6DD9}" type="datetime3">
              <a:rPr lang="en-GB" smtClean="0"/>
              <a:t>20 February, 2019</a:t>
            </a:fld>
            <a:endParaRPr lang="en-GB" dirty="0"/>
          </a:p>
        </p:txBody>
      </p:sp>
      <p:sp>
        <p:nvSpPr>
          <p:cNvPr id="55" name="Footer Placeholder 4"/>
          <p:cNvSpPr>
            <a:spLocks noGrp="1"/>
          </p:cNvSpPr>
          <p:nvPr>
            <p:ph type="ftr" sz="quarter" idx="3"/>
          </p:nvPr>
        </p:nvSpPr>
        <p:spPr>
          <a:xfrm>
            <a:off x="0" y="6480000"/>
            <a:ext cx="9144000" cy="378000"/>
          </a:xfrm>
          <a:prstGeom prst="rect">
            <a:avLst/>
          </a:prstGeom>
        </p:spPr>
        <p:txBody>
          <a:bodyPr lIns="0" tIns="0" rIns="0" bIns="0" anchor="ctr"/>
          <a:lstStyle>
            <a:lvl1pPr algn="ctr">
              <a:defRPr lang="en-GB"/>
            </a:lvl1pPr>
          </a:lstStyle>
          <a:p>
            <a:endParaRPr lang="en-GB"/>
          </a:p>
        </p:txBody>
      </p:sp>
      <p:sp>
        <p:nvSpPr>
          <p:cNvPr id="57"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pPr/>
              <a:t>‹#›</a:t>
            </a:fld>
            <a:endParaRPr lang="en-GB" dirty="0"/>
          </a:p>
        </p:txBody>
      </p:sp>
      <p:sp>
        <p:nvSpPr>
          <p:cNvPr id="5" name="Text Placeholder 4"/>
          <p:cNvSpPr>
            <a:spLocks noGrp="1"/>
          </p:cNvSpPr>
          <p:nvPr>
            <p:ph type="body" sz="quarter" idx="11"/>
          </p:nvPr>
        </p:nvSpPr>
        <p:spPr>
          <a:xfrm>
            <a:off x="719138" y="1446213"/>
            <a:ext cx="3605212" cy="5033962"/>
          </a:xfrm>
        </p:spPr>
        <p:txBody>
          <a:bodyPr/>
          <a:lstStyle/>
          <a:p>
            <a:pPr lvl="0"/>
            <a:r>
              <a:rPr lang="en-US"/>
              <a:t>Click to edit Master text styles</a:t>
            </a:r>
          </a:p>
          <a:p>
            <a:pPr lvl="1"/>
            <a:r>
              <a:rPr lang="en-US"/>
              <a:t>Second level</a:t>
            </a:r>
          </a:p>
          <a:p>
            <a:pPr lvl="2"/>
            <a:r>
              <a:rPr lang="en-US"/>
              <a:t>Third level</a:t>
            </a:r>
          </a:p>
          <a:p>
            <a:pPr lvl="3"/>
            <a:r>
              <a:rPr lang="en-US"/>
              <a:t>Fourth level</a:t>
            </a:r>
          </a:p>
        </p:txBody>
      </p:sp>
      <p:sp>
        <p:nvSpPr>
          <p:cNvPr id="7" name="Text Placeholder 6"/>
          <p:cNvSpPr>
            <a:spLocks noGrp="1"/>
          </p:cNvSpPr>
          <p:nvPr>
            <p:ph type="body" sz="quarter" idx="12"/>
          </p:nvPr>
        </p:nvSpPr>
        <p:spPr>
          <a:xfrm>
            <a:off x="4819650" y="1446213"/>
            <a:ext cx="3605213" cy="5033962"/>
          </a:xfrm>
        </p:spPr>
        <p:txBody>
          <a:bodyPr/>
          <a:lstStyle/>
          <a:p>
            <a:pPr lvl="0"/>
            <a:r>
              <a:rPr lang="en-US"/>
              <a:t>Click to edit Master text styles</a:t>
            </a:r>
          </a:p>
          <a:p>
            <a:pPr lvl="1"/>
            <a:r>
              <a:rPr lang="en-US"/>
              <a:t>Second level</a:t>
            </a:r>
          </a:p>
          <a:p>
            <a:pPr lvl="2"/>
            <a:r>
              <a:rPr lang="en-US"/>
              <a:t>Third level</a:t>
            </a:r>
          </a:p>
          <a:p>
            <a:pPr lvl="3"/>
            <a:r>
              <a:rPr lang="en-US"/>
              <a:t>Fourth level</a:t>
            </a:r>
          </a:p>
        </p:txBody>
      </p:sp>
    </p:spTree>
    <p:extLst>
      <p:ext uri="{BB962C8B-B14F-4D97-AF65-F5344CB8AC3E}">
        <p14:creationId xmlns:p14="http://schemas.microsoft.com/office/powerpoint/2010/main" val="3199726294"/>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1_Single column layout">
    <p:spTree>
      <p:nvGrpSpPr>
        <p:cNvPr id="1" name=""/>
        <p:cNvGrpSpPr/>
        <p:nvPr/>
      </p:nvGrpSpPr>
      <p:grpSpPr>
        <a:xfrm>
          <a:off x="0" y="0"/>
          <a:ext cx="0" cy="0"/>
          <a:chOff x="0" y="0"/>
          <a:chExt cx="0" cy="0"/>
        </a:xfrm>
      </p:grpSpPr>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dirty="0"/>
          </a:p>
        </p:txBody>
      </p:sp>
      <p:sp>
        <p:nvSpPr>
          <p:cNvPr id="16" name="Text Placeholder 6" descr="First level - paragraph text&#10;Second level - bullet 1&#10;Third level - bullet 2&#10;&#10;No more than 100 words per slide" title="Main text copy"/>
          <p:cNvSpPr>
            <a:spLocks noGrp="1"/>
          </p:cNvSpPr>
          <p:nvPr>
            <p:ph type="body" sz="quarter" idx="13"/>
          </p:nvPr>
        </p:nvSpPr>
        <p:spPr>
          <a:xfrm>
            <a:off x="2517773" y="2160588"/>
            <a:ext cx="5761796" cy="3239412"/>
          </a:xfrm>
        </p:spPr>
        <p:txBody>
          <a:bodyPr/>
          <a:lstStyle>
            <a:lvl1pPr marL="0" marR="0" indent="0" algn="l" defTabSz="914400" rtl="0" eaLnBrk="0" fontAlgn="base" latinLnBrk="0" hangingPunct="0">
              <a:lnSpc>
                <a:spcPct val="100000"/>
              </a:lnSpc>
              <a:spcBef>
                <a:spcPts val="0"/>
              </a:spcBef>
              <a:spcAft>
                <a:spcPts val="6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600"/>
              </a:spcAft>
              <a:buClrTx/>
              <a:buSzTx/>
              <a:buFont typeface="Arial" charset="0"/>
              <a:buChar char="•"/>
              <a:tabLst/>
              <a:defRPr>
                <a:solidFill>
                  <a:schemeClr val="tx1"/>
                </a:solidFill>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600"/>
              </a:spcAft>
              <a:buClrTx/>
              <a:buSzTx/>
              <a:buFont typeface="Arial"/>
              <a:buChar char="•"/>
              <a:tabLst/>
              <a:defRPr>
                <a:solidFill>
                  <a:schemeClr val="tx1"/>
                </a:solidFill>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6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Click to edit Master text styles</a:t>
            </a:r>
          </a:p>
          <a:p>
            <a:pPr marL="0" marR="0" lvl="1"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Second level</a:t>
            </a:r>
          </a:p>
          <a:p>
            <a:pPr marL="0" marR="0" lvl="2"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Third level</a:t>
            </a:r>
          </a:p>
          <a:p>
            <a:pPr marL="0" marR="0" lvl="3"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Fourth level</a:t>
            </a:r>
          </a:p>
        </p:txBody>
      </p:sp>
      <p:sp>
        <p:nvSpPr>
          <p:cNvPr id="56"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4AC23DB2-FB1A-4E43-8F6F-8E1E5CEC6EBA}" type="datetime3">
              <a:rPr lang="en-GB" smtClean="0"/>
              <a:t>20 February, 2019</a:t>
            </a:fld>
            <a:endParaRPr lang="en-GB" dirty="0"/>
          </a:p>
        </p:txBody>
      </p:sp>
      <p:sp>
        <p:nvSpPr>
          <p:cNvPr id="57" name="Footer Placeholder 4"/>
          <p:cNvSpPr>
            <a:spLocks noGrp="1"/>
          </p:cNvSpPr>
          <p:nvPr>
            <p:ph type="ftr" sz="quarter" idx="3"/>
          </p:nvPr>
        </p:nvSpPr>
        <p:spPr>
          <a:xfrm>
            <a:off x="0" y="6480000"/>
            <a:ext cx="9144000" cy="378000"/>
          </a:xfrm>
          <a:prstGeom prst="rect">
            <a:avLst/>
          </a:prstGeom>
        </p:spPr>
        <p:txBody>
          <a:bodyPr lIns="0" tIns="0" rIns="0" bIns="0" anchor="ctr"/>
          <a:lstStyle>
            <a:lvl1pPr algn="ctr">
              <a:defRPr lang="en-GB"/>
            </a:lvl1pPr>
          </a:lstStyle>
          <a:p>
            <a:endParaRPr lang="en-GB"/>
          </a:p>
        </p:txBody>
      </p:sp>
      <p:sp>
        <p:nvSpPr>
          <p:cNvPr id="59"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4"/>
          </p:nvPr>
        </p:nvSpPr>
        <p:spPr>
          <a:xfrm>
            <a:off x="719135" y="2160586"/>
            <a:ext cx="1439864" cy="3779411"/>
          </a:xfrm>
          <a:prstGeom prst="roundRect">
            <a:avLst>
              <a:gd name="adj" fmla="val 10455"/>
            </a:avLst>
          </a:prstGeom>
        </p:spPr>
        <p:txBody>
          <a:bodyPr>
            <a:normAutofit/>
          </a:bodyPr>
          <a:lstStyle>
            <a:lvl1pPr>
              <a:defRPr sz="1200"/>
            </a:lvl1pPr>
          </a:lstStyle>
          <a:p>
            <a:pPr lvl="0"/>
            <a:r>
              <a:rPr lang="en-US" noProof="0"/>
              <a:t>Click icon to add picture</a:t>
            </a:r>
            <a:endParaRPr lang="en-GB" noProof="0" dirty="0"/>
          </a:p>
        </p:txBody>
      </p:sp>
      <p:sp>
        <p:nvSpPr>
          <p:cNvPr id="60" name="Text Placeholder 6" descr="First level - paragraph text&#10;Second level - bullet 1&#10;Third level - bullet 2&#10;&#10;No more than 100 words per slide" title="Main text copy"/>
          <p:cNvSpPr>
            <a:spLocks noGrp="1"/>
          </p:cNvSpPr>
          <p:nvPr>
            <p:ph type="body" sz="quarter" idx="15"/>
          </p:nvPr>
        </p:nvSpPr>
        <p:spPr>
          <a:xfrm>
            <a:off x="2517772" y="5399999"/>
            <a:ext cx="5761796" cy="530821"/>
          </a:xfrm>
        </p:spPr>
        <p:txBody>
          <a:bodyPr anchor="b">
            <a:normAutofit/>
          </a:bodyPr>
          <a:lstStyle>
            <a:lvl1pPr marL="0" marR="0" indent="0" algn="l" defTabSz="914400" rtl="0" eaLnBrk="0" fontAlgn="base" latinLnBrk="0" hangingPunct="0">
              <a:lnSpc>
                <a:spcPct val="100000"/>
              </a:lnSpc>
              <a:spcBef>
                <a:spcPts val="0"/>
              </a:spcBef>
              <a:spcAft>
                <a:spcPts val="1200"/>
              </a:spcAft>
              <a:buClrTx/>
              <a:buSzTx/>
              <a:buFontTx/>
              <a:buNone/>
              <a:tabLst/>
              <a:defRPr sz="1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Click to edit Master text styles</a:t>
            </a:r>
          </a:p>
        </p:txBody>
      </p:sp>
      <p:sp>
        <p:nvSpPr>
          <p:cNvPr id="61"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pPr/>
              <a:t>‹#›</a:t>
            </a:fld>
            <a:endParaRPr lang="en-GB" dirty="0"/>
          </a:p>
        </p:txBody>
      </p:sp>
    </p:spTree>
    <p:extLst>
      <p:ext uri="{BB962C8B-B14F-4D97-AF65-F5344CB8AC3E}">
        <p14:creationId xmlns:p14="http://schemas.microsoft.com/office/powerpoint/2010/main" val="365882255"/>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2_Single column layout">
    <p:spTree>
      <p:nvGrpSpPr>
        <p:cNvPr id="1" name=""/>
        <p:cNvGrpSpPr/>
        <p:nvPr/>
      </p:nvGrpSpPr>
      <p:grpSpPr>
        <a:xfrm>
          <a:off x="0" y="0"/>
          <a:ext cx="0" cy="0"/>
          <a:chOff x="0" y="0"/>
          <a:chExt cx="0" cy="0"/>
        </a:xfrm>
      </p:grpSpPr>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dirty="0"/>
          </a:p>
        </p:txBody>
      </p:sp>
      <p:sp>
        <p:nvSpPr>
          <p:cNvPr id="16" name="Text Placeholder 6" descr="First level - paragraph text&#10;Second level - bullet 1&#10;Third level - bullet 2&#10;&#10;No more than 100 words per slide" title="Main text copy"/>
          <p:cNvSpPr>
            <a:spLocks noGrp="1"/>
          </p:cNvSpPr>
          <p:nvPr>
            <p:ph type="body" sz="quarter" idx="13"/>
          </p:nvPr>
        </p:nvSpPr>
        <p:spPr>
          <a:xfrm>
            <a:off x="719135" y="2160588"/>
            <a:ext cx="6119814" cy="3239412"/>
          </a:xfrm>
        </p:spPr>
        <p:txBody>
          <a:bodyPr/>
          <a:lstStyle>
            <a:lvl1pPr marL="0" marR="0" indent="0" algn="l" defTabSz="914400" rtl="0" eaLnBrk="0" fontAlgn="base" latinLnBrk="0" hangingPunct="0">
              <a:lnSpc>
                <a:spcPct val="100000"/>
              </a:lnSpc>
              <a:spcBef>
                <a:spcPts val="0"/>
              </a:spcBef>
              <a:spcAft>
                <a:spcPts val="12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Click to edit Master text styles</a:t>
            </a:r>
          </a:p>
          <a:p>
            <a:pPr marL="0" marR="0" lvl="1"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Second level</a:t>
            </a:r>
          </a:p>
          <a:p>
            <a:pPr marL="0" marR="0" lvl="2"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Third level</a:t>
            </a:r>
          </a:p>
          <a:p>
            <a:pPr marL="0" marR="0" lvl="3"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Fourth level</a:t>
            </a:r>
          </a:p>
        </p:txBody>
      </p:sp>
      <p:sp>
        <p:nvSpPr>
          <p:cNvPr id="56"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4AC23DB2-FB1A-4E43-8F6F-8E1E5CEC6EBA}" type="datetime3">
              <a:rPr lang="en-GB" smtClean="0"/>
              <a:t>20 February, 2019</a:t>
            </a:fld>
            <a:endParaRPr lang="en-GB" dirty="0"/>
          </a:p>
        </p:txBody>
      </p:sp>
      <p:sp>
        <p:nvSpPr>
          <p:cNvPr id="57" name="Footer Placeholder 4"/>
          <p:cNvSpPr>
            <a:spLocks noGrp="1"/>
          </p:cNvSpPr>
          <p:nvPr>
            <p:ph type="ftr" sz="quarter" idx="3"/>
          </p:nvPr>
        </p:nvSpPr>
        <p:spPr>
          <a:xfrm>
            <a:off x="0" y="6480000"/>
            <a:ext cx="9144000" cy="378000"/>
          </a:xfrm>
          <a:prstGeom prst="rect">
            <a:avLst/>
          </a:prstGeom>
        </p:spPr>
        <p:txBody>
          <a:bodyPr lIns="0" tIns="0" rIns="0" bIns="0" anchor="ctr"/>
          <a:lstStyle>
            <a:lvl1pPr algn="ctr">
              <a:defRPr lang="en-GB"/>
            </a:lvl1pPr>
          </a:lstStyle>
          <a:p>
            <a:endParaRPr lang="en-GB"/>
          </a:p>
        </p:txBody>
      </p:sp>
      <p:sp>
        <p:nvSpPr>
          <p:cNvPr id="59"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4"/>
          </p:nvPr>
        </p:nvSpPr>
        <p:spPr>
          <a:xfrm>
            <a:off x="7200104" y="2160588"/>
            <a:ext cx="1439864" cy="3779411"/>
          </a:xfrm>
          <a:prstGeom prst="roundRect">
            <a:avLst>
              <a:gd name="adj" fmla="val 10455"/>
            </a:avLst>
          </a:prstGeom>
        </p:spPr>
        <p:txBody>
          <a:bodyPr>
            <a:normAutofit/>
          </a:bodyPr>
          <a:lstStyle>
            <a:lvl1pPr>
              <a:defRPr sz="1200"/>
            </a:lvl1pPr>
          </a:lstStyle>
          <a:p>
            <a:pPr lvl="0"/>
            <a:r>
              <a:rPr lang="en-US" noProof="0"/>
              <a:t>Click icon to add picture</a:t>
            </a:r>
            <a:endParaRPr lang="en-GB" noProof="0" dirty="0"/>
          </a:p>
        </p:txBody>
      </p:sp>
      <p:sp>
        <p:nvSpPr>
          <p:cNvPr id="60" name="Text Placeholder 6" descr="First level - paragraph text&#10;Second level - bullet 1&#10;Third level - bullet 2&#10;&#10;No more than 100 words per slide" title="Main text copy"/>
          <p:cNvSpPr>
            <a:spLocks noGrp="1"/>
          </p:cNvSpPr>
          <p:nvPr>
            <p:ph type="body" sz="quarter" idx="15"/>
          </p:nvPr>
        </p:nvSpPr>
        <p:spPr>
          <a:xfrm>
            <a:off x="720724" y="5409178"/>
            <a:ext cx="6118223" cy="530821"/>
          </a:xfrm>
        </p:spPr>
        <p:txBody>
          <a:bodyPr anchor="b">
            <a:normAutofit/>
          </a:bodyPr>
          <a:lstStyle>
            <a:lvl1pPr marL="0" marR="0" indent="0" algn="l" defTabSz="914400" rtl="0" eaLnBrk="0" fontAlgn="base" latinLnBrk="0" hangingPunct="0">
              <a:lnSpc>
                <a:spcPct val="100000"/>
              </a:lnSpc>
              <a:spcBef>
                <a:spcPts val="0"/>
              </a:spcBef>
              <a:spcAft>
                <a:spcPts val="1200"/>
              </a:spcAft>
              <a:buClrTx/>
              <a:buSzTx/>
              <a:buFontTx/>
              <a:buNone/>
              <a:tabLst/>
              <a:defRPr sz="1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Click to edit Master text styles</a:t>
            </a:r>
          </a:p>
        </p:txBody>
      </p:sp>
      <p:sp>
        <p:nvSpPr>
          <p:cNvPr id="61"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pPr/>
              <a:t>‹#›</a:t>
            </a:fld>
            <a:endParaRPr lang="en-GB" dirty="0"/>
          </a:p>
        </p:txBody>
      </p:sp>
    </p:spTree>
    <p:extLst>
      <p:ext uri="{BB962C8B-B14F-4D97-AF65-F5344CB8AC3E}">
        <p14:creationId xmlns:p14="http://schemas.microsoft.com/office/powerpoint/2010/main" val="1680058998"/>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2_Title, Content and Text">
    <p:spTree>
      <p:nvGrpSpPr>
        <p:cNvPr id="1" name=""/>
        <p:cNvGrpSpPr/>
        <p:nvPr/>
      </p:nvGrpSpPr>
      <p:grpSpPr>
        <a:xfrm>
          <a:off x="0" y="0"/>
          <a:ext cx="0" cy="0"/>
          <a:chOff x="0" y="0"/>
          <a:chExt cx="0" cy="0"/>
        </a:xfrm>
      </p:grpSpPr>
      <p:sp>
        <p:nvSpPr>
          <p:cNvPr id="2" name="Title 1"/>
          <p:cNvSpPr>
            <a:spLocks noGrp="1"/>
          </p:cNvSpPr>
          <p:nvPr>
            <p:ph type="title"/>
          </p:nvPr>
        </p:nvSpPr>
        <p:spPr>
          <a:xfrm>
            <a:off x="719134" y="0"/>
            <a:ext cx="6291266" cy="1079499"/>
          </a:xfrm>
        </p:spPr>
        <p:txBody>
          <a:bodyPr/>
          <a:lstStyle/>
          <a:p>
            <a:r>
              <a:rPr lang="en-US"/>
              <a:t>Click to edit Master title style</a:t>
            </a:r>
            <a:endParaRPr lang="en-US" dirty="0"/>
          </a:p>
        </p:txBody>
      </p:sp>
      <p:sp>
        <p:nvSpPr>
          <p:cNvPr id="4" name="Text Placeholder 3"/>
          <p:cNvSpPr>
            <a:spLocks noGrp="1"/>
          </p:cNvSpPr>
          <p:nvPr>
            <p:ph type="body" sz="half" idx="2"/>
          </p:nvPr>
        </p:nvSpPr>
        <p:spPr>
          <a:xfrm>
            <a:off x="5038724" y="2160588"/>
            <a:ext cx="3600844" cy="3959412"/>
          </a:xfrm>
          <a:prstGeom prst="rect">
            <a:avLst/>
          </a:prstGeom>
        </p:spPr>
        <p:txBody>
          <a:bodyPr>
            <a:normAutofit/>
          </a:bodyPr>
          <a:lstStyle>
            <a:lvl1pPr marL="0" marR="0" indent="0" algn="l" defTabSz="914400" rtl="0" eaLnBrk="0" fontAlgn="base" latinLnBrk="0" hangingPunct="0">
              <a:lnSpc>
                <a:spcPct val="100000"/>
              </a:lnSpc>
              <a:spcBef>
                <a:spcPts val="0"/>
              </a:spcBef>
              <a:spcAft>
                <a:spcPts val="600"/>
              </a:spcAft>
              <a:buClrTx/>
              <a:buSzTx/>
              <a:buFontTx/>
              <a:buNone/>
              <a:tabLst/>
              <a:defRPr>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600"/>
              </a:spcAft>
              <a:buClrTx/>
              <a:buSzTx/>
              <a:buFont typeface="Arial" charset="0"/>
              <a:buChar char="•"/>
              <a:tabLst/>
              <a:defRPr>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600"/>
              </a:spcAft>
              <a:buClrTx/>
              <a:buSzTx/>
              <a:buFont typeface="Arial"/>
              <a:buChar char="•"/>
              <a:tabLst/>
              <a:defRPr>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6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Click to edit Master text styles</a:t>
            </a:r>
          </a:p>
          <a:p>
            <a:pPr marL="0" marR="0" lvl="1"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Second level</a:t>
            </a:r>
          </a:p>
          <a:p>
            <a:pPr marL="0" marR="0" lvl="2"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Third level</a:t>
            </a:r>
          </a:p>
          <a:p>
            <a:pPr marL="0" marR="0" lvl="3"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Fourth level</a:t>
            </a:r>
          </a:p>
        </p:txBody>
      </p:sp>
      <p:sp>
        <p:nvSpPr>
          <p:cNvPr id="54" name="Date Placeholder 3"/>
          <p:cNvSpPr>
            <a:spLocks noGrp="1"/>
          </p:cNvSpPr>
          <p:nvPr>
            <p:ph type="dt" sz="half" idx="10"/>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64815ECD-0D2A-4942-A2BB-9C0FFC9E6DD9}" type="datetime3">
              <a:rPr lang="en-GB" smtClean="0"/>
              <a:t>20 February, 2019</a:t>
            </a:fld>
            <a:endParaRPr lang="en-GB" dirty="0"/>
          </a:p>
        </p:txBody>
      </p:sp>
      <p:sp>
        <p:nvSpPr>
          <p:cNvPr id="55" name="Footer Placeholder 4"/>
          <p:cNvSpPr>
            <a:spLocks noGrp="1"/>
          </p:cNvSpPr>
          <p:nvPr>
            <p:ph type="ftr" sz="quarter" idx="3"/>
          </p:nvPr>
        </p:nvSpPr>
        <p:spPr>
          <a:xfrm>
            <a:off x="0" y="6480000"/>
            <a:ext cx="9144000" cy="378000"/>
          </a:xfrm>
          <a:prstGeom prst="rect">
            <a:avLst/>
          </a:prstGeom>
        </p:spPr>
        <p:txBody>
          <a:bodyPr lIns="0" tIns="0" rIns="0" bIns="0" anchor="ctr"/>
          <a:lstStyle>
            <a:lvl1pPr algn="ctr">
              <a:defRPr lang="en-GB"/>
            </a:lvl1pPr>
          </a:lstStyle>
          <a:p>
            <a:endParaRPr lang="en-GB"/>
          </a:p>
        </p:txBody>
      </p:sp>
      <p:sp>
        <p:nvSpPr>
          <p:cNvPr id="58"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7"/>
          </p:nvPr>
        </p:nvSpPr>
        <p:spPr>
          <a:xfrm>
            <a:off x="719136" y="2160588"/>
            <a:ext cx="3959225" cy="3240274"/>
          </a:xfrm>
          <a:prstGeom prst="roundRect">
            <a:avLst>
              <a:gd name="adj" fmla="val 3484"/>
            </a:avLst>
          </a:prstGeom>
        </p:spPr>
        <p:txBody>
          <a:bodyPr/>
          <a:lstStyle/>
          <a:p>
            <a:pPr lvl="0"/>
            <a:r>
              <a:rPr lang="en-US" noProof="0"/>
              <a:t>Click icon to add picture</a:t>
            </a:r>
            <a:endParaRPr lang="en-GB" noProof="0" dirty="0"/>
          </a:p>
        </p:txBody>
      </p:sp>
      <p:sp>
        <p:nvSpPr>
          <p:cNvPr id="62" name="Text Placeholder 6"/>
          <p:cNvSpPr>
            <a:spLocks noGrp="1"/>
          </p:cNvSpPr>
          <p:nvPr>
            <p:ph type="body" sz="quarter" idx="13"/>
          </p:nvPr>
        </p:nvSpPr>
        <p:spPr>
          <a:xfrm>
            <a:off x="719136" y="5760000"/>
            <a:ext cx="3959224" cy="360363"/>
          </a:xfrm>
          <a:prstGeom prst="rect">
            <a:avLst/>
          </a:prstGeom>
        </p:spPr>
        <p:txBody>
          <a:bodyPr>
            <a:normAutofit/>
          </a:bodyPr>
          <a:lstStyle>
            <a:lvl1pPr marL="0" marR="0" indent="0" algn="l" defTabSz="914400" rtl="0" eaLnBrk="0" fontAlgn="base" latinLnBrk="0" hangingPunct="0">
              <a:lnSpc>
                <a:spcPct val="100000"/>
              </a:lnSpc>
              <a:spcBef>
                <a:spcPts val="0"/>
              </a:spcBef>
              <a:spcAft>
                <a:spcPts val="12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Click to edit Master text styles</a:t>
            </a:r>
          </a:p>
        </p:txBody>
      </p:sp>
      <p:sp>
        <p:nvSpPr>
          <p:cNvPr id="57"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pPr/>
              <a:t>‹#›</a:t>
            </a:fld>
            <a:endParaRPr lang="en-GB" dirty="0"/>
          </a:p>
        </p:txBody>
      </p:sp>
    </p:spTree>
    <p:extLst>
      <p:ext uri="{BB962C8B-B14F-4D97-AF65-F5344CB8AC3E}">
        <p14:creationId xmlns:p14="http://schemas.microsoft.com/office/powerpoint/2010/main" val="3993915602"/>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3_Title, Content and Text">
    <p:spTree>
      <p:nvGrpSpPr>
        <p:cNvPr id="1" name=""/>
        <p:cNvGrpSpPr/>
        <p:nvPr/>
      </p:nvGrpSpPr>
      <p:grpSpPr>
        <a:xfrm>
          <a:off x="0" y="0"/>
          <a:ext cx="0" cy="0"/>
          <a:chOff x="0" y="0"/>
          <a:chExt cx="0" cy="0"/>
        </a:xfrm>
      </p:grpSpPr>
      <p:sp>
        <p:nvSpPr>
          <p:cNvPr id="2" name="Title 1"/>
          <p:cNvSpPr>
            <a:spLocks noGrp="1"/>
          </p:cNvSpPr>
          <p:nvPr>
            <p:ph type="title"/>
          </p:nvPr>
        </p:nvSpPr>
        <p:spPr>
          <a:xfrm>
            <a:off x="719134" y="0"/>
            <a:ext cx="6291266" cy="1079499"/>
          </a:xfrm>
        </p:spPr>
        <p:txBody>
          <a:bodyPr/>
          <a:lstStyle/>
          <a:p>
            <a:r>
              <a:rPr lang="en-US"/>
              <a:t>Click to edit Master title style</a:t>
            </a:r>
            <a:endParaRPr lang="en-US" dirty="0"/>
          </a:p>
        </p:txBody>
      </p:sp>
      <p:sp>
        <p:nvSpPr>
          <p:cNvPr id="4" name="Text Placeholder 3"/>
          <p:cNvSpPr>
            <a:spLocks noGrp="1"/>
          </p:cNvSpPr>
          <p:nvPr>
            <p:ph type="body" sz="half" idx="2"/>
          </p:nvPr>
        </p:nvSpPr>
        <p:spPr>
          <a:xfrm>
            <a:off x="5038724" y="2160588"/>
            <a:ext cx="3600844" cy="3959775"/>
          </a:xfrm>
          <a:prstGeom prst="rect">
            <a:avLst/>
          </a:prstGeom>
        </p:spPr>
        <p:txBody>
          <a:bodyPr>
            <a:normAutofit/>
          </a:bodyPr>
          <a:lstStyle>
            <a:lvl1pPr marL="0" marR="0" indent="0" algn="l" defTabSz="914400" rtl="0" eaLnBrk="0" fontAlgn="base" latinLnBrk="0" hangingPunct="0">
              <a:lnSpc>
                <a:spcPct val="100000"/>
              </a:lnSpc>
              <a:spcBef>
                <a:spcPts val="0"/>
              </a:spcBef>
              <a:spcAft>
                <a:spcPts val="1200"/>
              </a:spcAft>
              <a:buClrTx/>
              <a:buSzTx/>
              <a:buFontTx/>
              <a:buNone/>
              <a:tabLst/>
              <a:defRPr>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Click to edit Master text styles</a:t>
            </a:r>
          </a:p>
          <a:p>
            <a:pPr marL="0" marR="0" lvl="1"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Second level</a:t>
            </a:r>
          </a:p>
          <a:p>
            <a:pPr marL="0" marR="0" lvl="2"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Third level</a:t>
            </a:r>
          </a:p>
          <a:p>
            <a:pPr marL="0" marR="0" lvl="3"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Fourth level</a:t>
            </a:r>
          </a:p>
        </p:txBody>
      </p:sp>
      <p:sp>
        <p:nvSpPr>
          <p:cNvPr id="54" name="Date Placeholder 3"/>
          <p:cNvSpPr>
            <a:spLocks noGrp="1"/>
          </p:cNvSpPr>
          <p:nvPr>
            <p:ph type="dt" sz="half" idx="10"/>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64815ECD-0D2A-4942-A2BB-9C0FFC9E6DD9}" type="datetime3">
              <a:rPr lang="en-GB" smtClean="0"/>
              <a:t>20 February, 2019</a:t>
            </a:fld>
            <a:endParaRPr lang="en-GB" dirty="0"/>
          </a:p>
        </p:txBody>
      </p:sp>
      <p:sp>
        <p:nvSpPr>
          <p:cNvPr id="55" name="Footer Placeholder 4"/>
          <p:cNvSpPr>
            <a:spLocks noGrp="1"/>
          </p:cNvSpPr>
          <p:nvPr>
            <p:ph type="ftr" sz="quarter" idx="3"/>
          </p:nvPr>
        </p:nvSpPr>
        <p:spPr>
          <a:xfrm>
            <a:off x="0" y="6480000"/>
            <a:ext cx="9144000" cy="378000"/>
          </a:xfrm>
          <a:prstGeom prst="rect">
            <a:avLst/>
          </a:prstGeom>
        </p:spPr>
        <p:txBody>
          <a:bodyPr lIns="0" tIns="0" rIns="0" bIns="0" anchor="ctr"/>
          <a:lstStyle>
            <a:lvl1pPr algn="ctr">
              <a:defRPr lang="en-GB"/>
            </a:lvl1pPr>
          </a:lstStyle>
          <a:p>
            <a:endParaRPr lang="en-GB"/>
          </a:p>
        </p:txBody>
      </p:sp>
      <p:sp>
        <p:nvSpPr>
          <p:cNvPr id="58"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7"/>
          </p:nvPr>
        </p:nvSpPr>
        <p:spPr>
          <a:xfrm>
            <a:off x="719927" y="2160588"/>
            <a:ext cx="3958434" cy="1439862"/>
          </a:xfrm>
          <a:prstGeom prst="roundRect">
            <a:avLst>
              <a:gd name="adj" fmla="val 5286"/>
            </a:avLst>
          </a:prstGeom>
        </p:spPr>
        <p:txBody>
          <a:bodyPr/>
          <a:lstStyle/>
          <a:p>
            <a:pPr lvl="0"/>
            <a:r>
              <a:rPr lang="en-US" noProof="0"/>
              <a:t>Click icon to add picture</a:t>
            </a:r>
            <a:endParaRPr lang="en-GB" noProof="0" dirty="0"/>
          </a:p>
        </p:txBody>
      </p:sp>
      <p:sp>
        <p:nvSpPr>
          <p:cNvPr id="59"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8"/>
          </p:nvPr>
        </p:nvSpPr>
        <p:spPr>
          <a:xfrm>
            <a:off x="719926" y="3960813"/>
            <a:ext cx="3958433" cy="1440050"/>
          </a:xfrm>
          <a:prstGeom prst="roundRect">
            <a:avLst>
              <a:gd name="adj" fmla="val 5286"/>
            </a:avLst>
          </a:prstGeom>
        </p:spPr>
        <p:txBody>
          <a:bodyPr/>
          <a:lstStyle/>
          <a:p>
            <a:pPr lvl="0"/>
            <a:r>
              <a:rPr lang="en-US" noProof="0"/>
              <a:t>Click icon to add picture</a:t>
            </a:r>
            <a:endParaRPr lang="en-GB" noProof="0" dirty="0"/>
          </a:p>
        </p:txBody>
      </p:sp>
      <p:sp>
        <p:nvSpPr>
          <p:cNvPr id="61" name="Text Placeholder 6"/>
          <p:cNvSpPr>
            <a:spLocks noGrp="1"/>
          </p:cNvSpPr>
          <p:nvPr>
            <p:ph type="body" sz="quarter" idx="13"/>
          </p:nvPr>
        </p:nvSpPr>
        <p:spPr>
          <a:xfrm>
            <a:off x="719136" y="5760000"/>
            <a:ext cx="3959225" cy="360363"/>
          </a:xfrm>
          <a:prstGeom prst="rect">
            <a:avLst/>
          </a:prstGeom>
        </p:spPr>
        <p:txBody>
          <a:bodyPr>
            <a:normAutofit/>
          </a:bodyPr>
          <a:lstStyle>
            <a:lvl1pPr marL="0" marR="0" indent="0" algn="l" defTabSz="914400" rtl="0" eaLnBrk="0" fontAlgn="base" latinLnBrk="0" hangingPunct="0">
              <a:lnSpc>
                <a:spcPct val="100000"/>
              </a:lnSpc>
              <a:spcBef>
                <a:spcPts val="0"/>
              </a:spcBef>
              <a:spcAft>
                <a:spcPts val="12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Click to edit Master text styles</a:t>
            </a:r>
          </a:p>
        </p:txBody>
      </p:sp>
      <p:sp>
        <p:nvSpPr>
          <p:cNvPr id="60"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pPr/>
              <a:t>‹#›</a:t>
            </a:fld>
            <a:endParaRPr lang="en-GB" dirty="0"/>
          </a:p>
        </p:txBody>
      </p:sp>
    </p:spTree>
    <p:extLst>
      <p:ext uri="{BB962C8B-B14F-4D97-AF65-F5344CB8AC3E}">
        <p14:creationId xmlns:p14="http://schemas.microsoft.com/office/powerpoint/2010/main" val="2478495507"/>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1_Title, Content and Text">
    <p:spTree>
      <p:nvGrpSpPr>
        <p:cNvPr id="1" name=""/>
        <p:cNvGrpSpPr/>
        <p:nvPr/>
      </p:nvGrpSpPr>
      <p:grpSpPr>
        <a:xfrm>
          <a:off x="0" y="0"/>
          <a:ext cx="0" cy="0"/>
          <a:chOff x="0" y="0"/>
          <a:chExt cx="0" cy="0"/>
        </a:xfrm>
      </p:grpSpPr>
      <p:sp>
        <p:nvSpPr>
          <p:cNvPr id="2" name="Title 1"/>
          <p:cNvSpPr>
            <a:spLocks noGrp="1"/>
          </p:cNvSpPr>
          <p:nvPr>
            <p:ph type="title"/>
          </p:nvPr>
        </p:nvSpPr>
        <p:spPr>
          <a:xfrm>
            <a:off x="719134" y="0"/>
            <a:ext cx="6291266" cy="1079499"/>
          </a:xfrm>
        </p:spPr>
        <p:txBody>
          <a:bodyPr/>
          <a:lstStyle/>
          <a:p>
            <a:r>
              <a:rPr lang="en-US"/>
              <a:t>Click to edit Master title style</a:t>
            </a:r>
            <a:endParaRPr lang="en-US" dirty="0"/>
          </a:p>
        </p:txBody>
      </p:sp>
      <p:sp>
        <p:nvSpPr>
          <p:cNvPr id="4" name="Text Placeholder 3"/>
          <p:cNvSpPr>
            <a:spLocks noGrp="1"/>
          </p:cNvSpPr>
          <p:nvPr>
            <p:ph type="body" sz="half" idx="2"/>
          </p:nvPr>
        </p:nvSpPr>
        <p:spPr>
          <a:xfrm>
            <a:off x="5038722" y="2160588"/>
            <a:ext cx="3600845" cy="3959775"/>
          </a:xfrm>
          <a:prstGeom prst="rect">
            <a:avLst/>
          </a:prstGeom>
        </p:spPr>
        <p:txBody>
          <a:bodyPr>
            <a:normAutofit/>
          </a:bodyPr>
          <a:lstStyle>
            <a:lvl1pPr marL="0" marR="0" indent="0" algn="l" defTabSz="914400" rtl="0" eaLnBrk="0" fontAlgn="base" latinLnBrk="0" hangingPunct="0">
              <a:lnSpc>
                <a:spcPct val="100000"/>
              </a:lnSpc>
              <a:spcBef>
                <a:spcPts val="0"/>
              </a:spcBef>
              <a:spcAft>
                <a:spcPts val="1200"/>
              </a:spcAft>
              <a:buClrTx/>
              <a:buSzTx/>
              <a:buFontTx/>
              <a:buNone/>
              <a:tabLst/>
              <a:defRPr>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Click to edit Master text styles</a:t>
            </a:r>
          </a:p>
          <a:p>
            <a:pPr marL="0" marR="0" lvl="1"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Second level</a:t>
            </a:r>
          </a:p>
          <a:p>
            <a:pPr marL="0" marR="0" lvl="2"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Third level</a:t>
            </a:r>
          </a:p>
          <a:p>
            <a:pPr marL="0" marR="0" lvl="3"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Fourth level</a:t>
            </a:r>
          </a:p>
        </p:txBody>
      </p:sp>
      <p:sp>
        <p:nvSpPr>
          <p:cNvPr id="54" name="Date Placeholder 3"/>
          <p:cNvSpPr>
            <a:spLocks noGrp="1"/>
          </p:cNvSpPr>
          <p:nvPr>
            <p:ph type="dt" sz="half" idx="10"/>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64815ECD-0D2A-4942-A2BB-9C0FFC9E6DD9}" type="datetime3">
              <a:rPr lang="en-GB" smtClean="0"/>
              <a:t>20 February, 2019</a:t>
            </a:fld>
            <a:endParaRPr lang="en-GB" dirty="0"/>
          </a:p>
        </p:txBody>
      </p:sp>
      <p:sp>
        <p:nvSpPr>
          <p:cNvPr id="55" name="Footer Placeholder 4"/>
          <p:cNvSpPr>
            <a:spLocks noGrp="1"/>
          </p:cNvSpPr>
          <p:nvPr>
            <p:ph type="ftr" sz="quarter" idx="3"/>
          </p:nvPr>
        </p:nvSpPr>
        <p:spPr>
          <a:xfrm>
            <a:off x="0" y="6480000"/>
            <a:ext cx="9144000" cy="378000"/>
          </a:xfrm>
          <a:prstGeom prst="rect">
            <a:avLst/>
          </a:prstGeom>
        </p:spPr>
        <p:txBody>
          <a:bodyPr lIns="0" tIns="0" rIns="0" bIns="0" anchor="ctr"/>
          <a:lstStyle>
            <a:lvl1pPr algn="ctr">
              <a:defRPr lang="en-GB"/>
            </a:lvl1pPr>
          </a:lstStyle>
          <a:p>
            <a:endParaRPr lang="en-GB"/>
          </a:p>
        </p:txBody>
      </p:sp>
      <p:sp>
        <p:nvSpPr>
          <p:cNvPr id="58"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7"/>
          </p:nvPr>
        </p:nvSpPr>
        <p:spPr>
          <a:xfrm>
            <a:off x="719927" y="2160588"/>
            <a:ext cx="3956054" cy="719137"/>
          </a:xfrm>
          <a:prstGeom prst="roundRect">
            <a:avLst>
              <a:gd name="adj" fmla="val 5286"/>
            </a:avLst>
          </a:prstGeom>
        </p:spPr>
        <p:txBody>
          <a:bodyPr/>
          <a:lstStyle/>
          <a:p>
            <a:pPr lvl="0"/>
            <a:r>
              <a:rPr lang="en-US" noProof="0"/>
              <a:t>Click icon to add picture</a:t>
            </a:r>
            <a:endParaRPr lang="en-GB" noProof="0" dirty="0"/>
          </a:p>
        </p:txBody>
      </p:sp>
      <p:sp>
        <p:nvSpPr>
          <p:cNvPr id="59"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8"/>
          </p:nvPr>
        </p:nvSpPr>
        <p:spPr>
          <a:xfrm>
            <a:off x="719927" y="3240788"/>
            <a:ext cx="1797847" cy="2159212"/>
          </a:xfrm>
          <a:prstGeom prst="roundRect">
            <a:avLst>
              <a:gd name="adj" fmla="val 5286"/>
            </a:avLst>
          </a:prstGeom>
        </p:spPr>
        <p:txBody>
          <a:bodyPr/>
          <a:lstStyle/>
          <a:p>
            <a:pPr lvl="0"/>
            <a:r>
              <a:rPr lang="en-US" noProof="0"/>
              <a:t>Click icon to add picture</a:t>
            </a:r>
            <a:endParaRPr lang="en-GB" noProof="0" dirty="0"/>
          </a:p>
        </p:txBody>
      </p:sp>
      <p:sp>
        <p:nvSpPr>
          <p:cNvPr id="61" name="Text Placeholder 6"/>
          <p:cNvSpPr>
            <a:spLocks noGrp="1"/>
          </p:cNvSpPr>
          <p:nvPr>
            <p:ph type="body" sz="quarter" idx="13"/>
          </p:nvPr>
        </p:nvSpPr>
        <p:spPr>
          <a:xfrm>
            <a:off x="719136" y="5760000"/>
            <a:ext cx="3956845" cy="360363"/>
          </a:xfrm>
          <a:prstGeom prst="rect">
            <a:avLst/>
          </a:prstGeom>
        </p:spPr>
        <p:txBody>
          <a:bodyPr>
            <a:normAutofit/>
          </a:bodyPr>
          <a:lstStyle>
            <a:lvl1pPr marL="0" marR="0" indent="0" algn="l" defTabSz="914400" rtl="0" eaLnBrk="0" fontAlgn="base" latinLnBrk="0" hangingPunct="0">
              <a:lnSpc>
                <a:spcPct val="100000"/>
              </a:lnSpc>
              <a:spcBef>
                <a:spcPts val="0"/>
              </a:spcBef>
              <a:spcAft>
                <a:spcPts val="12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Click to edit Master text styles</a:t>
            </a:r>
          </a:p>
        </p:txBody>
      </p:sp>
      <p:sp>
        <p:nvSpPr>
          <p:cNvPr id="62"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9"/>
          </p:nvPr>
        </p:nvSpPr>
        <p:spPr>
          <a:xfrm>
            <a:off x="2878135" y="3240788"/>
            <a:ext cx="1797846" cy="2159212"/>
          </a:xfrm>
          <a:prstGeom prst="roundRect">
            <a:avLst>
              <a:gd name="adj" fmla="val 5286"/>
            </a:avLst>
          </a:prstGeom>
        </p:spPr>
        <p:txBody>
          <a:bodyPr/>
          <a:lstStyle/>
          <a:p>
            <a:pPr lvl="0"/>
            <a:r>
              <a:rPr lang="en-US" noProof="0"/>
              <a:t>Click icon to add picture</a:t>
            </a:r>
            <a:endParaRPr lang="en-GB" noProof="0" dirty="0"/>
          </a:p>
        </p:txBody>
      </p:sp>
      <p:sp>
        <p:nvSpPr>
          <p:cNvPr id="60"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pPr/>
              <a:t>‹#›</a:t>
            </a:fld>
            <a:endParaRPr lang="en-GB" dirty="0"/>
          </a:p>
        </p:txBody>
      </p:sp>
    </p:spTree>
    <p:extLst>
      <p:ext uri="{BB962C8B-B14F-4D97-AF65-F5344CB8AC3E}">
        <p14:creationId xmlns:p14="http://schemas.microsoft.com/office/powerpoint/2010/main" val="3808822063"/>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5_Title, Content and Text">
    <p:spTree>
      <p:nvGrpSpPr>
        <p:cNvPr id="1" name=""/>
        <p:cNvGrpSpPr/>
        <p:nvPr/>
      </p:nvGrpSpPr>
      <p:grpSpPr>
        <a:xfrm>
          <a:off x="0" y="0"/>
          <a:ext cx="0" cy="0"/>
          <a:chOff x="0" y="0"/>
          <a:chExt cx="0" cy="0"/>
        </a:xfrm>
      </p:grpSpPr>
      <p:sp>
        <p:nvSpPr>
          <p:cNvPr id="2" name="Title 1"/>
          <p:cNvSpPr>
            <a:spLocks noGrp="1"/>
          </p:cNvSpPr>
          <p:nvPr>
            <p:ph type="title"/>
          </p:nvPr>
        </p:nvSpPr>
        <p:spPr>
          <a:xfrm>
            <a:off x="719134" y="0"/>
            <a:ext cx="6291266" cy="1079499"/>
          </a:xfrm>
        </p:spPr>
        <p:txBody>
          <a:bodyPr/>
          <a:lstStyle/>
          <a:p>
            <a:r>
              <a:rPr lang="en-US"/>
              <a:t>Click to edit Master title style</a:t>
            </a:r>
            <a:endParaRPr lang="en-US" dirty="0"/>
          </a:p>
        </p:txBody>
      </p:sp>
      <p:sp>
        <p:nvSpPr>
          <p:cNvPr id="4" name="Text Placeholder 3"/>
          <p:cNvSpPr>
            <a:spLocks noGrp="1"/>
          </p:cNvSpPr>
          <p:nvPr>
            <p:ph type="body" sz="half" idx="2"/>
          </p:nvPr>
        </p:nvSpPr>
        <p:spPr>
          <a:xfrm>
            <a:off x="5038722" y="2160588"/>
            <a:ext cx="3600845" cy="3959775"/>
          </a:xfrm>
          <a:prstGeom prst="rect">
            <a:avLst/>
          </a:prstGeom>
        </p:spPr>
        <p:txBody>
          <a:bodyPr>
            <a:normAutofit/>
          </a:bodyPr>
          <a:lstStyle>
            <a:lvl1pPr marL="0" marR="0" indent="0" algn="l" defTabSz="914400" rtl="0" eaLnBrk="0" fontAlgn="base" latinLnBrk="0" hangingPunct="0">
              <a:lnSpc>
                <a:spcPct val="100000"/>
              </a:lnSpc>
              <a:spcBef>
                <a:spcPts val="0"/>
              </a:spcBef>
              <a:spcAft>
                <a:spcPts val="1200"/>
              </a:spcAft>
              <a:buClrTx/>
              <a:buSzTx/>
              <a:buFontTx/>
              <a:buNone/>
              <a:tabLst/>
              <a:defRPr>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Click to edit Master text styles</a:t>
            </a:r>
          </a:p>
          <a:p>
            <a:pPr marL="0" marR="0" lvl="1"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Second level</a:t>
            </a:r>
          </a:p>
          <a:p>
            <a:pPr marL="0" marR="0" lvl="2"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Third level</a:t>
            </a:r>
          </a:p>
          <a:p>
            <a:pPr marL="0" marR="0" lvl="3"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Fourth level</a:t>
            </a:r>
          </a:p>
        </p:txBody>
      </p:sp>
      <p:sp>
        <p:nvSpPr>
          <p:cNvPr id="54" name="Date Placeholder 3"/>
          <p:cNvSpPr>
            <a:spLocks noGrp="1"/>
          </p:cNvSpPr>
          <p:nvPr>
            <p:ph type="dt" sz="half" idx="10"/>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64815ECD-0D2A-4942-A2BB-9C0FFC9E6DD9}" type="datetime3">
              <a:rPr lang="en-GB" smtClean="0"/>
              <a:t>20 February, 2019</a:t>
            </a:fld>
            <a:endParaRPr lang="en-GB" dirty="0"/>
          </a:p>
        </p:txBody>
      </p:sp>
      <p:sp>
        <p:nvSpPr>
          <p:cNvPr id="55" name="Footer Placeholder 4"/>
          <p:cNvSpPr>
            <a:spLocks noGrp="1"/>
          </p:cNvSpPr>
          <p:nvPr>
            <p:ph type="ftr" sz="quarter" idx="3"/>
          </p:nvPr>
        </p:nvSpPr>
        <p:spPr>
          <a:xfrm>
            <a:off x="0" y="6480000"/>
            <a:ext cx="9144000" cy="378000"/>
          </a:xfrm>
          <a:prstGeom prst="rect">
            <a:avLst/>
          </a:prstGeom>
        </p:spPr>
        <p:txBody>
          <a:bodyPr lIns="0" tIns="0" rIns="0" bIns="0" anchor="ctr"/>
          <a:lstStyle>
            <a:lvl1pPr algn="ctr">
              <a:defRPr lang="en-GB"/>
            </a:lvl1pPr>
          </a:lstStyle>
          <a:p>
            <a:endParaRPr lang="en-GB"/>
          </a:p>
        </p:txBody>
      </p:sp>
      <p:sp>
        <p:nvSpPr>
          <p:cNvPr id="58"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7"/>
          </p:nvPr>
        </p:nvSpPr>
        <p:spPr>
          <a:xfrm>
            <a:off x="719927" y="2160588"/>
            <a:ext cx="3956054" cy="719137"/>
          </a:xfrm>
          <a:prstGeom prst="roundRect">
            <a:avLst>
              <a:gd name="adj" fmla="val 15436"/>
            </a:avLst>
          </a:prstGeom>
        </p:spPr>
        <p:txBody>
          <a:bodyPr/>
          <a:lstStyle/>
          <a:p>
            <a:pPr lvl="0"/>
            <a:r>
              <a:rPr lang="en-US" noProof="0"/>
              <a:t>Click icon to add picture</a:t>
            </a:r>
            <a:endParaRPr lang="en-GB" noProof="0" dirty="0"/>
          </a:p>
        </p:txBody>
      </p:sp>
      <p:sp>
        <p:nvSpPr>
          <p:cNvPr id="59"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8"/>
          </p:nvPr>
        </p:nvSpPr>
        <p:spPr>
          <a:xfrm>
            <a:off x="719927" y="3240788"/>
            <a:ext cx="3956054" cy="2159212"/>
          </a:xfrm>
          <a:prstGeom prst="roundRect">
            <a:avLst>
              <a:gd name="adj" fmla="val 5286"/>
            </a:avLst>
          </a:prstGeom>
        </p:spPr>
        <p:txBody>
          <a:bodyPr/>
          <a:lstStyle/>
          <a:p>
            <a:pPr lvl="0"/>
            <a:r>
              <a:rPr lang="en-US" noProof="0"/>
              <a:t>Click icon to add picture</a:t>
            </a:r>
            <a:endParaRPr lang="en-GB" noProof="0" dirty="0"/>
          </a:p>
        </p:txBody>
      </p:sp>
      <p:sp>
        <p:nvSpPr>
          <p:cNvPr id="61" name="Text Placeholder 6"/>
          <p:cNvSpPr>
            <a:spLocks noGrp="1"/>
          </p:cNvSpPr>
          <p:nvPr>
            <p:ph type="body" sz="quarter" idx="13"/>
          </p:nvPr>
        </p:nvSpPr>
        <p:spPr>
          <a:xfrm>
            <a:off x="719136" y="5760000"/>
            <a:ext cx="3956845" cy="360363"/>
          </a:xfrm>
          <a:prstGeom prst="rect">
            <a:avLst/>
          </a:prstGeom>
        </p:spPr>
        <p:txBody>
          <a:bodyPr>
            <a:normAutofit/>
          </a:bodyPr>
          <a:lstStyle>
            <a:lvl1pPr marL="0" marR="0" indent="0" algn="l" defTabSz="914400" rtl="0" eaLnBrk="0" fontAlgn="base" latinLnBrk="0" hangingPunct="0">
              <a:lnSpc>
                <a:spcPct val="100000"/>
              </a:lnSpc>
              <a:spcBef>
                <a:spcPts val="0"/>
              </a:spcBef>
              <a:spcAft>
                <a:spcPts val="12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Click to edit Master text styles</a:t>
            </a:r>
          </a:p>
        </p:txBody>
      </p:sp>
      <p:sp>
        <p:nvSpPr>
          <p:cNvPr id="60"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pPr/>
              <a:t>‹#›</a:t>
            </a:fld>
            <a:endParaRPr lang="en-GB" dirty="0"/>
          </a:p>
        </p:txBody>
      </p:sp>
    </p:spTree>
    <p:extLst>
      <p:ext uri="{BB962C8B-B14F-4D97-AF65-F5344CB8AC3E}">
        <p14:creationId xmlns:p14="http://schemas.microsoft.com/office/powerpoint/2010/main" val="439016761"/>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4_Title, Content and Text">
    <p:spTree>
      <p:nvGrpSpPr>
        <p:cNvPr id="1" name=""/>
        <p:cNvGrpSpPr/>
        <p:nvPr/>
      </p:nvGrpSpPr>
      <p:grpSpPr>
        <a:xfrm>
          <a:off x="0" y="0"/>
          <a:ext cx="0" cy="0"/>
          <a:chOff x="0" y="0"/>
          <a:chExt cx="0" cy="0"/>
        </a:xfrm>
      </p:grpSpPr>
      <p:sp>
        <p:nvSpPr>
          <p:cNvPr id="2" name="Title 1"/>
          <p:cNvSpPr>
            <a:spLocks noGrp="1"/>
          </p:cNvSpPr>
          <p:nvPr>
            <p:ph type="title"/>
          </p:nvPr>
        </p:nvSpPr>
        <p:spPr>
          <a:xfrm>
            <a:off x="719134" y="0"/>
            <a:ext cx="6291266" cy="1079499"/>
          </a:xfrm>
        </p:spPr>
        <p:txBody>
          <a:bodyPr/>
          <a:lstStyle/>
          <a:p>
            <a:r>
              <a:rPr lang="en-US"/>
              <a:t>Click to edit Master title style</a:t>
            </a:r>
            <a:endParaRPr lang="en-US" dirty="0"/>
          </a:p>
        </p:txBody>
      </p:sp>
      <p:sp>
        <p:nvSpPr>
          <p:cNvPr id="4" name="Text Placeholder 3"/>
          <p:cNvSpPr>
            <a:spLocks noGrp="1"/>
          </p:cNvSpPr>
          <p:nvPr>
            <p:ph type="body" sz="half" idx="2"/>
          </p:nvPr>
        </p:nvSpPr>
        <p:spPr>
          <a:xfrm>
            <a:off x="5038722" y="2160588"/>
            <a:ext cx="3600845" cy="3959775"/>
          </a:xfrm>
          <a:prstGeom prst="rect">
            <a:avLst/>
          </a:prstGeom>
        </p:spPr>
        <p:txBody>
          <a:bodyPr>
            <a:normAutofit/>
          </a:bodyPr>
          <a:lstStyle>
            <a:lvl1pPr marL="0" marR="0" indent="0" algn="l" defTabSz="914400" rtl="0" eaLnBrk="0" fontAlgn="base" latinLnBrk="0" hangingPunct="0">
              <a:lnSpc>
                <a:spcPct val="100000"/>
              </a:lnSpc>
              <a:spcBef>
                <a:spcPts val="0"/>
              </a:spcBef>
              <a:spcAft>
                <a:spcPts val="1200"/>
              </a:spcAft>
              <a:buClrTx/>
              <a:buSzTx/>
              <a:buFontTx/>
              <a:buNone/>
              <a:tabLst/>
              <a:defRPr>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Click to edit Master text styles</a:t>
            </a:r>
          </a:p>
          <a:p>
            <a:pPr marL="0" marR="0" lvl="1"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Second level</a:t>
            </a:r>
          </a:p>
          <a:p>
            <a:pPr marL="0" marR="0" lvl="2"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Third level</a:t>
            </a:r>
          </a:p>
          <a:p>
            <a:pPr marL="0" marR="0" lvl="3"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Fourth level</a:t>
            </a:r>
          </a:p>
        </p:txBody>
      </p:sp>
      <p:sp>
        <p:nvSpPr>
          <p:cNvPr id="54" name="Date Placeholder 3"/>
          <p:cNvSpPr>
            <a:spLocks noGrp="1"/>
          </p:cNvSpPr>
          <p:nvPr>
            <p:ph type="dt" sz="half" idx="10"/>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64815ECD-0D2A-4942-A2BB-9C0FFC9E6DD9}" type="datetime3">
              <a:rPr lang="en-GB" smtClean="0"/>
              <a:t>20 February, 2019</a:t>
            </a:fld>
            <a:endParaRPr lang="en-GB" dirty="0"/>
          </a:p>
        </p:txBody>
      </p:sp>
      <p:sp>
        <p:nvSpPr>
          <p:cNvPr id="55" name="Footer Placeholder 4"/>
          <p:cNvSpPr>
            <a:spLocks noGrp="1"/>
          </p:cNvSpPr>
          <p:nvPr>
            <p:ph type="ftr" sz="quarter" idx="3"/>
          </p:nvPr>
        </p:nvSpPr>
        <p:spPr>
          <a:xfrm>
            <a:off x="0" y="6480000"/>
            <a:ext cx="9144000" cy="378000"/>
          </a:xfrm>
          <a:prstGeom prst="rect">
            <a:avLst/>
          </a:prstGeom>
        </p:spPr>
        <p:txBody>
          <a:bodyPr lIns="0" tIns="0" rIns="0" bIns="0" anchor="ctr"/>
          <a:lstStyle>
            <a:lvl1pPr algn="ctr">
              <a:defRPr lang="en-GB"/>
            </a:lvl1pPr>
          </a:lstStyle>
          <a:p>
            <a:endParaRPr lang="en-GB"/>
          </a:p>
        </p:txBody>
      </p:sp>
      <p:sp>
        <p:nvSpPr>
          <p:cNvPr id="58"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7"/>
          </p:nvPr>
        </p:nvSpPr>
        <p:spPr>
          <a:xfrm>
            <a:off x="719927" y="2160588"/>
            <a:ext cx="3958433" cy="719137"/>
          </a:xfrm>
          <a:prstGeom prst="roundRect">
            <a:avLst>
              <a:gd name="adj" fmla="val 10361"/>
            </a:avLst>
          </a:prstGeom>
        </p:spPr>
        <p:txBody>
          <a:bodyPr>
            <a:normAutofit/>
          </a:bodyPr>
          <a:lstStyle>
            <a:lvl1pPr>
              <a:defRPr sz="1200"/>
            </a:lvl1pPr>
          </a:lstStyle>
          <a:p>
            <a:pPr lvl="0"/>
            <a:r>
              <a:rPr lang="en-US" noProof="0"/>
              <a:t>Click icon to add picture</a:t>
            </a:r>
            <a:endParaRPr lang="en-GB" noProof="0" dirty="0"/>
          </a:p>
        </p:txBody>
      </p:sp>
      <p:sp>
        <p:nvSpPr>
          <p:cNvPr id="59"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8"/>
          </p:nvPr>
        </p:nvSpPr>
        <p:spPr>
          <a:xfrm>
            <a:off x="719927" y="3240788"/>
            <a:ext cx="1797847" cy="1078800"/>
          </a:xfrm>
          <a:prstGeom prst="roundRect">
            <a:avLst>
              <a:gd name="adj" fmla="val 5286"/>
            </a:avLst>
          </a:prstGeom>
        </p:spPr>
        <p:txBody>
          <a:bodyPr>
            <a:normAutofit/>
          </a:bodyPr>
          <a:lstStyle>
            <a:lvl1pPr>
              <a:defRPr sz="1200"/>
            </a:lvl1pPr>
          </a:lstStyle>
          <a:p>
            <a:pPr lvl="0"/>
            <a:r>
              <a:rPr lang="en-US" noProof="0"/>
              <a:t>Click icon to add picture</a:t>
            </a:r>
            <a:endParaRPr lang="en-GB" noProof="0" dirty="0"/>
          </a:p>
        </p:txBody>
      </p:sp>
      <p:sp>
        <p:nvSpPr>
          <p:cNvPr id="61" name="Text Placeholder 6"/>
          <p:cNvSpPr>
            <a:spLocks noGrp="1"/>
          </p:cNvSpPr>
          <p:nvPr>
            <p:ph type="body" sz="quarter" idx="13"/>
          </p:nvPr>
        </p:nvSpPr>
        <p:spPr>
          <a:xfrm>
            <a:off x="719136" y="5760000"/>
            <a:ext cx="3959224" cy="360363"/>
          </a:xfrm>
          <a:prstGeom prst="rect">
            <a:avLst/>
          </a:prstGeom>
        </p:spPr>
        <p:txBody>
          <a:bodyPr>
            <a:normAutofit/>
          </a:bodyPr>
          <a:lstStyle>
            <a:lvl1pPr marL="0" marR="0" indent="0" algn="l" defTabSz="914400" rtl="0" eaLnBrk="0" fontAlgn="base" latinLnBrk="0" hangingPunct="0">
              <a:lnSpc>
                <a:spcPct val="100000"/>
              </a:lnSpc>
              <a:spcBef>
                <a:spcPts val="0"/>
              </a:spcBef>
              <a:spcAft>
                <a:spcPts val="12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Click to edit Master text styles</a:t>
            </a:r>
          </a:p>
        </p:txBody>
      </p:sp>
      <p:sp>
        <p:nvSpPr>
          <p:cNvPr id="62"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9"/>
          </p:nvPr>
        </p:nvSpPr>
        <p:spPr>
          <a:xfrm>
            <a:off x="2878136" y="3240788"/>
            <a:ext cx="1800224" cy="1078800"/>
          </a:xfrm>
          <a:prstGeom prst="roundRect">
            <a:avLst>
              <a:gd name="adj" fmla="val 5286"/>
            </a:avLst>
          </a:prstGeom>
        </p:spPr>
        <p:txBody>
          <a:bodyPr>
            <a:normAutofit/>
          </a:bodyPr>
          <a:lstStyle>
            <a:lvl1pPr>
              <a:defRPr sz="1200"/>
            </a:lvl1pPr>
          </a:lstStyle>
          <a:p>
            <a:pPr lvl="0"/>
            <a:r>
              <a:rPr lang="en-US" noProof="0"/>
              <a:t>Click icon to add picture</a:t>
            </a:r>
            <a:endParaRPr lang="en-GB" noProof="0" dirty="0"/>
          </a:p>
        </p:txBody>
      </p:sp>
      <p:sp>
        <p:nvSpPr>
          <p:cNvPr id="60"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20"/>
          </p:nvPr>
        </p:nvSpPr>
        <p:spPr>
          <a:xfrm>
            <a:off x="719927" y="4680838"/>
            <a:ext cx="3958433" cy="719162"/>
          </a:xfrm>
          <a:prstGeom prst="roundRect">
            <a:avLst>
              <a:gd name="adj" fmla="val 5286"/>
            </a:avLst>
          </a:prstGeom>
        </p:spPr>
        <p:txBody>
          <a:bodyPr>
            <a:normAutofit/>
          </a:bodyPr>
          <a:lstStyle>
            <a:lvl1pPr>
              <a:defRPr sz="1200"/>
            </a:lvl1pPr>
          </a:lstStyle>
          <a:p>
            <a:pPr lvl="0"/>
            <a:r>
              <a:rPr lang="en-US" noProof="0"/>
              <a:t>Click icon to add picture</a:t>
            </a:r>
            <a:endParaRPr lang="en-GB" noProof="0" dirty="0"/>
          </a:p>
        </p:txBody>
      </p:sp>
      <p:sp>
        <p:nvSpPr>
          <p:cNvPr id="63"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pPr/>
              <a:t>‹#›</a:t>
            </a:fld>
            <a:endParaRPr lang="en-GB" dirty="0"/>
          </a:p>
        </p:txBody>
      </p:sp>
    </p:spTree>
    <p:extLst>
      <p:ext uri="{BB962C8B-B14F-4D97-AF65-F5344CB8AC3E}">
        <p14:creationId xmlns:p14="http://schemas.microsoft.com/office/powerpoint/2010/main" val="2064334862"/>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6_Title, Content and Text">
    <p:spTree>
      <p:nvGrpSpPr>
        <p:cNvPr id="1" name=""/>
        <p:cNvGrpSpPr/>
        <p:nvPr/>
      </p:nvGrpSpPr>
      <p:grpSpPr>
        <a:xfrm>
          <a:off x="0" y="0"/>
          <a:ext cx="0" cy="0"/>
          <a:chOff x="0" y="0"/>
          <a:chExt cx="0" cy="0"/>
        </a:xfrm>
      </p:grpSpPr>
      <p:sp>
        <p:nvSpPr>
          <p:cNvPr id="2" name="Title 1"/>
          <p:cNvSpPr>
            <a:spLocks noGrp="1"/>
          </p:cNvSpPr>
          <p:nvPr>
            <p:ph type="title"/>
          </p:nvPr>
        </p:nvSpPr>
        <p:spPr>
          <a:xfrm>
            <a:off x="719134" y="0"/>
            <a:ext cx="6291266" cy="1079499"/>
          </a:xfrm>
        </p:spPr>
        <p:txBody>
          <a:bodyPr/>
          <a:lstStyle/>
          <a:p>
            <a:r>
              <a:rPr lang="en-US"/>
              <a:t>Click to edit Master title style</a:t>
            </a:r>
            <a:endParaRPr lang="en-US" dirty="0"/>
          </a:p>
        </p:txBody>
      </p:sp>
      <p:sp>
        <p:nvSpPr>
          <p:cNvPr id="4" name="Text Placeholder 3"/>
          <p:cNvSpPr>
            <a:spLocks noGrp="1"/>
          </p:cNvSpPr>
          <p:nvPr>
            <p:ph type="body" sz="half" idx="2"/>
          </p:nvPr>
        </p:nvSpPr>
        <p:spPr>
          <a:xfrm>
            <a:off x="5038722" y="2160588"/>
            <a:ext cx="3600845" cy="3959775"/>
          </a:xfrm>
          <a:prstGeom prst="rect">
            <a:avLst/>
          </a:prstGeom>
        </p:spPr>
        <p:txBody>
          <a:bodyPr>
            <a:normAutofit/>
          </a:bodyPr>
          <a:lstStyle>
            <a:lvl1pPr marL="0" marR="0" indent="0" algn="l" defTabSz="914400" rtl="0" eaLnBrk="0" fontAlgn="base" latinLnBrk="0" hangingPunct="0">
              <a:lnSpc>
                <a:spcPct val="100000"/>
              </a:lnSpc>
              <a:spcBef>
                <a:spcPts val="0"/>
              </a:spcBef>
              <a:spcAft>
                <a:spcPts val="1200"/>
              </a:spcAft>
              <a:buClrTx/>
              <a:buSzTx/>
              <a:buFontTx/>
              <a:buNone/>
              <a:tabLst/>
              <a:defRPr>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Click to edit Master text styles</a:t>
            </a:r>
          </a:p>
          <a:p>
            <a:pPr marL="0" marR="0" lvl="1"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Second level</a:t>
            </a:r>
          </a:p>
          <a:p>
            <a:pPr marL="0" marR="0" lvl="2"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Third level</a:t>
            </a:r>
          </a:p>
          <a:p>
            <a:pPr marL="0" marR="0" lvl="3"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Fourth level</a:t>
            </a:r>
          </a:p>
        </p:txBody>
      </p:sp>
      <p:sp>
        <p:nvSpPr>
          <p:cNvPr id="54" name="Date Placeholder 3"/>
          <p:cNvSpPr>
            <a:spLocks noGrp="1"/>
          </p:cNvSpPr>
          <p:nvPr>
            <p:ph type="dt" sz="half" idx="10"/>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64815ECD-0D2A-4942-A2BB-9C0FFC9E6DD9}" type="datetime3">
              <a:rPr lang="en-GB" smtClean="0"/>
              <a:t>20 February, 2019</a:t>
            </a:fld>
            <a:endParaRPr lang="en-GB" dirty="0"/>
          </a:p>
        </p:txBody>
      </p:sp>
      <p:sp>
        <p:nvSpPr>
          <p:cNvPr id="55" name="Footer Placeholder 4"/>
          <p:cNvSpPr>
            <a:spLocks noGrp="1"/>
          </p:cNvSpPr>
          <p:nvPr>
            <p:ph type="ftr" sz="quarter" idx="3"/>
          </p:nvPr>
        </p:nvSpPr>
        <p:spPr>
          <a:xfrm>
            <a:off x="0" y="6480000"/>
            <a:ext cx="9144000" cy="378000"/>
          </a:xfrm>
          <a:prstGeom prst="rect">
            <a:avLst/>
          </a:prstGeom>
        </p:spPr>
        <p:txBody>
          <a:bodyPr lIns="0" tIns="0" rIns="0" bIns="0" anchor="ctr"/>
          <a:lstStyle>
            <a:lvl1pPr algn="ctr">
              <a:defRPr lang="en-GB"/>
            </a:lvl1pPr>
          </a:lstStyle>
          <a:p>
            <a:endParaRPr lang="en-GB"/>
          </a:p>
        </p:txBody>
      </p:sp>
      <p:sp>
        <p:nvSpPr>
          <p:cNvPr id="58"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7"/>
          </p:nvPr>
        </p:nvSpPr>
        <p:spPr>
          <a:xfrm>
            <a:off x="719927" y="2160588"/>
            <a:ext cx="3958433" cy="719137"/>
          </a:xfrm>
          <a:prstGeom prst="roundRect">
            <a:avLst>
              <a:gd name="adj" fmla="val 5286"/>
            </a:avLst>
          </a:prstGeom>
        </p:spPr>
        <p:txBody>
          <a:bodyPr>
            <a:normAutofit/>
          </a:bodyPr>
          <a:lstStyle>
            <a:lvl1pPr>
              <a:defRPr sz="1200"/>
            </a:lvl1pPr>
          </a:lstStyle>
          <a:p>
            <a:pPr lvl="0"/>
            <a:r>
              <a:rPr lang="en-US" noProof="0"/>
              <a:t>Click icon to add picture</a:t>
            </a:r>
            <a:endParaRPr lang="en-GB" noProof="0" dirty="0"/>
          </a:p>
        </p:txBody>
      </p:sp>
      <p:sp>
        <p:nvSpPr>
          <p:cNvPr id="59"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8"/>
          </p:nvPr>
        </p:nvSpPr>
        <p:spPr>
          <a:xfrm>
            <a:off x="719927" y="3240788"/>
            <a:ext cx="1797847" cy="1078800"/>
          </a:xfrm>
          <a:prstGeom prst="roundRect">
            <a:avLst>
              <a:gd name="adj" fmla="val 5286"/>
            </a:avLst>
          </a:prstGeom>
        </p:spPr>
        <p:txBody>
          <a:bodyPr>
            <a:normAutofit/>
          </a:bodyPr>
          <a:lstStyle>
            <a:lvl1pPr>
              <a:defRPr sz="1200"/>
            </a:lvl1pPr>
          </a:lstStyle>
          <a:p>
            <a:pPr lvl="0"/>
            <a:r>
              <a:rPr lang="en-US" noProof="0"/>
              <a:t>Click icon to add picture</a:t>
            </a:r>
            <a:endParaRPr lang="en-GB" noProof="0" dirty="0"/>
          </a:p>
        </p:txBody>
      </p:sp>
      <p:sp>
        <p:nvSpPr>
          <p:cNvPr id="61" name="Text Placeholder 6"/>
          <p:cNvSpPr>
            <a:spLocks noGrp="1"/>
          </p:cNvSpPr>
          <p:nvPr>
            <p:ph type="body" sz="quarter" idx="13"/>
          </p:nvPr>
        </p:nvSpPr>
        <p:spPr>
          <a:xfrm>
            <a:off x="719136" y="5760000"/>
            <a:ext cx="3959224" cy="360363"/>
          </a:xfrm>
          <a:prstGeom prst="rect">
            <a:avLst/>
          </a:prstGeom>
        </p:spPr>
        <p:txBody>
          <a:bodyPr>
            <a:normAutofit/>
          </a:bodyPr>
          <a:lstStyle>
            <a:lvl1pPr marL="0" marR="0" indent="0" algn="l" defTabSz="914400" rtl="0" eaLnBrk="0" fontAlgn="base" latinLnBrk="0" hangingPunct="0">
              <a:lnSpc>
                <a:spcPct val="100000"/>
              </a:lnSpc>
              <a:spcBef>
                <a:spcPts val="0"/>
              </a:spcBef>
              <a:spcAft>
                <a:spcPts val="12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Click to edit Master text styles</a:t>
            </a:r>
          </a:p>
        </p:txBody>
      </p:sp>
      <p:sp>
        <p:nvSpPr>
          <p:cNvPr id="62"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9"/>
          </p:nvPr>
        </p:nvSpPr>
        <p:spPr>
          <a:xfrm>
            <a:off x="2878136" y="3240788"/>
            <a:ext cx="1800224" cy="720025"/>
          </a:xfrm>
          <a:prstGeom prst="roundRect">
            <a:avLst>
              <a:gd name="adj" fmla="val 5286"/>
            </a:avLst>
          </a:prstGeom>
        </p:spPr>
        <p:txBody>
          <a:bodyPr>
            <a:normAutofit/>
          </a:bodyPr>
          <a:lstStyle>
            <a:lvl1pPr>
              <a:defRPr sz="1200"/>
            </a:lvl1pPr>
          </a:lstStyle>
          <a:p>
            <a:pPr lvl="0"/>
            <a:r>
              <a:rPr lang="en-US" noProof="0"/>
              <a:t>Click icon to add picture</a:t>
            </a:r>
            <a:endParaRPr lang="en-GB" noProof="0" dirty="0"/>
          </a:p>
        </p:txBody>
      </p:sp>
      <p:sp>
        <p:nvSpPr>
          <p:cNvPr id="60"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20"/>
          </p:nvPr>
        </p:nvSpPr>
        <p:spPr>
          <a:xfrm>
            <a:off x="719928" y="4679950"/>
            <a:ext cx="1797846" cy="720050"/>
          </a:xfrm>
          <a:prstGeom prst="roundRect">
            <a:avLst>
              <a:gd name="adj" fmla="val 5286"/>
            </a:avLst>
          </a:prstGeom>
        </p:spPr>
        <p:txBody>
          <a:bodyPr>
            <a:normAutofit/>
          </a:bodyPr>
          <a:lstStyle>
            <a:lvl1pPr>
              <a:defRPr sz="1200"/>
            </a:lvl1pPr>
          </a:lstStyle>
          <a:p>
            <a:pPr lvl="0"/>
            <a:r>
              <a:rPr lang="en-US" noProof="0"/>
              <a:t>Click icon to add picture</a:t>
            </a:r>
            <a:endParaRPr lang="en-GB" noProof="0" dirty="0"/>
          </a:p>
        </p:txBody>
      </p:sp>
      <p:sp>
        <p:nvSpPr>
          <p:cNvPr id="63"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21"/>
          </p:nvPr>
        </p:nvSpPr>
        <p:spPr>
          <a:xfrm>
            <a:off x="2878135" y="4319588"/>
            <a:ext cx="1797846" cy="1080750"/>
          </a:xfrm>
          <a:prstGeom prst="roundRect">
            <a:avLst>
              <a:gd name="adj" fmla="val 5286"/>
            </a:avLst>
          </a:prstGeom>
        </p:spPr>
        <p:txBody>
          <a:bodyPr>
            <a:normAutofit/>
          </a:bodyPr>
          <a:lstStyle>
            <a:lvl1pPr>
              <a:defRPr sz="1200"/>
            </a:lvl1pPr>
          </a:lstStyle>
          <a:p>
            <a:pPr lvl="0"/>
            <a:r>
              <a:rPr lang="en-US" noProof="0"/>
              <a:t>Click icon to add picture</a:t>
            </a:r>
            <a:endParaRPr lang="en-GB" noProof="0" dirty="0"/>
          </a:p>
        </p:txBody>
      </p:sp>
      <p:sp>
        <p:nvSpPr>
          <p:cNvPr id="64"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pPr/>
              <a:t>‹#›</a:t>
            </a:fld>
            <a:endParaRPr lang="en-GB" dirty="0"/>
          </a:p>
        </p:txBody>
      </p:sp>
    </p:spTree>
    <p:extLst>
      <p:ext uri="{BB962C8B-B14F-4D97-AF65-F5344CB8AC3E}">
        <p14:creationId xmlns:p14="http://schemas.microsoft.com/office/powerpoint/2010/main" val="1633357840"/>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3_Single column layout">
    <p:spTree>
      <p:nvGrpSpPr>
        <p:cNvPr id="1" name=""/>
        <p:cNvGrpSpPr/>
        <p:nvPr/>
      </p:nvGrpSpPr>
      <p:grpSpPr>
        <a:xfrm>
          <a:off x="0" y="0"/>
          <a:ext cx="0" cy="0"/>
          <a:chOff x="0" y="0"/>
          <a:chExt cx="0" cy="0"/>
        </a:xfrm>
      </p:grpSpPr>
      <p:sp>
        <p:nvSpPr>
          <p:cNvPr id="3" name="Rectangle 2"/>
          <p:cNvSpPr/>
          <p:nvPr userDrawn="1"/>
        </p:nvSpPr>
        <p:spPr>
          <a:xfrm>
            <a:off x="0" y="1079999"/>
            <a:ext cx="9144000" cy="5400001"/>
          </a:xfrm>
          <a:prstGeom prst="rect">
            <a:avLst/>
          </a:prstGeom>
          <a:solidFill>
            <a:srgbClr val="020000"/>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n>
                <a:noFill/>
              </a:ln>
              <a:latin typeface="Franklin Gothic Book"/>
            </a:endParaRPr>
          </a:p>
        </p:txBody>
      </p:sp>
      <p:sp>
        <p:nvSpPr>
          <p:cNvPr id="2" name="Title 1" descr="Ideally your title should fit on one line." title="Slide title"/>
          <p:cNvSpPr>
            <a:spLocks noGrp="1"/>
          </p:cNvSpPr>
          <p:nvPr>
            <p:ph type="title" hasCustomPrompt="1"/>
          </p:nvPr>
        </p:nvSpPr>
        <p:spPr>
          <a:xfrm>
            <a:off x="708025" y="-1"/>
            <a:ext cx="6348414" cy="1080000"/>
          </a:xfrm>
        </p:spPr>
        <p:txBody>
          <a:bodyPr/>
          <a:lstStyle/>
          <a:p>
            <a:r>
              <a:rPr lang="en-US" dirty="0"/>
              <a:t>Media</a:t>
            </a:r>
            <a:endParaRPr lang="en-GB" dirty="0"/>
          </a:p>
        </p:txBody>
      </p:sp>
      <p:sp>
        <p:nvSpPr>
          <p:cNvPr id="97"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CF3BA13B-2A56-B54D-AFFB-21233951D47B}" type="datetime3">
              <a:rPr lang="en-GB" smtClean="0"/>
              <a:t>20 February, 2019</a:t>
            </a:fld>
            <a:endParaRPr lang="en-GB" dirty="0"/>
          </a:p>
        </p:txBody>
      </p:sp>
      <p:sp>
        <p:nvSpPr>
          <p:cNvPr id="98" name="Footer Placeholder 4"/>
          <p:cNvSpPr>
            <a:spLocks noGrp="1"/>
          </p:cNvSpPr>
          <p:nvPr>
            <p:ph type="ftr" sz="quarter" idx="3"/>
          </p:nvPr>
        </p:nvSpPr>
        <p:spPr>
          <a:xfrm>
            <a:off x="0" y="6480000"/>
            <a:ext cx="9144000" cy="378000"/>
          </a:xfrm>
          <a:prstGeom prst="rect">
            <a:avLst/>
          </a:prstGeom>
        </p:spPr>
        <p:txBody>
          <a:bodyPr lIns="0" tIns="0" rIns="0" bIns="0" anchor="ctr"/>
          <a:lstStyle>
            <a:lvl1pPr algn="ctr">
              <a:defRPr lang="en-GB"/>
            </a:lvl1pPr>
          </a:lstStyle>
          <a:p>
            <a:endParaRPr lang="en-GB"/>
          </a:p>
        </p:txBody>
      </p:sp>
      <p:sp>
        <p:nvSpPr>
          <p:cNvPr id="100"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pPr/>
              <a:t>‹#›</a:t>
            </a:fld>
            <a:endParaRPr lang="en-GB" dirty="0"/>
          </a:p>
        </p:txBody>
      </p:sp>
    </p:spTree>
    <p:extLst>
      <p:ext uri="{BB962C8B-B14F-4D97-AF65-F5344CB8AC3E}">
        <p14:creationId xmlns:p14="http://schemas.microsoft.com/office/powerpoint/2010/main" val="1993056265"/>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p:cSld name="50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8B6E079F-0502-CC4C-9C8B-39554E94F19E}" type="datetime3">
              <a:rPr lang="en-GB" smtClean="0"/>
              <a:pPr/>
              <a:t>20 February, 2019</a:t>
            </a:fld>
            <a:endParaRPr lang="en-GB" dirty="0"/>
          </a:p>
        </p:txBody>
      </p:sp>
      <p:sp>
        <p:nvSpPr>
          <p:cNvPr id="4" name="Footer Placeholder 3"/>
          <p:cNvSpPr>
            <a:spLocks noGrp="1"/>
          </p:cNvSpPr>
          <p:nvPr>
            <p:ph type="ftr" sz="quarter" idx="11"/>
          </p:nvPr>
        </p:nvSpPr>
        <p:spPr>
          <a:xfrm>
            <a:off x="0" y="6480000"/>
            <a:ext cx="9144000" cy="378000"/>
          </a:xfrm>
        </p:spPr>
        <p:txBody>
          <a:bodyPr/>
          <a:lstStyle>
            <a:lvl1pPr algn="ctr">
              <a:defRPr lang="en-GB"/>
            </a:lvl1pPr>
          </a:lstStyle>
          <a:p>
            <a:endParaRPr lang="en-GB"/>
          </a:p>
        </p:txBody>
      </p:sp>
      <p:sp>
        <p:nvSpPr>
          <p:cNvPr id="5" name="Slide Number Placeholder 4"/>
          <p:cNvSpPr>
            <a:spLocks noGrp="1"/>
          </p:cNvSpPr>
          <p:nvPr>
            <p:ph type="sldNum" sz="quarter" idx="12"/>
          </p:nvPr>
        </p:nvSpPr>
        <p:spPr/>
        <p:txBody>
          <a:bodyPr/>
          <a:lstStyle/>
          <a:p>
            <a:fld id="{71F9F866-B438-9445-8D9F-1F8FF6608833}" type="slidenum">
              <a:rPr lang="en-GB" smtClean="0"/>
              <a:pPr/>
              <a:t>‹#›</a:t>
            </a:fld>
            <a:endParaRPr lang="en-GB" dirty="0"/>
          </a:p>
        </p:txBody>
      </p:sp>
      <p:sp>
        <p:nvSpPr>
          <p:cNvPr id="6" name="Rectangle 5"/>
          <p:cNvSpPr/>
          <p:nvPr userDrawn="1"/>
        </p:nvSpPr>
        <p:spPr>
          <a:xfrm>
            <a:off x="0" y="0"/>
            <a:ext cx="9144000" cy="6858000"/>
          </a:xfrm>
          <a:prstGeom prst="rect">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7000" dirty="0">
                <a:latin typeface="Franklin Gothic Book"/>
              </a:rPr>
              <a:t>Layouts</a:t>
            </a:r>
            <a:r>
              <a:rPr lang="en-US" sz="7000" baseline="0" dirty="0">
                <a:latin typeface="Franklin Gothic Book"/>
              </a:rPr>
              <a:t> for </a:t>
            </a:r>
            <a:br>
              <a:rPr lang="en-US" sz="7000" baseline="0" dirty="0">
                <a:latin typeface="Franklin Gothic Book"/>
              </a:rPr>
            </a:br>
            <a:r>
              <a:rPr lang="en-US" sz="7000" baseline="0" dirty="0">
                <a:latin typeface="Franklin Gothic Book"/>
              </a:rPr>
              <a:t>case studies</a:t>
            </a:r>
            <a:endParaRPr lang="en-US" sz="7000" dirty="0">
              <a:latin typeface="Franklin Gothic Book"/>
            </a:endParaRPr>
          </a:p>
        </p:txBody>
      </p:sp>
      <p:grpSp>
        <p:nvGrpSpPr>
          <p:cNvPr id="7" name="Group 6"/>
          <p:cNvGrpSpPr/>
          <p:nvPr userDrawn="1"/>
        </p:nvGrpSpPr>
        <p:grpSpPr>
          <a:xfrm>
            <a:off x="-903288" y="0"/>
            <a:ext cx="9902857" cy="7638450"/>
            <a:chOff x="-903288" y="0"/>
            <a:chExt cx="9902857" cy="7638450"/>
          </a:xfrm>
        </p:grpSpPr>
        <p:cxnSp>
          <p:nvCxnSpPr>
            <p:cNvPr id="8" name="Straight Connector 7"/>
            <p:cNvCxnSpPr/>
            <p:nvPr userDrawn="1"/>
          </p:nvCxnSpPr>
          <p:spPr bwMode="auto">
            <a:xfrm>
              <a:off x="-903288" y="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userDrawn="1"/>
          </p:nvCxnSpPr>
          <p:spPr bwMode="auto">
            <a:xfrm>
              <a:off x="-903288" y="360363"/>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userDrawn="1"/>
          </p:nvCxnSpPr>
          <p:spPr bwMode="auto">
            <a:xfrm>
              <a:off x="-903288" y="719138"/>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userDrawn="1"/>
          </p:nvCxnSpPr>
          <p:spPr bwMode="auto">
            <a:xfrm>
              <a:off x="-903288" y="10795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userDrawn="1"/>
          </p:nvCxnSpPr>
          <p:spPr bwMode="auto">
            <a:xfrm>
              <a:off x="-903288" y="1439863"/>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userDrawn="1"/>
          </p:nvCxnSpPr>
          <p:spPr bwMode="auto">
            <a:xfrm>
              <a:off x="-903288" y="1800225"/>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userDrawn="1"/>
          </p:nvCxnSpPr>
          <p:spPr bwMode="auto">
            <a:xfrm>
              <a:off x="-903288" y="2160588"/>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userDrawn="1"/>
          </p:nvCxnSpPr>
          <p:spPr bwMode="auto">
            <a:xfrm>
              <a:off x="-903288" y="252095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userDrawn="1"/>
          </p:nvCxnSpPr>
          <p:spPr bwMode="auto">
            <a:xfrm>
              <a:off x="-903288" y="2879725"/>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userDrawn="1"/>
          </p:nvCxnSpPr>
          <p:spPr bwMode="auto">
            <a:xfrm>
              <a:off x="-903288" y="3240088"/>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userDrawn="1"/>
          </p:nvCxnSpPr>
          <p:spPr bwMode="auto">
            <a:xfrm>
              <a:off x="-903288" y="360045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userDrawn="1"/>
          </p:nvCxnSpPr>
          <p:spPr bwMode="auto">
            <a:xfrm>
              <a:off x="-903288" y="3960813"/>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userDrawn="1"/>
          </p:nvCxnSpPr>
          <p:spPr bwMode="auto">
            <a:xfrm>
              <a:off x="-903288" y="4319588"/>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userDrawn="1"/>
          </p:nvCxnSpPr>
          <p:spPr bwMode="auto">
            <a:xfrm>
              <a:off x="-903288" y="467995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userDrawn="1"/>
          </p:nvCxnSpPr>
          <p:spPr bwMode="auto">
            <a:xfrm>
              <a:off x="-903288" y="5040313"/>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userDrawn="1"/>
          </p:nvCxnSpPr>
          <p:spPr bwMode="auto">
            <a:xfrm rot="5400000">
              <a:off x="467915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userDrawn="1"/>
          </p:nvCxnSpPr>
          <p:spPr bwMode="auto">
            <a:xfrm rot="5400000">
              <a:off x="431879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userDrawn="1"/>
          </p:nvCxnSpPr>
          <p:spPr bwMode="auto">
            <a:xfrm rot="5400000">
              <a:off x="396001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userDrawn="1"/>
          </p:nvCxnSpPr>
          <p:spPr bwMode="auto">
            <a:xfrm rot="5400000">
              <a:off x="35980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userDrawn="1"/>
          </p:nvCxnSpPr>
          <p:spPr bwMode="auto">
            <a:xfrm rot="5400000">
              <a:off x="323929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userDrawn="1"/>
          </p:nvCxnSpPr>
          <p:spPr bwMode="auto">
            <a:xfrm rot="5400000">
              <a:off x="287893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userDrawn="1"/>
          </p:nvCxnSpPr>
          <p:spPr bwMode="auto">
            <a:xfrm rot="5400000">
              <a:off x="25185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userDrawn="1"/>
          </p:nvCxnSpPr>
          <p:spPr bwMode="auto">
            <a:xfrm rot="5400000">
              <a:off x="215820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userDrawn="1"/>
          </p:nvCxnSpPr>
          <p:spPr bwMode="auto">
            <a:xfrm rot="5400000">
              <a:off x="179943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userDrawn="1"/>
          </p:nvCxnSpPr>
          <p:spPr bwMode="auto">
            <a:xfrm rot="5400000">
              <a:off x="14390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userDrawn="1"/>
          </p:nvCxnSpPr>
          <p:spPr bwMode="auto">
            <a:xfrm rot="5400000">
              <a:off x="107870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userDrawn="1"/>
          </p:nvCxnSpPr>
          <p:spPr bwMode="auto">
            <a:xfrm rot="5400000">
              <a:off x="71834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userDrawn="1"/>
          </p:nvCxnSpPr>
          <p:spPr bwMode="auto">
            <a:xfrm rot="5400000">
              <a:off x="3595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6" name="Straight Connector 35"/>
            <p:cNvCxnSpPr/>
            <p:nvPr userDrawn="1"/>
          </p:nvCxnSpPr>
          <p:spPr bwMode="auto">
            <a:xfrm rot="5400000">
              <a:off x="-79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7" name="Straight Connector 36"/>
            <p:cNvCxnSpPr/>
            <p:nvPr userDrawn="1"/>
          </p:nvCxnSpPr>
          <p:spPr bwMode="auto">
            <a:xfrm rot="5400000">
              <a:off x="-361158"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8" name="Straight Connector 37"/>
            <p:cNvCxnSpPr/>
            <p:nvPr userDrawn="1"/>
          </p:nvCxnSpPr>
          <p:spPr bwMode="auto">
            <a:xfrm rot="5400000">
              <a:off x="683974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9" name="Straight Connector 38"/>
            <p:cNvCxnSpPr/>
            <p:nvPr userDrawn="1"/>
          </p:nvCxnSpPr>
          <p:spPr bwMode="auto">
            <a:xfrm rot="5400000">
              <a:off x="647938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0" name="Straight Connector 39"/>
            <p:cNvCxnSpPr/>
            <p:nvPr userDrawn="1"/>
          </p:nvCxnSpPr>
          <p:spPr bwMode="auto">
            <a:xfrm rot="5400000">
              <a:off x="611901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1" name="Straight Connector 40"/>
            <p:cNvCxnSpPr/>
            <p:nvPr userDrawn="1"/>
          </p:nvCxnSpPr>
          <p:spPr bwMode="auto">
            <a:xfrm rot="5400000">
              <a:off x="575865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2" name="Straight Connector 41"/>
            <p:cNvCxnSpPr/>
            <p:nvPr userDrawn="1"/>
          </p:nvCxnSpPr>
          <p:spPr bwMode="auto">
            <a:xfrm rot="5400000">
              <a:off x="539829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3" name="Straight Connector 42"/>
            <p:cNvCxnSpPr/>
            <p:nvPr userDrawn="1"/>
          </p:nvCxnSpPr>
          <p:spPr bwMode="auto">
            <a:xfrm rot="5400000">
              <a:off x="503951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4" name="Straight Connector 43"/>
            <p:cNvCxnSpPr/>
            <p:nvPr userDrawn="1"/>
          </p:nvCxnSpPr>
          <p:spPr bwMode="auto">
            <a:xfrm rot="5400000">
              <a:off x="467915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5" name="Straight Connector 44"/>
            <p:cNvCxnSpPr/>
            <p:nvPr userDrawn="1"/>
          </p:nvCxnSpPr>
          <p:spPr bwMode="auto">
            <a:xfrm rot="5400000">
              <a:off x="720010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6" name="Straight Connector 45"/>
            <p:cNvCxnSpPr/>
            <p:nvPr userDrawn="1"/>
          </p:nvCxnSpPr>
          <p:spPr bwMode="auto">
            <a:xfrm rot="5400000">
              <a:off x="75604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7" name="Straight Connector 46"/>
            <p:cNvCxnSpPr/>
            <p:nvPr userDrawn="1"/>
          </p:nvCxnSpPr>
          <p:spPr bwMode="auto">
            <a:xfrm rot="5400000">
              <a:off x="792000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8" name="Straight Connector 47"/>
            <p:cNvCxnSpPr/>
            <p:nvPr userDrawn="1"/>
          </p:nvCxnSpPr>
          <p:spPr bwMode="auto">
            <a:xfrm rot="5400000">
              <a:off x="828000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9" name="Straight Connector 48"/>
            <p:cNvCxnSpPr/>
            <p:nvPr userDrawn="1"/>
          </p:nvCxnSpPr>
          <p:spPr bwMode="auto">
            <a:xfrm rot="5400000">
              <a:off x="864000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0" name="Straight Connector 49"/>
            <p:cNvCxnSpPr/>
            <p:nvPr userDrawn="1"/>
          </p:nvCxnSpPr>
          <p:spPr bwMode="auto">
            <a:xfrm>
              <a:off x="-903288" y="540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1" name="Straight Connector 50"/>
            <p:cNvCxnSpPr/>
            <p:nvPr userDrawn="1"/>
          </p:nvCxnSpPr>
          <p:spPr bwMode="auto">
            <a:xfrm>
              <a:off x="-903288" y="576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2" name="Straight Connector 51"/>
            <p:cNvCxnSpPr/>
            <p:nvPr userDrawn="1"/>
          </p:nvCxnSpPr>
          <p:spPr bwMode="auto">
            <a:xfrm>
              <a:off x="-903288" y="612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3" name="Straight Connector 52"/>
            <p:cNvCxnSpPr/>
            <p:nvPr userDrawn="1"/>
          </p:nvCxnSpPr>
          <p:spPr bwMode="auto">
            <a:xfrm>
              <a:off x="-903288" y="648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4" name="Straight Connector 53"/>
            <p:cNvCxnSpPr/>
            <p:nvPr userDrawn="1"/>
          </p:nvCxnSpPr>
          <p:spPr bwMode="auto">
            <a:xfrm>
              <a:off x="-903288" y="684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52438444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46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8B6E079F-0502-CC4C-9C8B-39554E94F19E}" type="datetime3">
              <a:rPr lang="en-GB" smtClean="0"/>
              <a:pPr/>
              <a:t>20 February, 2019</a:t>
            </a:fld>
            <a:endParaRPr lang="en-GB" dirty="0"/>
          </a:p>
        </p:txBody>
      </p:sp>
      <p:sp>
        <p:nvSpPr>
          <p:cNvPr id="4" name="Footer Placeholder 3"/>
          <p:cNvSpPr>
            <a:spLocks noGrp="1"/>
          </p:cNvSpPr>
          <p:nvPr>
            <p:ph type="ftr" sz="quarter" idx="11"/>
          </p:nvPr>
        </p:nvSpPr>
        <p:spPr>
          <a:xfrm>
            <a:off x="0" y="6480000"/>
            <a:ext cx="9144000" cy="378000"/>
          </a:xfrm>
        </p:spPr>
        <p:txBody>
          <a:bodyPr/>
          <a:lstStyle>
            <a:lvl1pPr algn="ctr">
              <a:defRPr lang="en-GB"/>
            </a:lvl1pPr>
          </a:lstStyle>
          <a:p>
            <a:endParaRPr lang="en-GB"/>
          </a:p>
        </p:txBody>
      </p:sp>
      <p:sp>
        <p:nvSpPr>
          <p:cNvPr id="5" name="Slide Number Placeholder 4"/>
          <p:cNvSpPr>
            <a:spLocks noGrp="1"/>
          </p:cNvSpPr>
          <p:nvPr>
            <p:ph type="sldNum" sz="quarter" idx="12"/>
          </p:nvPr>
        </p:nvSpPr>
        <p:spPr/>
        <p:txBody>
          <a:bodyPr/>
          <a:lstStyle/>
          <a:p>
            <a:fld id="{71F9F866-B438-9445-8D9F-1F8FF6608833}" type="slidenum">
              <a:rPr lang="en-GB" smtClean="0"/>
              <a:pPr/>
              <a:t>‹#›</a:t>
            </a:fld>
            <a:endParaRPr lang="en-GB" dirty="0"/>
          </a:p>
        </p:txBody>
      </p:sp>
      <p:sp>
        <p:nvSpPr>
          <p:cNvPr id="6" name="Rectangle 5"/>
          <p:cNvSpPr/>
          <p:nvPr userDrawn="1"/>
        </p:nvSpPr>
        <p:spPr>
          <a:xfrm>
            <a:off x="0" y="0"/>
            <a:ext cx="9144000" cy="6858000"/>
          </a:xfrm>
          <a:prstGeom prst="rect">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7000" dirty="0">
                <a:latin typeface="Franklin Gothic Book"/>
              </a:rPr>
              <a:t>Layouts for charts, images, tables, smart</a:t>
            </a:r>
            <a:r>
              <a:rPr lang="en-US" sz="7000" baseline="0" dirty="0">
                <a:latin typeface="Franklin Gothic Book"/>
              </a:rPr>
              <a:t> art or video</a:t>
            </a:r>
            <a:endParaRPr lang="en-US" sz="7000" dirty="0">
              <a:latin typeface="Franklin Gothic Book"/>
            </a:endParaRPr>
          </a:p>
        </p:txBody>
      </p:sp>
      <p:grpSp>
        <p:nvGrpSpPr>
          <p:cNvPr id="7" name="Group 6"/>
          <p:cNvGrpSpPr/>
          <p:nvPr userDrawn="1"/>
        </p:nvGrpSpPr>
        <p:grpSpPr>
          <a:xfrm>
            <a:off x="-903288" y="0"/>
            <a:ext cx="9902857" cy="7638450"/>
            <a:chOff x="-903288" y="0"/>
            <a:chExt cx="9902857" cy="7638450"/>
          </a:xfrm>
        </p:grpSpPr>
        <p:cxnSp>
          <p:nvCxnSpPr>
            <p:cNvPr id="8" name="Straight Connector 7"/>
            <p:cNvCxnSpPr/>
            <p:nvPr userDrawn="1"/>
          </p:nvCxnSpPr>
          <p:spPr bwMode="auto">
            <a:xfrm>
              <a:off x="-903288" y="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userDrawn="1"/>
          </p:nvCxnSpPr>
          <p:spPr bwMode="auto">
            <a:xfrm>
              <a:off x="-903288" y="360363"/>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userDrawn="1"/>
          </p:nvCxnSpPr>
          <p:spPr bwMode="auto">
            <a:xfrm>
              <a:off x="-903288" y="719138"/>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userDrawn="1"/>
          </p:nvCxnSpPr>
          <p:spPr bwMode="auto">
            <a:xfrm>
              <a:off x="-903288" y="10795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userDrawn="1"/>
          </p:nvCxnSpPr>
          <p:spPr bwMode="auto">
            <a:xfrm>
              <a:off x="-903288" y="1439863"/>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userDrawn="1"/>
          </p:nvCxnSpPr>
          <p:spPr bwMode="auto">
            <a:xfrm>
              <a:off x="-903288" y="1800225"/>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userDrawn="1"/>
          </p:nvCxnSpPr>
          <p:spPr bwMode="auto">
            <a:xfrm>
              <a:off x="-903288" y="2160588"/>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userDrawn="1"/>
          </p:nvCxnSpPr>
          <p:spPr bwMode="auto">
            <a:xfrm>
              <a:off x="-903288" y="252095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userDrawn="1"/>
          </p:nvCxnSpPr>
          <p:spPr bwMode="auto">
            <a:xfrm>
              <a:off x="-903288" y="2879725"/>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userDrawn="1"/>
          </p:nvCxnSpPr>
          <p:spPr bwMode="auto">
            <a:xfrm>
              <a:off x="-903288" y="3240088"/>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userDrawn="1"/>
          </p:nvCxnSpPr>
          <p:spPr bwMode="auto">
            <a:xfrm>
              <a:off x="-903288" y="360045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userDrawn="1"/>
          </p:nvCxnSpPr>
          <p:spPr bwMode="auto">
            <a:xfrm>
              <a:off x="-903288" y="3960813"/>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userDrawn="1"/>
          </p:nvCxnSpPr>
          <p:spPr bwMode="auto">
            <a:xfrm>
              <a:off x="-903288" y="4319588"/>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userDrawn="1"/>
          </p:nvCxnSpPr>
          <p:spPr bwMode="auto">
            <a:xfrm>
              <a:off x="-903288" y="467995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userDrawn="1"/>
          </p:nvCxnSpPr>
          <p:spPr bwMode="auto">
            <a:xfrm>
              <a:off x="-903288" y="5040313"/>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userDrawn="1"/>
          </p:nvCxnSpPr>
          <p:spPr bwMode="auto">
            <a:xfrm rot="5400000">
              <a:off x="467915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userDrawn="1"/>
          </p:nvCxnSpPr>
          <p:spPr bwMode="auto">
            <a:xfrm rot="5400000">
              <a:off x="431879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userDrawn="1"/>
          </p:nvCxnSpPr>
          <p:spPr bwMode="auto">
            <a:xfrm rot="5400000">
              <a:off x="396001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userDrawn="1"/>
          </p:nvCxnSpPr>
          <p:spPr bwMode="auto">
            <a:xfrm rot="5400000">
              <a:off x="35980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userDrawn="1"/>
          </p:nvCxnSpPr>
          <p:spPr bwMode="auto">
            <a:xfrm rot="5400000">
              <a:off x="323929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userDrawn="1"/>
          </p:nvCxnSpPr>
          <p:spPr bwMode="auto">
            <a:xfrm rot="5400000">
              <a:off x="287893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userDrawn="1"/>
          </p:nvCxnSpPr>
          <p:spPr bwMode="auto">
            <a:xfrm rot="5400000">
              <a:off x="25185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userDrawn="1"/>
          </p:nvCxnSpPr>
          <p:spPr bwMode="auto">
            <a:xfrm rot="5400000">
              <a:off x="215820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userDrawn="1"/>
          </p:nvCxnSpPr>
          <p:spPr bwMode="auto">
            <a:xfrm rot="5400000">
              <a:off x="179943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userDrawn="1"/>
          </p:nvCxnSpPr>
          <p:spPr bwMode="auto">
            <a:xfrm rot="5400000">
              <a:off x="14390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userDrawn="1"/>
          </p:nvCxnSpPr>
          <p:spPr bwMode="auto">
            <a:xfrm rot="5400000">
              <a:off x="107870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userDrawn="1"/>
          </p:nvCxnSpPr>
          <p:spPr bwMode="auto">
            <a:xfrm rot="5400000">
              <a:off x="71834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userDrawn="1"/>
          </p:nvCxnSpPr>
          <p:spPr bwMode="auto">
            <a:xfrm rot="5400000">
              <a:off x="3595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6" name="Straight Connector 35"/>
            <p:cNvCxnSpPr/>
            <p:nvPr userDrawn="1"/>
          </p:nvCxnSpPr>
          <p:spPr bwMode="auto">
            <a:xfrm rot="5400000">
              <a:off x="-79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7" name="Straight Connector 36"/>
            <p:cNvCxnSpPr/>
            <p:nvPr userDrawn="1"/>
          </p:nvCxnSpPr>
          <p:spPr bwMode="auto">
            <a:xfrm rot="5400000">
              <a:off x="-361158"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8" name="Straight Connector 37"/>
            <p:cNvCxnSpPr/>
            <p:nvPr userDrawn="1"/>
          </p:nvCxnSpPr>
          <p:spPr bwMode="auto">
            <a:xfrm rot="5400000">
              <a:off x="683974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9" name="Straight Connector 38"/>
            <p:cNvCxnSpPr/>
            <p:nvPr userDrawn="1"/>
          </p:nvCxnSpPr>
          <p:spPr bwMode="auto">
            <a:xfrm rot="5400000">
              <a:off x="647938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0" name="Straight Connector 39"/>
            <p:cNvCxnSpPr/>
            <p:nvPr userDrawn="1"/>
          </p:nvCxnSpPr>
          <p:spPr bwMode="auto">
            <a:xfrm rot="5400000">
              <a:off x="611901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1" name="Straight Connector 40"/>
            <p:cNvCxnSpPr/>
            <p:nvPr userDrawn="1"/>
          </p:nvCxnSpPr>
          <p:spPr bwMode="auto">
            <a:xfrm rot="5400000">
              <a:off x="575865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2" name="Straight Connector 41"/>
            <p:cNvCxnSpPr/>
            <p:nvPr userDrawn="1"/>
          </p:nvCxnSpPr>
          <p:spPr bwMode="auto">
            <a:xfrm rot="5400000">
              <a:off x="539829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3" name="Straight Connector 42"/>
            <p:cNvCxnSpPr/>
            <p:nvPr userDrawn="1"/>
          </p:nvCxnSpPr>
          <p:spPr bwMode="auto">
            <a:xfrm rot="5400000">
              <a:off x="503951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4" name="Straight Connector 43"/>
            <p:cNvCxnSpPr/>
            <p:nvPr userDrawn="1"/>
          </p:nvCxnSpPr>
          <p:spPr bwMode="auto">
            <a:xfrm rot="5400000">
              <a:off x="467915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5" name="Straight Connector 44"/>
            <p:cNvCxnSpPr/>
            <p:nvPr userDrawn="1"/>
          </p:nvCxnSpPr>
          <p:spPr bwMode="auto">
            <a:xfrm rot="5400000">
              <a:off x="720010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6" name="Straight Connector 45"/>
            <p:cNvCxnSpPr/>
            <p:nvPr userDrawn="1"/>
          </p:nvCxnSpPr>
          <p:spPr bwMode="auto">
            <a:xfrm rot="5400000">
              <a:off x="75604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7" name="Straight Connector 46"/>
            <p:cNvCxnSpPr/>
            <p:nvPr userDrawn="1"/>
          </p:nvCxnSpPr>
          <p:spPr bwMode="auto">
            <a:xfrm rot="5400000">
              <a:off x="792000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8" name="Straight Connector 47"/>
            <p:cNvCxnSpPr/>
            <p:nvPr userDrawn="1"/>
          </p:nvCxnSpPr>
          <p:spPr bwMode="auto">
            <a:xfrm rot="5400000">
              <a:off x="828000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9" name="Straight Connector 48"/>
            <p:cNvCxnSpPr/>
            <p:nvPr userDrawn="1"/>
          </p:nvCxnSpPr>
          <p:spPr bwMode="auto">
            <a:xfrm rot="5400000">
              <a:off x="864000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0" name="Straight Connector 49"/>
            <p:cNvCxnSpPr/>
            <p:nvPr userDrawn="1"/>
          </p:nvCxnSpPr>
          <p:spPr bwMode="auto">
            <a:xfrm>
              <a:off x="-903288" y="540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1" name="Straight Connector 50"/>
            <p:cNvCxnSpPr/>
            <p:nvPr userDrawn="1"/>
          </p:nvCxnSpPr>
          <p:spPr bwMode="auto">
            <a:xfrm>
              <a:off x="-903288" y="576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2" name="Straight Connector 51"/>
            <p:cNvCxnSpPr/>
            <p:nvPr userDrawn="1"/>
          </p:nvCxnSpPr>
          <p:spPr bwMode="auto">
            <a:xfrm>
              <a:off x="-903288" y="612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3" name="Straight Connector 52"/>
            <p:cNvCxnSpPr/>
            <p:nvPr userDrawn="1"/>
          </p:nvCxnSpPr>
          <p:spPr bwMode="auto">
            <a:xfrm>
              <a:off x="-903288" y="648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4" name="Straight Connector 53"/>
            <p:cNvCxnSpPr/>
            <p:nvPr userDrawn="1"/>
          </p:nvCxnSpPr>
          <p:spPr bwMode="auto">
            <a:xfrm>
              <a:off x="-903288" y="684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133727852"/>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6_Custom Layout">
    <p:spTree>
      <p:nvGrpSpPr>
        <p:cNvPr id="1" name=""/>
        <p:cNvGrpSpPr/>
        <p:nvPr/>
      </p:nvGrpSpPr>
      <p:grpSpPr>
        <a:xfrm>
          <a:off x="0" y="0"/>
          <a:ext cx="0" cy="0"/>
          <a:chOff x="0" y="0"/>
          <a:chExt cx="0" cy="0"/>
        </a:xfrm>
      </p:grpSpPr>
      <p:sp>
        <p:nvSpPr>
          <p:cNvPr id="8" name="Rectangle 7"/>
          <p:cNvSpPr/>
          <p:nvPr userDrawn="1"/>
        </p:nvSpPr>
        <p:spPr>
          <a:xfrm>
            <a:off x="0" y="1079999"/>
            <a:ext cx="9144001" cy="5400001"/>
          </a:xfrm>
          <a:prstGeom prst="rect">
            <a:avLst/>
          </a:prstGeom>
          <a:solidFill>
            <a:schemeClr val="bg1">
              <a:lumMod val="9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t"/>
          <a:lstStyle/>
          <a:p>
            <a:pPr algn="ctr">
              <a:spcAft>
                <a:spcPts val="600"/>
              </a:spcAft>
            </a:pPr>
            <a:endParaRPr lang="en-US" dirty="0"/>
          </a:p>
        </p:txBody>
      </p:sp>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8B6E079F-0502-CC4C-9C8B-39554E94F19E}" type="datetime3">
              <a:rPr lang="en-GB" smtClean="0"/>
              <a:pPr/>
              <a:t>20 February, 2019</a:t>
            </a:fld>
            <a:endParaRPr lang="en-GB" dirty="0"/>
          </a:p>
        </p:txBody>
      </p:sp>
      <p:sp>
        <p:nvSpPr>
          <p:cNvPr id="4" name="Footer Placeholder 3"/>
          <p:cNvSpPr>
            <a:spLocks noGrp="1"/>
          </p:cNvSpPr>
          <p:nvPr>
            <p:ph type="ftr" sz="quarter" idx="11"/>
          </p:nvPr>
        </p:nvSpPr>
        <p:spPr>
          <a:xfrm>
            <a:off x="0" y="6480000"/>
            <a:ext cx="9144000" cy="378000"/>
          </a:xfrm>
        </p:spPr>
        <p:txBody>
          <a:bodyPr/>
          <a:lstStyle>
            <a:lvl1pPr algn="ctr">
              <a:defRPr lang="en-GB"/>
            </a:lvl1pPr>
          </a:lstStyle>
          <a:p>
            <a:endParaRPr lang="en-GB"/>
          </a:p>
        </p:txBody>
      </p:sp>
      <p:sp>
        <p:nvSpPr>
          <p:cNvPr id="5" name="Slide Number Placeholder 4"/>
          <p:cNvSpPr>
            <a:spLocks noGrp="1"/>
          </p:cNvSpPr>
          <p:nvPr>
            <p:ph type="sldNum" sz="quarter" idx="12"/>
          </p:nvPr>
        </p:nvSpPr>
        <p:spPr/>
        <p:txBody>
          <a:bodyPr/>
          <a:lstStyle/>
          <a:p>
            <a:fld id="{71F9F866-B438-9445-8D9F-1F8FF6608833}" type="slidenum">
              <a:rPr lang="en-GB" smtClean="0"/>
              <a:pPr/>
              <a:t>‹#›</a:t>
            </a:fld>
            <a:endParaRPr lang="en-GB" dirty="0"/>
          </a:p>
        </p:txBody>
      </p:sp>
      <p:sp>
        <p:nvSpPr>
          <p:cNvPr id="6" name="Round Same Side Corner Rectangle 5"/>
          <p:cNvSpPr/>
          <p:nvPr userDrawn="1"/>
        </p:nvSpPr>
        <p:spPr>
          <a:xfrm>
            <a:off x="358774" y="1411899"/>
            <a:ext cx="2879724" cy="5068102"/>
          </a:xfrm>
          <a:prstGeom prst="round2SameRect">
            <a:avLst>
              <a:gd name="adj1" fmla="val 5071"/>
              <a:gd name="adj2" fmla="val 0"/>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t"/>
          <a:lstStyle/>
          <a:p>
            <a:pPr algn="ctr">
              <a:spcAft>
                <a:spcPts val="600"/>
              </a:spcAft>
            </a:pPr>
            <a:endParaRPr lang="en-US" dirty="0"/>
          </a:p>
        </p:txBody>
      </p:sp>
      <p:sp>
        <p:nvSpPr>
          <p:cNvPr id="10"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4"/>
          </p:nvPr>
        </p:nvSpPr>
        <p:spPr>
          <a:xfrm>
            <a:off x="3598861" y="1411899"/>
            <a:ext cx="4680706" cy="5058751"/>
          </a:xfrm>
          <a:prstGeom prst="round2SameRect">
            <a:avLst>
              <a:gd name="adj1" fmla="val 4426"/>
              <a:gd name="adj2" fmla="val 0"/>
            </a:avLst>
          </a:prstGeom>
        </p:spPr>
        <p:txBody>
          <a:bodyPr/>
          <a:lstStyle/>
          <a:p>
            <a:pPr lvl="0"/>
            <a:r>
              <a:rPr lang="en-US" noProof="0"/>
              <a:t>Click icon to add picture</a:t>
            </a:r>
            <a:endParaRPr lang="en-GB" noProof="0" dirty="0"/>
          </a:p>
        </p:txBody>
      </p:sp>
    </p:spTree>
    <p:extLst>
      <p:ext uri="{BB962C8B-B14F-4D97-AF65-F5344CB8AC3E}">
        <p14:creationId xmlns:p14="http://schemas.microsoft.com/office/powerpoint/2010/main" val="1265707468"/>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8_Custom Layout">
    <p:spTree>
      <p:nvGrpSpPr>
        <p:cNvPr id="1" name=""/>
        <p:cNvGrpSpPr/>
        <p:nvPr/>
      </p:nvGrpSpPr>
      <p:grpSpPr>
        <a:xfrm>
          <a:off x="0" y="0"/>
          <a:ext cx="0" cy="0"/>
          <a:chOff x="0" y="0"/>
          <a:chExt cx="0" cy="0"/>
        </a:xfrm>
      </p:grpSpPr>
      <p:sp>
        <p:nvSpPr>
          <p:cNvPr id="8" name="Rectangle 7"/>
          <p:cNvSpPr/>
          <p:nvPr userDrawn="1"/>
        </p:nvSpPr>
        <p:spPr>
          <a:xfrm>
            <a:off x="0" y="1079999"/>
            <a:ext cx="9144001" cy="5400001"/>
          </a:xfrm>
          <a:prstGeom prst="rect">
            <a:avLst/>
          </a:prstGeom>
          <a:solidFill>
            <a:schemeClr val="bg1">
              <a:lumMod val="9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t"/>
          <a:lstStyle/>
          <a:p>
            <a:pPr algn="ctr">
              <a:spcAft>
                <a:spcPts val="600"/>
              </a:spcAft>
            </a:pPr>
            <a:endParaRPr lang="en-US" dirty="0"/>
          </a:p>
        </p:txBody>
      </p:sp>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8B6E079F-0502-CC4C-9C8B-39554E94F19E}" type="datetime3">
              <a:rPr lang="en-GB" smtClean="0"/>
              <a:pPr/>
              <a:t>20 February, 2019</a:t>
            </a:fld>
            <a:endParaRPr lang="en-GB" dirty="0"/>
          </a:p>
        </p:txBody>
      </p:sp>
      <p:sp>
        <p:nvSpPr>
          <p:cNvPr id="4" name="Footer Placeholder 3"/>
          <p:cNvSpPr>
            <a:spLocks noGrp="1"/>
          </p:cNvSpPr>
          <p:nvPr>
            <p:ph type="ftr" sz="quarter" idx="11"/>
          </p:nvPr>
        </p:nvSpPr>
        <p:spPr>
          <a:xfrm>
            <a:off x="0" y="6480000"/>
            <a:ext cx="9144000" cy="378000"/>
          </a:xfrm>
        </p:spPr>
        <p:txBody>
          <a:bodyPr/>
          <a:lstStyle>
            <a:lvl1pPr algn="ctr">
              <a:defRPr lang="en-GB"/>
            </a:lvl1pPr>
          </a:lstStyle>
          <a:p>
            <a:endParaRPr lang="en-GB"/>
          </a:p>
        </p:txBody>
      </p:sp>
      <p:sp>
        <p:nvSpPr>
          <p:cNvPr id="5" name="Slide Number Placeholder 4"/>
          <p:cNvSpPr>
            <a:spLocks noGrp="1"/>
          </p:cNvSpPr>
          <p:nvPr>
            <p:ph type="sldNum" sz="quarter" idx="12"/>
          </p:nvPr>
        </p:nvSpPr>
        <p:spPr/>
        <p:txBody>
          <a:bodyPr/>
          <a:lstStyle/>
          <a:p>
            <a:fld id="{71F9F866-B438-9445-8D9F-1F8FF6608833}" type="slidenum">
              <a:rPr lang="en-GB" smtClean="0"/>
              <a:pPr/>
              <a:t>‹#›</a:t>
            </a:fld>
            <a:endParaRPr lang="en-GB" dirty="0"/>
          </a:p>
        </p:txBody>
      </p:sp>
      <p:sp>
        <p:nvSpPr>
          <p:cNvPr id="13" name="Text Placeholder 6"/>
          <p:cNvSpPr>
            <a:spLocks noGrp="1"/>
          </p:cNvSpPr>
          <p:nvPr>
            <p:ph type="body" sz="quarter" idx="13"/>
          </p:nvPr>
        </p:nvSpPr>
        <p:spPr>
          <a:xfrm>
            <a:off x="720726" y="2161445"/>
            <a:ext cx="3600000" cy="3238555"/>
          </a:xfrm>
          <a:prstGeom prst="roundRect">
            <a:avLst>
              <a:gd name="adj" fmla="val 5995"/>
            </a:avLst>
          </a:prstGeom>
          <a:solidFill>
            <a:schemeClr val="bg1"/>
          </a:solidFill>
          <a:ln>
            <a:noFill/>
          </a:ln>
        </p:spPr>
        <p:txBody>
          <a:bodyPr lIns="36000" tIns="36000" rIns="36000" bIns="36000">
            <a:noAutofit/>
          </a:bodyPr>
          <a:lstStyle>
            <a:lvl1pPr marL="0" marR="0" indent="0" algn="l" defTabSz="914400" rtl="0" eaLnBrk="0" fontAlgn="base" latinLnBrk="0" hangingPunct="0">
              <a:lnSpc>
                <a:spcPct val="100000"/>
              </a:lnSpc>
              <a:spcBef>
                <a:spcPts val="0"/>
              </a:spcBef>
              <a:spcAft>
                <a:spcPts val="12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Click to edit Master text styles</a:t>
            </a:r>
          </a:p>
          <a:p>
            <a:pPr marL="0" marR="0" lvl="1"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Second level</a:t>
            </a:r>
          </a:p>
          <a:p>
            <a:pPr marL="0" marR="0" lvl="2"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Third level</a:t>
            </a:r>
          </a:p>
          <a:p>
            <a:pPr marL="0" marR="0" lvl="3"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Fourth level</a:t>
            </a:r>
          </a:p>
        </p:txBody>
      </p:sp>
      <p:sp>
        <p:nvSpPr>
          <p:cNvPr id="14" name="Text Placeholder 6"/>
          <p:cNvSpPr>
            <a:spLocks noGrp="1"/>
          </p:cNvSpPr>
          <p:nvPr>
            <p:ph type="body" sz="quarter" idx="14"/>
          </p:nvPr>
        </p:nvSpPr>
        <p:spPr>
          <a:xfrm>
            <a:off x="4679567" y="2161445"/>
            <a:ext cx="3600002" cy="3238555"/>
          </a:xfrm>
          <a:prstGeom prst="roundRect">
            <a:avLst>
              <a:gd name="adj" fmla="val 5995"/>
            </a:avLst>
          </a:prstGeom>
          <a:solidFill>
            <a:schemeClr val="bg1"/>
          </a:solidFill>
          <a:ln>
            <a:noFill/>
          </a:ln>
        </p:spPr>
        <p:txBody>
          <a:bodyPr lIns="36000" tIns="36000" rIns="36000" bIns="36000">
            <a:noAutofit/>
          </a:bodyPr>
          <a:lstStyle>
            <a:lvl1pPr marL="0" marR="0" indent="0" algn="l" defTabSz="914400" rtl="0" eaLnBrk="0" fontAlgn="base" latinLnBrk="0" hangingPunct="0">
              <a:lnSpc>
                <a:spcPct val="100000"/>
              </a:lnSpc>
              <a:spcBef>
                <a:spcPts val="0"/>
              </a:spcBef>
              <a:spcAft>
                <a:spcPts val="12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Click to edit Master text styles</a:t>
            </a:r>
          </a:p>
          <a:p>
            <a:pPr marL="0" marR="0" lvl="1"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Second level</a:t>
            </a:r>
          </a:p>
          <a:p>
            <a:pPr marL="0" marR="0" lvl="2"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Third level</a:t>
            </a:r>
          </a:p>
          <a:p>
            <a:pPr marL="0" marR="0" lvl="3"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Fourth level</a:t>
            </a:r>
          </a:p>
        </p:txBody>
      </p:sp>
    </p:spTree>
    <p:extLst>
      <p:ext uri="{BB962C8B-B14F-4D97-AF65-F5344CB8AC3E}">
        <p14:creationId xmlns:p14="http://schemas.microsoft.com/office/powerpoint/2010/main" val="2544350321"/>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10_Custom Layout">
    <p:spTree>
      <p:nvGrpSpPr>
        <p:cNvPr id="1" name=""/>
        <p:cNvGrpSpPr/>
        <p:nvPr/>
      </p:nvGrpSpPr>
      <p:grpSpPr>
        <a:xfrm>
          <a:off x="0" y="0"/>
          <a:ext cx="0" cy="0"/>
          <a:chOff x="0" y="0"/>
          <a:chExt cx="0" cy="0"/>
        </a:xfrm>
      </p:grpSpPr>
      <p:sp>
        <p:nvSpPr>
          <p:cNvPr id="8" name="Rectangle 7"/>
          <p:cNvSpPr/>
          <p:nvPr userDrawn="1"/>
        </p:nvSpPr>
        <p:spPr>
          <a:xfrm>
            <a:off x="0" y="1079999"/>
            <a:ext cx="9144001" cy="5400001"/>
          </a:xfrm>
          <a:prstGeom prst="rect">
            <a:avLst/>
          </a:prstGeom>
          <a:solidFill>
            <a:schemeClr val="bg1">
              <a:lumMod val="9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t"/>
          <a:lstStyle/>
          <a:p>
            <a:pPr algn="ctr">
              <a:spcAft>
                <a:spcPts val="600"/>
              </a:spcAft>
            </a:pPr>
            <a:endParaRPr lang="en-US" dirty="0"/>
          </a:p>
        </p:txBody>
      </p:sp>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8B6E079F-0502-CC4C-9C8B-39554E94F19E}" type="datetime3">
              <a:rPr lang="en-GB" smtClean="0"/>
              <a:pPr/>
              <a:t>20 February, 2019</a:t>
            </a:fld>
            <a:endParaRPr lang="en-GB" dirty="0"/>
          </a:p>
        </p:txBody>
      </p:sp>
      <p:sp>
        <p:nvSpPr>
          <p:cNvPr id="4" name="Footer Placeholder 3"/>
          <p:cNvSpPr>
            <a:spLocks noGrp="1"/>
          </p:cNvSpPr>
          <p:nvPr>
            <p:ph type="ftr" sz="quarter" idx="11"/>
          </p:nvPr>
        </p:nvSpPr>
        <p:spPr>
          <a:xfrm>
            <a:off x="0" y="6480000"/>
            <a:ext cx="9144000" cy="378000"/>
          </a:xfrm>
        </p:spPr>
        <p:txBody>
          <a:bodyPr/>
          <a:lstStyle>
            <a:lvl1pPr algn="ctr">
              <a:defRPr lang="en-GB"/>
            </a:lvl1pPr>
          </a:lstStyle>
          <a:p>
            <a:endParaRPr lang="en-GB"/>
          </a:p>
        </p:txBody>
      </p:sp>
      <p:sp>
        <p:nvSpPr>
          <p:cNvPr id="5" name="Slide Number Placeholder 4"/>
          <p:cNvSpPr>
            <a:spLocks noGrp="1"/>
          </p:cNvSpPr>
          <p:nvPr>
            <p:ph type="sldNum" sz="quarter" idx="12"/>
          </p:nvPr>
        </p:nvSpPr>
        <p:spPr/>
        <p:txBody>
          <a:bodyPr/>
          <a:lstStyle/>
          <a:p>
            <a:fld id="{71F9F866-B438-9445-8D9F-1F8FF6608833}" type="slidenum">
              <a:rPr lang="en-GB" smtClean="0"/>
              <a:pPr/>
              <a:t>‹#›</a:t>
            </a:fld>
            <a:endParaRPr lang="en-GB" dirty="0"/>
          </a:p>
        </p:txBody>
      </p:sp>
      <p:sp>
        <p:nvSpPr>
          <p:cNvPr id="6" name="Round Same Side Corner Rectangle 5"/>
          <p:cNvSpPr/>
          <p:nvPr userDrawn="1"/>
        </p:nvSpPr>
        <p:spPr>
          <a:xfrm>
            <a:off x="358774" y="1411899"/>
            <a:ext cx="2879724" cy="5068102"/>
          </a:xfrm>
          <a:prstGeom prst="round2SameRect">
            <a:avLst>
              <a:gd name="adj1" fmla="val 5071"/>
              <a:gd name="adj2" fmla="val 0"/>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t"/>
          <a:lstStyle/>
          <a:p>
            <a:pPr algn="ctr">
              <a:spcAft>
                <a:spcPts val="600"/>
              </a:spcAft>
            </a:pPr>
            <a:endParaRPr lang="en-US" dirty="0"/>
          </a:p>
        </p:txBody>
      </p:sp>
      <p:sp>
        <p:nvSpPr>
          <p:cNvPr id="10"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4"/>
          </p:nvPr>
        </p:nvSpPr>
        <p:spPr>
          <a:xfrm>
            <a:off x="3598861" y="1411899"/>
            <a:ext cx="4680706" cy="1111877"/>
          </a:xfrm>
          <a:prstGeom prst="roundRect">
            <a:avLst/>
          </a:prstGeom>
        </p:spPr>
        <p:txBody>
          <a:bodyPr/>
          <a:lstStyle/>
          <a:p>
            <a:pPr lvl="0"/>
            <a:r>
              <a:rPr lang="en-US" noProof="0"/>
              <a:t>Click icon to add picture</a:t>
            </a:r>
            <a:endParaRPr lang="en-GB" noProof="0" dirty="0"/>
          </a:p>
        </p:txBody>
      </p:sp>
      <p:sp>
        <p:nvSpPr>
          <p:cNvPr id="58" name="Text Placeholder 6"/>
          <p:cNvSpPr>
            <a:spLocks noGrp="1"/>
          </p:cNvSpPr>
          <p:nvPr>
            <p:ph type="body" sz="quarter" idx="15"/>
          </p:nvPr>
        </p:nvSpPr>
        <p:spPr>
          <a:xfrm>
            <a:off x="3598860" y="2879725"/>
            <a:ext cx="4680709" cy="3240275"/>
          </a:xfrm>
          <a:prstGeom prst="roundRect">
            <a:avLst>
              <a:gd name="adj" fmla="val 5995"/>
            </a:avLst>
          </a:prstGeom>
          <a:solidFill>
            <a:schemeClr val="bg1"/>
          </a:solidFill>
          <a:ln>
            <a:noFill/>
          </a:ln>
        </p:spPr>
        <p:txBody>
          <a:bodyPr lIns="36000" tIns="36000" rIns="36000" bIns="36000">
            <a:noAutofit/>
          </a:bodyPr>
          <a:lstStyle>
            <a:lvl1pPr marL="0" marR="0" indent="0" algn="l" defTabSz="914400" rtl="0" eaLnBrk="0" fontAlgn="base" latinLnBrk="0" hangingPunct="0">
              <a:lnSpc>
                <a:spcPct val="100000"/>
              </a:lnSpc>
              <a:spcBef>
                <a:spcPts val="0"/>
              </a:spcBef>
              <a:spcAft>
                <a:spcPts val="12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Click to edit Master text styles</a:t>
            </a:r>
          </a:p>
          <a:p>
            <a:pPr marL="0" marR="0" lvl="1"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Second level</a:t>
            </a:r>
          </a:p>
          <a:p>
            <a:pPr marL="0" marR="0" lvl="2"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Third level</a:t>
            </a:r>
          </a:p>
          <a:p>
            <a:pPr marL="0" marR="0" lvl="3"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Fourth level</a:t>
            </a:r>
          </a:p>
        </p:txBody>
      </p:sp>
    </p:spTree>
    <p:extLst>
      <p:ext uri="{BB962C8B-B14F-4D97-AF65-F5344CB8AC3E}">
        <p14:creationId xmlns:p14="http://schemas.microsoft.com/office/powerpoint/2010/main" val="4101327516"/>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11_Custom Layout">
    <p:spTree>
      <p:nvGrpSpPr>
        <p:cNvPr id="1" name=""/>
        <p:cNvGrpSpPr/>
        <p:nvPr/>
      </p:nvGrpSpPr>
      <p:grpSpPr>
        <a:xfrm>
          <a:off x="0" y="0"/>
          <a:ext cx="0" cy="0"/>
          <a:chOff x="0" y="0"/>
          <a:chExt cx="0" cy="0"/>
        </a:xfrm>
      </p:grpSpPr>
      <p:sp>
        <p:nvSpPr>
          <p:cNvPr id="8" name="Rectangle 7"/>
          <p:cNvSpPr/>
          <p:nvPr userDrawn="1"/>
        </p:nvSpPr>
        <p:spPr>
          <a:xfrm>
            <a:off x="0" y="1079999"/>
            <a:ext cx="9144001" cy="5400001"/>
          </a:xfrm>
          <a:prstGeom prst="rect">
            <a:avLst/>
          </a:prstGeom>
          <a:solidFill>
            <a:schemeClr val="bg1">
              <a:lumMod val="9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t"/>
          <a:lstStyle/>
          <a:p>
            <a:pPr algn="ctr">
              <a:spcAft>
                <a:spcPts val="600"/>
              </a:spcAft>
            </a:pPr>
            <a:endParaRPr lang="en-US" dirty="0"/>
          </a:p>
        </p:txBody>
      </p:sp>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8B6E079F-0502-CC4C-9C8B-39554E94F19E}" type="datetime3">
              <a:rPr lang="en-GB" smtClean="0"/>
              <a:pPr/>
              <a:t>20 February, 2019</a:t>
            </a:fld>
            <a:endParaRPr lang="en-GB" dirty="0"/>
          </a:p>
        </p:txBody>
      </p:sp>
      <p:sp>
        <p:nvSpPr>
          <p:cNvPr id="4" name="Footer Placeholder 3"/>
          <p:cNvSpPr>
            <a:spLocks noGrp="1"/>
          </p:cNvSpPr>
          <p:nvPr>
            <p:ph type="ftr" sz="quarter" idx="11"/>
          </p:nvPr>
        </p:nvSpPr>
        <p:spPr>
          <a:xfrm>
            <a:off x="0" y="6480000"/>
            <a:ext cx="9144000" cy="378000"/>
          </a:xfrm>
        </p:spPr>
        <p:txBody>
          <a:bodyPr/>
          <a:lstStyle>
            <a:lvl1pPr algn="ctr">
              <a:defRPr lang="en-GB"/>
            </a:lvl1pPr>
          </a:lstStyle>
          <a:p>
            <a:endParaRPr lang="en-GB"/>
          </a:p>
        </p:txBody>
      </p:sp>
      <p:sp>
        <p:nvSpPr>
          <p:cNvPr id="5" name="Slide Number Placeholder 4"/>
          <p:cNvSpPr>
            <a:spLocks noGrp="1"/>
          </p:cNvSpPr>
          <p:nvPr>
            <p:ph type="sldNum" sz="quarter" idx="12"/>
          </p:nvPr>
        </p:nvSpPr>
        <p:spPr/>
        <p:txBody>
          <a:bodyPr/>
          <a:lstStyle/>
          <a:p>
            <a:fld id="{71F9F866-B438-9445-8D9F-1F8FF6608833}" type="slidenum">
              <a:rPr lang="en-GB" smtClean="0"/>
              <a:pPr/>
              <a:t>‹#›</a:t>
            </a:fld>
            <a:endParaRPr lang="en-GB" dirty="0"/>
          </a:p>
        </p:txBody>
      </p:sp>
      <p:sp>
        <p:nvSpPr>
          <p:cNvPr id="6" name="Round Same Side Corner Rectangle 5"/>
          <p:cNvSpPr/>
          <p:nvPr userDrawn="1"/>
        </p:nvSpPr>
        <p:spPr>
          <a:xfrm>
            <a:off x="358774" y="1439863"/>
            <a:ext cx="2879724" cy="5040138"/>
          </a:xfrm>
          <a:prstGeom prst="round2SameRect">
            <a:avLst>
              <a:gd name="adj1" fmla="val 5071"/>
              <a:gd name="adj2" fmla="val 0"/>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t"/>
          <a:lstStyle/>
          <a:p>
            <a:pPr algn="ctr">
              <a:spcAft>
                <a:spcPts val="600"/>
              </a:spcAft>
            </a:pPr>
            <a:endParaRPr lang="en-US" dirty="0"/>
          </a:p>
        </p:txBody>
      </p:sp>
      <p:sp>
        <p:nvSpPr>
          <p:cNvPr id="10"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4"/>
          </p:nvPr>
        </p:nvSpPr>
        <p:spPr>
          <a:xfrm>
            <a:off x="3598860" y="5400000"/>
            <a:ext cx="4717259" cy="1080000"/>
          </a:xfrm>
          <a:prstGeom prst="round2SameRect">
            <a:avLst/>
          </a:prstGeom>
        </p:spPr>
        <p:txBody>
          <a:bodyPr/>
          <a:lstStyle/>
          <a:p>
            <a:pPr lvl="0"/>
            <a:r>
              <a:rPr lang="en-US" noProof="0"/>
              <a:t>Click icon to add picture</a:t>
            </a:r>
            <a:endParaRPr lang="en-GB" noProof="0" dirty="0"/>
          </a:p>
        </p:txBody>
      </p:sp>
      <p:sp>
        <p:nvSpPr>
          <p:cNvPr id="58" name="Text Placeholder 6"/>
          <p:cNvSpPr>
            <a:spLocks noGrp="1"/>
          </p:cNvSpPr>
          <p:nvPr>
            <p:ph type="body" sz="quarter" idx="15"/>
          </p:nvPr>
        </p:nvSpPr>
        <p:spPr>
          <a:xfrm>
            <a:off x="3598861" y="1439863"/>
            <a:ext cx="2159000" cy="3600450"/>
          </a:xfrm>
          <a:prstGeom prst="roundRect">
            <a:avLst>
              <a:gd name="adj" fmla="val 5995"/>
            </a:avLst>
          </a:prstGeom>
          <a:solidFill>
            <a:schemeClr val="bg1"/>
          </a:solidFill>
          <a:ln>
            <a:noFill/>
          </a:ln>
        </p:spPr>
        <p:txBody>
          <a:bodyPr lIns="36000" tIns="36000" rIns="36000" bIns="36000">
            <a:noAutofit/>
          </a:bodyPr>
          <a:lstStyle>
            <a:lvl1pPr marL="0" marR="0" indent="0" algn="l" defTabSz="914400" rtl="0" eaLnBrk="0" fontAlgn="base" latinLnBrk="0" hangingPunct="0">
              <a:lnSpc>
                <a:spcPct val="100000"/>
              </a:lnSpc>
              <a:spcBef>
                <a:spcPts val="0"/>
              </a:spcBef>
              <a:spcAft>
                <a:spcPts val="12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Click to edit Master text styles</a:t>
            </a:r>
          </a:p>
          <a:p>
            <a:pPr marL="0" marR="0" lvl="1"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Second level</a:t>
            </a:r>
          </a:p>
          <a:p>
            <a:pPr marL="0" marR="0" lvl="2"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Third level</a:t>
            </a:r>
          </a:p>
          <a:p>
            <a:pPr marL="0" marR="0" lvl="3"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Fourth level</a:t>
            </a:r>
          </a:p>
        </p:txBody>
      </p:sp>
      <p:sp>
        <p:nvSpPr>
          <p:cNvPr id="59" name="Text Placeholder 6"/>
          <p:cNvSpPr>
            <a:spLocks noGrp="1"/>
          </p:cNvSpPr>
          <p:nvPr>
            <p:ph type="body" sz="quarter" idx="16"/>
          </p:nvPr>
        </p:nvSpPr>
        <p:spPr>
          <a:xfrm>
            <a:off x="6118224" y="1439863"/>
            <a:ext cx="2197896" cy="3600450"/>
          </a:xfrm>
          <a:prstGeom prst="roundRect">
            <a:avLst>
              <a:gd name="adj" fmla="val 5995"/>
            </a:avLst>
          </a:prstGeom>
          <a:solidFill>
            <a:schemeClr val="bg1"/>
          </a:solidFill>
          <a:ln>
            <a:noFill/>
          </a:ln>
        </p:spPr>
        <p:txBody>
          <a:bodyPr lIns="36000" tIns="36000" rIns="36000" bIns="36000">
            <a:noAutofit/>
          </a:bodyPr>
          <a:lstStyle>
            <a:lvl1pPr marL="0" marR="0" indent="0" algn="l" defTabSz="914400" rtl="0" eaLnBrk="0" fontAlgn="base" latinLnBrk="0" hangingPunct="0">
              <a:lnSpc>
                <a:spcPct val="100000"/>
              </a:lnSpc>
              <a:spcBef>
                <a:spcPts val="0"/>
              </a:spcBef>
              <a:spcAft>
                <a:spcPts val="12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Click to edit Master text styles</a:t>
            </a:r>
          </a:p>
          <a:p>
            <a:pPr marL="0" marR="0" lvl="1"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Second level</a:t>
            </a:r>
          </a:p>
          <a:p>
            <a:pPr marL="0" marR="0" lvl="2"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Third level</a:t>
            </a:r>
          </a:p>
          <a:p>
            <a:pPr marL="0" marR="0" lvl="3"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Fourth level</a:t>
            </a:r>
          </a:p>
        </p:txBody>
      </p:sp>
    </p:spTree>
    <p:extLst>
      <p:ext uri="{BB962C8B-B14F-4D97-AF65-F5344CB8AC3E}">
        <p14:creationId xmlns:p14="http://schemas.microsoft.com/office/powerpoint/2010/main" val="603055044"/>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12_Custom Layout">
    <p:spTree>
      <p:nvGrpSpPr>
        <p:cNvPr id="1" name=""/>
        <p:cNvGrpSpPr/>
        <p:nvPr/>
      </p:nvGrpSpPr>
      <p:grpSpPr>
        <a:xfrm>
          <a:off x="0" y="0"/>
          <a:ext cx="0" cy="0"/>
          <a:chOff x="0" y="0"/>
          <a:chExt cx="0" cy="0"/>
        </a:xfrm>
      </p:grpSpPr>
      <p:sp>
        <p:nvSpPr>
          <p:cNvPr id="10" name="Rectangle 9"/>
          <p:cNvSpPr/>
          <p:nvPr userDrawn="1"/>
        </p:nvSpPr>
        <p:spPr>
          <a:xfrm>
            <a:off x="0" y="1800224"/>
            <a:ext cx="9144001" cy="4679775"/>
          </a:xfrm>
          <a:prstGeom prst="rect">
            <a:avLst/>
          </a:prstGeom>
          <a:solidFill>
            <a:schemeClr val="bg1">
              <a:lumMod val="9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t"/>
          <a:lstStyle/>
          <a:p>
            <a:pPr algn="ctr">
              <a:spcAft>
                <a:spcPts val="600"/>
              </a:spcAft>
            </a:pPr>
            <a:endParaRPr lang="en-US" dirty="0"/>
          </a:p>
        </p:txBody>
      </p:sp>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8B6E079F-0502-CC4C-9C8B-39554E94F19E}" type="datetime3">
              <a:rPr lang="en-GB" smtClean="0"/>
              <a:pPr/>
              <a:t>20 February, 2019</a:t>
            </a:fld>
            <a:endParaRPr lang="en-GB" dirty="0"/>
          </a:p>
        </p:txBody>
      </p:sp>
      <p:sp>
        <p:nvSpPr>
          <p:cNvPr id="4" name="Footer Placeholder 3"/>
          <p:cNvSpPr>
            <a:spLocks noGrp="1"/>
          </p:cNvSpPr>
          <p:nvPr>
            <p:ph type="ftr" sz="quarter" idx="11"/>
          </p:nvPr>
        </p:nvSpPr>
        <p:spPr>
          <a:xfrm>
            <a:off x="0" y="6480000"/>
            <a:ext cx="9144000" cy="378000"/>
          </a:xfrm>
        </p:spPr>
        <p:txBody>
          <a:bodyPr/>
          <a:lstStyle>
            <a:lvl1pPr algn="ctr">
              <a:defRPr lang="en-GB"/>
            </a:lvl1pPr>
          </a:lstStyle>
          <a:p>
            <a:endParaRPr lang="en-GB"/>
          </a:p>
        </p:txBody>
      </p:sp>
      <p:sp>
        <p:nvSpPr>
          <p:cNvPr id="5" name="Slide Number Placeholder 4"/>
          <p:cNvSpPr>
            <a:spLocks noGrp="1"/>
          </p:cNvSpPr>
          <p:nvPr>
            <p:ph type="sldNum" sz="quarter" idx="12"/>
          </p:nvPr>
        </p:nvSpPr>
        <p:spPr/>
        <p:txBody>
          <a:bodyPr/>
          <a:lstStyle/>
          <a:p>
            <a:fld id="{71F9F866-B438-9445-8D9F-1F8FF6608833}" type="slidenum">
              <a:rPr lang="en-GB" smtClean="0"/>
              <a:pPr/>
              <a:t>‹#›</a:t>
            </a:fld>
            <a:endParaRPr lang="en-GB" dirty="0"/>
          </a:p>
        </p:txBody>
      </p:sp>
      <p:sp>
        <p:nvSpPr>
          <p:cNvPr id="7" name="Oval 6"/>
          <p:cNvSpPr/>
          <p:nvPr userDrawn="1"/>
        </p:nvSpPr>
        <p:spPr>
          <a:xfrm>
            <a:off x="720725" y="2158844"/>
            <a:ext cx="1800225" cy="1800225"/>
          </a:xfrm>
          <a:prstGeom prst="ellipse">
            <a:avLst/>
          </a:prstGeom>
          <a:solidFill>
            <a:schemeClr val="bg1"/>
          </a:solidFill>
          <a:ln w="3175" cmpd="sng">
            <a:noFill/>
          </a:ln>
          <a:effectLst/>
        </p:spPr>
        <p:style>
          <a:lnRef idx="1">
            <a:schemeClr val="accent1"/>
          </a:lnRef>
          <a:fillRef idx="3">
            <a:schemeClr val="accent1"/>
          </a:fillRef>
          <a:effectRef idx="2">
            <a:schemeClr val="accent1"/>
          </a:effectRef>
          <a:fontRef idx="minor">
            <a:schemeClr val="lt1"/>
          </a:fontRef>
        </p:style>
        <p:txBody>
          <a:bodyPr lIns="36000" tIns="36000" rIns="36000" bIns="36000" rtlCol="0" anchor="t"/>
          <a:lstStyle/>
          <a:p>
            <a:pPr>
              <a:spcAft>
                <a:spcPts val="600"/>
              </a:spcAft>
            </a:pPr>
            <a:r>
              <a:rPr lang="en-GB" sz="1300" dirty="0">
                <a:latin typeface="Franklin Gothic Book"/>
                <a:cs typeface="Franklin Gothic Book"/>
              </a:rPr>
              <a:t>Project Summary</a:t>
            </a:r>
          </a:p>
        </p:txBody>
      </p:sp>
      <p:sp>
        <p:nvSpPr>
          <p:cNvPr id="8" name="Rounded Rectangle 7"/>
          <p:cNvSpPr/>
          <p:nvPr userDrawn="1"/>
        </p:nvSpPr>
        <p:spPr>
          <a:xfrm>
            <a:off x="720725" y="4319775"/>
            <a:ext cx="1800225" cy="1800225"/>
          </a:xfrm>
          <a:prstGeom prst="roundRect">
            <a:avLst>
              <a:gd name="adj" fmla="val 7738"/>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rtlCol="0" anchor="t"/>
          <a:lstStyle/>
          <a:p>
            <a:pPr algn="ctr">
              <a:spcAft>
                <a:spcPts val="600"/>
              </a:spcAft>
            </a:pPr>
            <a:endParaRPr lang="en-US" dirty="0"/>
          </a:p>
        </p:txBody>
      </p:sp>
      <p:sp>
        <p:nvSpPr>
          <p:cNvPr id="9" name="Round Same Side Corner Rectangle 8"/>
          <p:cNvSpPr/>
          <p:nvPr userDrawn="1"/>
        </p:nvSpPr>
        <p:spPr>
          <a:xfrm>
            <a:off x="5038724" y="2158844"/>
            <a:ext cx="3600845" cy="4311806"/>
          </a:xfrm>
          <a:prstGeom prst="round2SameRect">
            <a:avLst>
              <a:gd name="adj1" fmla="val 3720"/>
              <a:gd name="adj2" fmla="val 0"/>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rtlCol="0" anchor="t"/>
          <a:lstStyle/>
          <a:p>
            <a:pPr algn="ctr">
              <a:spcAft>
                <a:spcPts val="600"/>
              </a:spcAft>
            </a:pPr>
            <a:endParaRPr lang="en-US" dirty="0"/>
          </a:p>
        </p:txBody>
      </p:sp>
      <p:sp>
        <p:nvSpPr>
          <p:cNvPr id="12"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4"/>
          </p:nvPr>
        </p:nvSpPr>
        <p:spPr>
          <a:xfrm>
            <a:off x="2878135" y="2160588"/>
            <a:ext cx="1800226" cy="4310062"/>
          </a:xfrm>
          <a:prstGeom prst="round2SameRect">
            <a:avLst>
              <a:gd name="adj1" fmla="val 10230"/>
              <a:gd name="adj2" fmla="val 0"/>
            </a:avLst>
          </a:prstGeom>
        </p:spPr>
        <p:txBody>
          <a:bodyPr/>
          <a:lstStyle/>
          <a:p>
            <a:pPr lvl="0"/>
            <a:r>
              <a:rPr lang="en-US" noProof="0"/>
              <a:t>Click icon to add picture</a:t>
            </a:r>
            <a:endParaRPr lang="en-GB" noProof="0" dirty="0"/>
          </a:p>
        </p:txBody>
      </p:sp>
    </p:spTree>
    <p:extLst>
      <p:ext uri="{BB962C8B-B14F-4D97-AF65-F5344CB8AC3E}">
        <p14:creationId xmlns:p14="http://schemas.microsoft.com/office/powerpoint/2010/main" val="2627588368"/>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14_Custom Layout">
    <p:spTree>
      <p:nvGrpSpPr>
        <p:cNvPr id="1" name=""/>
        <p:cNvGrpSpPr/>
        <p:nvPr/>
      </p:nvGrpSpPr>
      <p:grpSpPr>
        <a:xfrm>
          <a:off x="0" y="0"/>
          <a:ext cx="0" cy="0"/>
          <a:chOff x="0" y="0"/>
          <a:chExt cx="0" cy="0"/>
        </a:xfrm>
      </p:grpSpPr>
      <p:sp>
        <p:nvSpPr>
          <p:cNvPr id="10" name="Rectangle 9"/>
          <p:cNvSpPr/>
          <p:nvPr userDrawn="1"/>
        </p:nvSpPr>
        <p:spPr>
          <a:xfrm>
            <a:off x="0" y="1800225"/>
            <a:ext cx="9144001" cy="4679775"/>
          </a:xfrm>
          <a:prstGeom prst="rect">
            <a:avLst/>
          </a:prstGeom>
          <a:solidFill>
            <a:schemeClr val="bg1">
              <a:lumMod val="9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t"/>
          <a:lstStyle/>
          <a:p>
            <a:pPr algn="ctr">
              <a:spcAft>
                <a:spcPts val="600"/>
              </a:spcAft>
            </a:pPr>
            <a:endParaRPr lang="en-US" dirty="0"/>
          </a:p>
        </p:txBody>
      </p:sp>
      <p:sp>
        <p:nvSpPr>
          <p:cNvPr id="11"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4"/>
          </p:nvPr>
        </p:nvSpPr>
        <p:spPr>
          <a:xfrm>
            <a:off x="720725" y="4319588"/>
            <a:ext cx="3957636" cy="2151062"/>
          </a:xfrm>
          <a:prstGeom prst="round2SameRect">
            <a:avLst>
              <a:gd name="adj1" fmla="val 10230"/>
              <a:gd name="adj2" fmla="val 0"/>
            </a:avLst>
          </a:prstGeom>
        </p:spPr>
        <p:txBody>
          <a:bodyPr/>
          <a:lstStyle/>
          <a:p>
            <a:pPr lvl="0"/>
            <a:r>
              <a:rPr lang="en-US" noProof="0"/>
              <a:t>Click icon to add picture</a:t>
            </a:r>
            <a:endParaRPr lang="en-GB" noProof="0" dirty="0"/>
          </a:p>
        </p:txBody>
      </p:sp>
      <p:sp>
        <p:nvSpPr>
          <p:cNvPr id="2" name="Title 1"/>
          <p:cNvSpPr>
            <a:spLocks noGrp="1"/>
          </p:cNvSpPr>
          <p:nvPr>
            <p:ph type="title"/>
          </p:nvPr>
        </p:nvSpPr>
        <p:spPr/>
        <p:txBody>
          <a:bodyPr/>
          <a:lstStyle>
            <a:lvl1pPr>
              <a:defRPr>
                <a:latin typeface="Bodoni MT" panose="02070603080606020203" pitchFamily="18" charset="0"/>
              </a:defRPr>
            </a:lvl1p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8B6E079F-0502-CC4C-9C8B-39554E94F19E}" type="datetime3">
              <a:rPr lang="en-GB" smtClean="0"/>
              <a:pPr/>
              <a:t>20 February, 2019</a:t>
            </a:fld>
            <a:endParaRPr lang="en-GB" dirty="0"/>
          </a:p>
        </p:txBody>
      </p:sp>
      <p:sp>
        <p:nvSpPr>
          <p:cNvPr id="4" name="Footer Placeholder 3"/>
          <p:cNvSpPr>
            <a:spLocks noGrp="1"/>
          </p:cNvSpPr>
          <p:nvPr>
            <p:ph type="ftr" sz="quarter" idx="11"/>
          </p:nvPr>
        </p:nvSpPr>
        <p:spPr>
          <a:xfrm>
            <a:off x="0" y="6480000"/>
            <a:ext cx="9144000" cy="378000"/>
          </a:xfrm>
        </p:spPr>
        <p:txBody>
          <a:bodyPr/>
          <a:lstStyle>
            <a:lvl1pPr algn="ctr">
              <a:defRPr lang="en-GB"/>
            </a:lvl1pPr>
          </a:lstStyle>
          <a:p>
            <a:endParaRPr lang="en-GB"/>
          </a:p>
        </p:txBody>
      </p:sp>
      <p:sp>
        <p:nvSpPr>
          <p:cNvPr id="5" name="Slide Number Placeholder 4"/>
          <p:cNvSpPr>
            <a:spLocks noGrp="1"/>
          </p:cNvSpPr>
          <p:nvPr>
            <p:ph type="sldNum" sz="quarter" idx="12"/>
          </p:nvPr>
        </p:nvSpPr>
        <p:spPr/>
        <p:txBody>
          <a:bodyPr/>
          <a:lstStyle/>
          <a:p>
            <a:fld id="{71F9F866-B438-9445-8D9F-1F8FF6608833}" type="slidenum">
              <a:rPr lang="en-GB" smtClean="0"/>
              <a:pPr/>
              <a:t>‹#›</a:t>
            </a:fld>
            <a:endParaRPr lang="en-GB" dirty="0"/>
          </a:p>
        </p:txBody>
      </p:sp>
      <p:sp>
        <p:nvSpPr>
          <p:cNvPr id="7" name="Oval 6"/>
          <p:cNvSpPr/>
          <p:nvPr userDrawn="1"/>
        </p:nvSpPr>
        <p:spPr>
          <a:xfrm>
            <a:off x="720725" y="2158844"/>
            <a:ext cx="1800225" cy="1800225"/>
          </a:xfrm>
          <a:prstGeom prst="ellipse">
            <a:avLst/>
          </a:prstGeom>
          <a:solidFill>
            <a:schemeClr val="bg1"/>
          </a:solidFill>
          <a:ln w="3175" cmpd="sng">
            <a:noFill/>
          </a:ln>
          <a:effectLst/>
        </p:spPr>
        <p:style>
          <a:lnRef idx="1">
            <a:schemeClr val="accent1"/>
          </a:lnRef>
          <a:fillRef idx="3">
            <a:schemeClr val="accent1"/>
          </a:fillRef>
          <a:effectRef idx="2">
            <a:schemeClr val="accent1"/>
          </a:effectRef>
          <a:fontRef idx="minor">
            <a:schemeClr val="lt1"/>
          </a:fontRef>
        </p:style>
        <p:txBody>
          <a:bodyPr lIns="36000" tIns="36000" rIns="36000" bIns="36000" rtlCol="0" anchor="t"/>
          <a:lstStyle/>
          <a:p>
            <a:pPr>
              <a:spcAft>
                <a:spcPts val="600"/>
              </a:spcAft>
            </a:pPr>
            <a:r>
              <a:rPr lang="en-GB" sz="1300" dirty="0">
                <a:latin typeface="Franklin Gothic Book"/>
                <a:cs typeface="Franklin Gothic Book"/>
              </a:rPr>
              <a:t>Project Summary</a:t>
            </a:r>
          </a:p>
        </p:txBody>
      </p:sp>
      <p:sp>
        <p:nvSpPr>
          <p:cNvPr id="8" name="Rounded Rectangle 7"/>
          <p:cNvSpPr/>
          <p:nvPr userDrawn="1"/>
        </p:nvSpPr>
        <p:spPr>
          <a:xfrm>
            <a:off x="2878136" y="2158844"/>
            <a:ext cx="1800225" cy="1800225"/>
          </a:xfrm>
          <a:prstGeom prst="roundRect">
            <a:avLst>
              <a:gd name="adj" fmla="val 7738"/>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rtlCol="0" anchor="t"/>
          <a:lstStyle/>
          <a:p>
            <a:pPr algn="ctr">
              <a:spcAft>
                <a:spcPts val="600"/>
              </a:spcAft>
            </a:pPr>
            <a:endParaRPr lang="en-US" dirty="0"/>
          </a:p>
        </p:txBody>
      </p:sp>
      <p:sp>
        <p:nvSpPr>
          <p:cNvPr id="9" name="Round Same Side Corner Rectangle 8"/>
          <p:cNvSpPr/>
          <p:nvPr userDrawn="1"/>
        </p:nvSpPr>
        <p:spPr>
          <a:xfrm>
            <a:off x="5038724" y="2158844"/>
            <a:ext cx="3600845" cy="4311806"/>
          </a:xfrm>
          <a:prstGeom prst="round2SameRect">
            <a:avLst>
              <a:gd name="adj1" fmla="val 3720"/>
              <a:gd name="adj2" fmla="val 0"/>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rtlCol="0" anchor="t"/>
          <a:lstStyle/>
          <a:p>
            <a:pPr algn="ctr">
              <a:spcAft>
                <a:spcPts val="600"/>
              </a:spcAft>
            </a:pPr>
            <a:endParaRPr lang="en-US" dirty="0"/>
          </a:p>
        </p:txBody>
      </p:sp>
    </p:spTree>
    <p:extLst>
      <p:ext uri="{BB962C8B-B14F-4D97-AF65-F5344CB8AC3E}">
        <p14:creationId xmlns:p14="http://schemas.microsoft.com/office/powerpoint/2010/main" val="704693264"/>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userDrawn="1">
  <p:cSld name="1_Single chart - with title">
    <p:spTree>
      <p:nvGrpSpPr>
        <p:cNvPr id="1" name=""/>
        <p:cNvGrpSpPr/>
        <p:nvPr/>
      </p:nvGrpSpPr>
      <p:grpSpPr>
        <a:xfrm>
          <a:off x="0" y="0"/>
          <a:ext cx="0" cy="0"/>
          <a:chOff x="0" y="0"/>
          <a:chExt cx="0" cy="0"/>
        </a:xfrm>
      </p:grpSpPr>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dirty="0"/>
          </a:p>
        </p:txBody>
      </p:sp>
      <p:cxnSp>
        <p:nvCxnSpPr>
          <p:cNvPr id="98" name="Straight Connector 97"/>
          <p:cNvCxnSpPr/>
          <p:nvPr userDrawn="1"/>
        </p:nvCxnSpPr>
        <p:spPr>
          <a:xfrm>
            <a:off x="-3084" y="1709193"/>
            <a:ext cx="9147084" cy="0"/>
          </a:xfrm>
          <a:prstGeom prst="line">
            <a:avLst/>
          </a:prstGeom>
          <a:ln w="3175">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99"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F7334817-FF7C-6948-966F-8ECFBE662A14}" type="datetime3">
              <a:rPr lang="en-GB" smtClean="0"/>
              <a:t>20 February, 2019</a:t>
            </a:fld>
            <a:endParaRPr lang="en-GB" dirty="0"/>
          </a:p>
        </p:txBody>
      </p:sp>
      <p:sp>
        <p:nvSpPr>
          <p:cNvPr id="100" name="Footer Placeholder 4"/>
          <p:cNvSpPr>
            <a:spLocks noGrp="1"/>
          </p:cNvSpPr>
          <p:nvPr>
            <p:ph type="ftr" sz="quarter" idx="3"/>
          </p:nvPr>
        </p:nvSpPr>
        <p:spPr>
          <a:xfrm>
            <a:off x="0" y="6480000"/>
            <a:ext cx="9144000" cy="378000"/>
          </a:xfrm>
          <a:prstGeom prst="rect">
            <a:avLst/>
          </a:prstGeom>
        </p:spPr>
        <p:txBody>
          <a:bodyPr lIns="0" tIns="0" rIns="0" bIns="0" anchor="ctr"/>
          <a:lstStyle>
            <a:lvl1pPr algn="ctr">
              <a:defRPr lang="en-GB"/>
            </a:lvl1pPr>
          </a:lstStyle>
          <a:p>
            <a:endParaRPr lang="en-GB"/>
          </a:p>
        </p:txBody>
      </p:sp>
      <p:sp>
        <p:nvSpPr>
          <p:cNvPr id="102"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pPr/>
              <a:t>‹#›</a:t>
            </a:fld>
            <a:endParaRPr lang="en-GB" dirty="0"/>
          </a:p>
        </p:txBody>
      </p:sp>
    </p:spTree>
    <p:extLst>
      <p:ext uri="{BB962C8B-B14F-4D97-AF65-F5344CB8AC3E}">
        <p14:creationId xmlns:p14="http://schemas.microsoft.com/office/powerpoint/2010/main" val="2962528308"/>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clipArtAndTx">
  <p:cSld name="Title, Clip Art and Text">
    <p:spTree>
      <p:nvGrpSpPr>
        <p:cNvPr id="1" name=""/>
        <p:cNvGrpSpPr/>
        <p:nvPr/>
      </p:nvGrpSpPr>
      <p:grpSpPr>
        <a:xfrm>
          <a:off x="0" y="0"/>
          <a:ext cx="0" cy="0"/>
          <a:chOff x="0" y="0"/>
          <a:chExt cx="0" cy="0"/>
        </a:xfrm>
      </p:grpSpPr>
      <p:sp>
        <p:nvSpPr>
          <p:cNvPr id="2" name="Title 1"/>
          <p:cNvSpPr>
            <a:spLocks noGrp="1"/>
          </p:cNvSpPr>
          <p:nvPr>
            <p:ph type="title"/>
          </p:nvPr>
        </p:nvSpPr>
        <p:spPr>
          <a:xfrm>
            <a:off x="619125" y="447675"/>
            <a:ext cx="6391275" cy="635000"/>
          </a:xfrm>
        </p:spPr>
        <p:txBody>
          <a:bodyPr/>
          <a:lstStyle/>
          <a:p>
            <a:r>
              <a:rPr lang="en-US" smtClean="0"/>
              <a:t>Click to edit Master title style</a:t>
            </a:r>
            <a:endParaRPr lang="en-GB"/>
          </a:p>
        </p:txBody>
      </p:sp>
      <p:sp>
        <p:nvSpPr>
          <p:cNvPr id="3" name="ClipArt Placeholder 2"/>
          <p:cNvSpPr>
            <a:spLocks noGrp="1"/>
          </p:cNvSpPr>
          <p:nvPr>
            <p:ph type="clipArt" sz="half" idx="1"/>
          </p:nvPr>
        </p:nvSpPr>
        <p:spPr>
          <a:xfrm>
            <a:off x="966788" y="1546225"/>
            <a:ext cx="3656012" cy="5092700"/>
          </a:xfrm>
        </p:spPr>
        <p:txBody>
          <a:bodyPr/>
          <a:lstStyle/>
          <a:p>
            <a:pPr lvl="0"/>
            <a:endParaRPr lang="en-GB" noProof="0" dirty="0"/>
          </a:p>
        </p:txBody>
      </p:sp>
      <p:sp>
        <p:nvSpPr>
          <p:cNvPr id="4" name="Text Placeholder 3"/>
          <p:cNvSpPr>
            <a:spLocks noGrp="1"/>
          </p:cNvSpPr>
          <p:nvPr>
            <p:ph type="body" sz="half" idx="2"/>
          </p:nvPr>
        </p:nvSpPr>
        <p:spPr>
          <a:xfrm>
            <a:off x="4775200" y="1546225"/>
            <a:ext cx="3657600" cy="50927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Rectangle 6"/>
          <p:cNvSpPr>
            <a:spLocks noGrp="1" noChangeArrowheads="1"/>
          </p:cNvSpPr>
          <p:nvPr>
            <p:ph type="sldNum" sz="quarter" idx="11"/>
          </p:nvPr>
        </p:nvSpPr>
        <p:spPr>
          <a:ln/>
        </p:spPr>
        <p:txBody>
          <a:bodyPr/>
          <a:lstStyle>
            <a:lvl1pPr>
              <a:defRPr/>
            </a:lvl1pPr>
          </a:lstStyle>
          <a:p>
            <a:pPr>
              <a:defRPr/>
            </a:pPr>
            <a:fld id="{EE0464FD-0DF1-4A78-B504-BE02029833BA}" type="slidenum">
              <a:rPr lang="en-GB"/>
              <a:pPr>
                <a:defRPr/>
              </a:pPr>
              <a:t>‹#›</a:t>
            </a:fld>
            <a:endParaRPr lang="en-GB" dirty="0"/>
          </a:p>
        </p:txBody>
      </p:sp>
    </p:spTree>
    <p:extLst>
      <p:ext uri="{BB962C8B-B14F-4D97-AF65-F5344CB8AC3E}">
        <p14:creationId xmlns:p14="http://schemas.microsoft.com/office/powerpoint/2010/main" val="347007092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p:cSld name="45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Date Placeholder 2"/>
          <p:cNvSpPr>
            <a:spLocks noGrp="1"/>
          </p:cNvSpPr>
          <p:nvPr>
            <p:ph type="dt" sz="half" idx="10"/>
          </p:nvPr>
        </p:nvSpPr>
        <p:spPr/>
        <p:txBody>
          <a:bodyPr/>
          <a:lstStyle/>
          <a:p>
            <a:fld id="{8B6E079F-0502-CC4C-9C8B-39554E94F19E}" type="datetime3">
              <a:rPr lang="en-GB" smtClean="0"/>
              <a:pPr/>
              <a:t>20 February, 2019</a:t>
            </a:fld>
            <a:endParaRPr lang="en-GB" dirty="0"/>
          </a:p>
        </p:txBody>
      </p:sp>
      <p:sp>
        <p:nvSpPr>
          <p:cNvPr id="4" name="Footer Placeholder 3"/>
          <p:cNvSpPr>
            <a:spLocks noGrp="1"/>
          </p:cNvSpPr>
          <p:nvPr>
            <p:ph type="ftr" sz="quarter" idx="11"/>
            <p:custDataLst>
              <p:tags r:id="rId1"/>
            </p:custDataLst>
          </p:nvPr>
        </p:nvSpPr>
        <p:spPr>
          <a:xfrm>
            <a:off x="0" y="6480000"/>
            <a:ext cx="9144000" cy="378000"/>
          </a:xfrm>
        </p:spPr>
        <p:txBody>
          <a:bodyPr/>
          <a:lstStyle>
            <a:lvl1pPr algn="ctr">
              <a:defRPr lang="en-GB" sz="1000" b="0" i="0" u="none">
                <a:solidFill>
                  <a:srgbClr val="FFFFFF"/>
                </a:solidFill>
                <a:latin typeface="Arial"/>
              </a:defRPr>
            </a:lvl1pPr>
          </a:lstStyle>
          <a:p>
            <a:endParaRPr lang="en-GB" b="1"/>
          </a:p>
        </p:txBody>
      </p:sp>
      <p:sp>
        <p:nvSpPr>
          <p:cNvPr id="5" name="Slide Number Placeholder 4"/>
          <p:cNvSpPr>
            <a:spLocks noGrp="1"/>
          </p:cNvSpPr>
          <p:nvPr>
            <p:ph type="sldNum" sz="quarter" idx="12"/>
          </p:nvPr>
        </p:nvSpPr>
        <p:spPr/>
        <p:txBody>
          <a:bodyPr/>
          <a:lstStyle/>
          <a:p>
            <a:fld id="{71F9F866-B438-9445-8D9F-1F8FF6608833}" type="slidenum">
              <a:rPr lang="en-GB" smtClean="0"/>
              <a:pPr/>
              <a:t>‹#›</a:t>
            </a:fld>
            <a:endParaRPr lang="en-GB" dirty="0"/>
          </a:p>
        </p:txBody>
      </p:sp>
      <p:sp>
        <p:nvSpPr>
          <p:cNvPr id="6" name="Rectangle 5"/>
          <p:cNvSpPr/>
          <p:nvPr userDrawn="1"/>
        </p:nvSpPr>
        <p:spPr>
          <a:xfrm>
            <a:off x="0" y="0"/>
            <a:ext cx="9144000" cy="6858000"/>
          </a:xfrm>
          <a:prstGeom prst="rect">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7000" dirty="0">
                <a:latin typeface="Franklin Gothic Book"/>
              </a:rPr>
              <a:t>Simple layouts</a:t>
            </a:r>
          </a:p>
        </p:txBody>
      </p:sp>
      <p:grpSp>
        <p:nvGrpSpPr>
          <p:cNvPr id="7" name="Group 6"/>
          <p:cNvGrpSpPr/>
          <p:nvPr userDrawn="1"/>
        </p:nvGrpSpPr>
        <p:grpSpPr>
          <a:xfrm>
            <a:off x="-903288" y="0"/>
            <a:ext cx="9902857" cy="7638450"/>
            <a:chOff x="-903288" y="0"/>
            <a:chExt cx="9902857" cy="7638450"/>
          </a:xfrm>
        </p:grpSpPr>
        <p:cxnSp>
          <p:nvCxnSpPr>
            <p:cNvPr id="8" name="Straight Connector 7"/>
            <p:cNvCxnSpPr/>
            <p:nvPr userDrawn="1"/>
          </p:nvCxnSpPr>
          <p:spPr bwMode="auto">
            <a:xfrm>
              <a:off x="-903288" y="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userDrawn="1"/>
          </p:nvCxnSpPr>
          <p:spPr bwMode="auto">
            <a:xfrm>
              <a:off x="-903288" y="360363"/>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userDrawn="1"/>
          </p:nvCxnSpPr>
          <p:spPr bwMode="auto">
            <a:xfrm>
              <a:off x="-903288" y="719138"/>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userDrawn="1"/>
          </p:nvCxnSpPr>
          <p:spPr bwMode="auto">
            <a:xfrm>
              <a:off x="-903288" y="10795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userDrawn="1"/>
          </p:nvCxnSpPr>
          <p:spPr bwMode="auto">
            <a:xfrm>
              <a:off x="-903288" y="1439863"/>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userDrawn="1"/>
          </p:nvCxnSpPr>
          <p:spPr bwMode="auto">
            <a:xfrm>
              <a:off x="-903288" y="1800225"/>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userDrawn="1"/>
          </p:nvCxnSpPr>
          <p:spPr bwMode="auto">
            <a:xfrm>
              <a:off x="-903288" y="2160588"/>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userDrawn="1"/>
          </p:nvCxnSpPr>
          <p:spPr bwMode="auto">
            <a:xfrm>
              <a:off x="-903288" y="252095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userDrawn="1"/>
          </p:nvCxnSpPr>
          <p:spPr bwMode="auto">
            <a:xfrm>
              <a:off x="-903288" y="2879725"/>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userDrawn="1"/>
          </p:nvCxnSpPr>
          <p:spPr bwMode="auto">
            <a:xfrm>
              <a:off x="-903288" y="3240088"/>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userDrawn="1"/>
          </p:nvCxnSpPr>
          <p:spPr bwMode="auto">
            <a:xfrm>
              <a:off x="-903288" y="360045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userDrawn="1"/>
          </p:nvCxnSpPr>
          <p:spPr bwMode="auto">
            <a:xfrm>
              <a:off x="-903288" y="3960813"/>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userDrawn="1"/>
          </p:nvCxnSpPr>
          <p:spPr bwMode="auto">
            <a:xfrm>
              <a:off x="-903288" y="4319588"/>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userDrawn="1"/>
          </p:nvCxnSpPr>
          <p:spPr bwMode="auto">
            <a:xfrm>
              <a:off x="-903288" y="467995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userDrawn="1"/>
          </p:nvCxnSpPr>
          <p:spPr bwMode="auto">
            <a:xfrm>
              <a:off x="-903288" y="5040313"/>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userDrawn="1"/>
          </p:nvCxnSpPr>
          <p:spPr bwMode="auto">
            <a:xfrm rot="5400000">
              <a:off x="467915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userDrawn="1"/>
          </p:nvCxnSpPr>
          <p:spPr bwMode="auto">
            <a:xfrm rot="5400000">
              <a:off x="431879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userDrawn="1"/>
          </p:nvCxnSpPr>
          <p:spPr bwMode="auto">
            <a:xfrm rot="5400000">
              <a:off x="396001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userDrawn="1"/>
          </p:nvCxnSpPr>
          <p:spPr bwMode="auto">
            <a:xfrm rot="5400000">
              <a:off x="35980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userDrawn="1"/>
          </p:nvCxnSpPr>
          <p:spPr bwMode="auto">
            <a:xfrm rot="5400000">
              <a:off x="323929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userDrawn="1"/>
          </p:nvCxnSpPr>
          <p:spPr bwMode="auto">
            <a:xfrm rot="5400000">
              <a:off x="287893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userDrawn="1"/>
          </p:nvCxnSpPr>
          <p:spPr bwMode="auto">
            <a:xfrm rot="5400000">
              <a:off x="25185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userDrawn="1"/>
          </p:nvCxnSpPr>
          <p:spPr bwMode="auto">
            <a:xfrm rot="5400000">
              <a:off x="215820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userDrawn="1"/>
          </p:nvCxnSpPr>
          <p:spPr bwMode="auto">
            <a:xfrm rot="5400000">
              <a:off x="179943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userDrawn="1"/>
          </p:nvCxnSpPr>
          <p:spPr bwMode="auto">
            <a:xfrm rot="5400000">
              <a:off x="14390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userDrawn="1"/>
          </p:nvCxnSpPr>
          <p:spPr bwMode="auto">
            <a:xfrm rot="5400000">
              <a:off x="107870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userDrawn="1"/>
          </p:nvCxnSpPr>
          <p:spPr bwMode="auto">
            <a:xfrm rot="5400000">
              <a:off x="71834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userDrawn="1"/>
          </p:nvCxnSpPr>
          <p:spPr bwMode="auto">
            <a:xfrm rot="5400000">
              <a:off x="3595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6" name="Straight Connector 35"/>
            <p:cNvCxnSpPr/>
            <p:nvPr userDrawn="1"/>
          </p:nvCxnSpPr>
          <p:spPr bwMode="auto">
            <a:xfrm rot="5400000">
              <a:off x="-79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7" name="Straight Connector 36"/>
            <p:cNvCxnSpPr/>
            <p:nvPr userDrawn="1"/>
          </p:nvCxnSpPr>
          <p:spPr bwMode="auto">
            <a:xfrm rot="5400000">
              <a:off x="-361158"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8" name="Straight Connector 37"/>
            <p:cNvCxnSpPr/>
            <p:nvPr userDrawn="1"/>
          </p:nvCxnSpPr>
          <p:spPr bwMode="auto">
            <a:xfrm rot="5400000">
              <a:off x="683974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9" name="Straight Connector 38"/>
            <p:cNvCxnSpPr/>
            <p:nvPr userDrawn="1"/>
          </p:nvCxnSpPr>
          <p:spPr bwMode="auto">
            <a:xfrm rot="5400000">
              <a:off x="647938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0" name="Straight Connector 39"/>
            <p:cNvCxnSpPr/>
            <p:nvPr userDrawn="1"/>
          </p:nvCxnSpPr>
          <p:spPr bwMode="auto">
            <a:xfrm rot="5400000">
              <a:off x="611901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1" name="Straight Connector 40"/>
            <p:cNvCxnSpPr/>
            <p:nvPr userDrawn="1"/>
          </p:nvCxnSpPr>
          <p:spPr bwMode="auto">
            <a:xfrm rot="5400000">
              <a:off x="575865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2" name="Straight Connector 41"/>
            <p:cNvCxnSpPr/>
            <p:nvPr userDrawn="1"/>
          </p:nvCxnSpPr>
          <p:spPr bwMode="auto">
            <a:xfrm rot="5400000">
              <a:off x="539829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3" name="Straight Connector 42"/>
            <p:cNvCxnSpPr/>
            <p:nvPr userDrawn="1"/>
          </p:nvCxnSpPr>
          <p:spPr bwMode="auto">
            <a:xfrm rot="5400000">
              <a:off x="503951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4" name="Straight Connector 43"/>
            <p:cNvCxnSpPr/>
            <p:nvPr userDrawn="1"/>
          </p:nvCxnSpPr>
          <p:spPr bwMode="auto">
            <a:xfrm rot="5400000">
              <a:off x="467915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5" name="Straight Connector 44"/>
            <p:cNvCxnSpPr/>
            <p:nvPr userDrawn="1"/>
          </p:nvCxnSpPr>
          <p:spPr bwMode="auto">
            <a:xfrm rot="5400000">
              <a:off x="720010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6" name="Straight Connector 45"/>
            <p:cNvCxnSpPr/>
            <p:nvPr userDrawn="1"/>
          </p:nvCxnSpPr>
          <p:spPr bwMode="auto">
            <a:xfrm rot="5400000">
              <a:off x="75604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7" name="Straight Connector 46"/>
            <p:cNvCxnSpPr/>
            <p:nvPr userDrawn="1"/>
          </p:nvCxnSpPr>
          <p:spPr bwMode="auto">
            <a:xfrm rot="5400000">
              <a:off x="792000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8" name="Straight Connector 47"/>
            <p:cNvCxnSpPr/>
            <p:nvPr userDrawn="1"/>
          </p:nvCxnSpPr>
          <p:spPr bwMode="auto">
            <a:xfrm rot="5400000">
              <a:off x="828000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9" name="Straight Connector 48"/>
            <p:cNvCxnSpPr/>
            <p:nvPr userDrawn="1"/>
          </p:nvCxnSpPr>
          <p:spPr bwMode="auto">
            <a:xfrm rot="5400000">
              <a:off x="864000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0" name="Straight Connector 49"/>
            <p:cNvCxnSpPr/>
            <p:nvPr userDrawn="1"/>
          </p:nvCxnSpPr>
          <p:spPr bwMode="auto">
            <a:xfrm>
              <a:off x="-903288" y="540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1" name="Straight Connector 50"/>
            <p:cNvCxnSpPr/>
            <p:nvPr userDrawn="1"/>
          </p:nvCxnSpPr>
          <p:spPr bwMode="auto">
            <a:xfrm>
              <a:off x="-903288" y="576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2" name="Straight Connector 51"/>
            <p:cNvCxnSpPr/>
            <p:nvPr userDrawn="1"/>
          </p:nvCxnSpPr>
          <p:spPr bwMode="auto">
            <a:xfrm>
              <a:off x="-903288" y="612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3" name="Straight Connector 52"/>
            <p:cNvCxnSpPr/>
            <p:nvPr userDrawn="1"/>
          </p:nvCxnSpPr>
          <p:spPr bwMode="auto">
            <a:xfrm>
              <a:off x="-903288" y="648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4" name="Straight Connector 53"/>
            <p:cNvCxnSpPr/>
            <p:nvPr userDrawn="1"/>
          </p:nvCxnSpPr>
          <p:spPr bwMode="auto">
            <a:xfrm>
              <a:off x="-903288" y="684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687038307"/>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5_Single column layout">
    <p:spTree>
      <p:nvGrpSpPr>
        <p:cNvPr id="1" name=""/>
        <p:cNvGrpSpPr/>
        <p:nvPr/>
      </p:nvGrpSpPr>
      <p:grpSpPr>
        <a:xfrm>
          <a:off x="0" y="0"/>
          <a:ext cx="0" cy="0"/>
          <a:chOff x="0" y="0"/>
          <a:chExt cx="0" cy="0"/>
        </a:xfrm>
      </p:grpSpPr>
      <p:sp>
        <p:nvSpPr>
          <p:cNvPr id="2" name="Title 1" descr="Ideally your title should fit on one line." title="Slide title"/>
          <p:cNvSpPr>
            <a:spLocks noGrp="1"/>
          </p:cNvSpPr>
          <p:nvPr>
            <p:ph type="title"/>
          </p:nvPr>
        </p:nvSpPr>
        <p:spPr/>
        <p:txBody>
          <a:bodyPr/>
          <a:lstStyle/>
          <a:p>
            <a:r>
              <a:rPr lang="en-GB" dirty="0"/>
              <a:t>Click to edit Master title style</a:t>
            </a:r>
          </a:p>
        </p:txBody>
      </p:sp>
      <p:cxnSp>
        <p:nvCxnSpPr>
          <p:cNvPr id="166" name="Straight Connector 165"/>
          <p:cNvCxnSpPr/>
          <p:nvPr userDrawn="1"/>
        </p:nvCxnSpPr>
        <p:spPr>
          <a:xfrm>
            <a:off x="-3084" y="1709193"/>
            <a:ext cx="9147084" cy="0"/>
          </a:xfrm>
          <a:prstGeom prst="line">
            <a:avLst/>
          </a:prstGeom>
          <a:ln w="3175">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56"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4AC23DB2-FB1A-4E43-8F6F-8E1E5CEC6EBA}" type="datetime3">
              <a:rPr lang="en-GB" smtClean="0"/>
              <a:t>20 February, 2019</a:t>
            </a:fld>
            <a:endParaRPr lang="en-GB" dirty="0"/>
          </a:p>
        </p:txBody>
      </p:sp>
      <p:sp>
        <p:nvSpPr>
          <p:cNvPr id="57"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1000" b="0" i="0" u="none">
                <a:solidFill>
                  <a:srgbClr val="FFFFFF"/>
                </a:solidFill>
                <a:latin typeface="Arial"/>
              </a:defRPr>
            </a:lvl1pPr>
          </a:lstStyle>
          <a:p>
            <a:endParaRPr lang="en-GB" b="1"/>
          </a:p>
        </p:txBody>
      </p:sp>
      <p:sp>
        <p:nvSpPr>
          <p:cNvPr id="59"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pPr/>
              <a:t>‹#›</a:t>
            </a:fld>
            <a:endParaRPr lang="en-GB" dirty="0"/>
          </a:p>
        </p:txBody>
      </p:sp>
      <p:sp>
        <p:nvSpPr>
          <p:cNvPr id="4" name="Text Placeholder 3"/>
          <p:cNvSpPr>
            <a:spLocks noGrp="1"/>
          </p:cNvSpPr>
          <p:nvPr>
            <p:ph type="body" sz="quarter" idx="10"/>
          </p:nvPr>
        </p:nvSpPr>
        <p:spPr>
          <a:xfrm>
            <a:off x="719138" y="1803400"/>
            <a:ext cx="7705725" cy="4321175"/>
          </a:xfrm>
        </p:spPr>
        <p:txBody>
          <a:bodyPr/>
          <a:lstStyle>
            <a:lvl1pPr>
              <a:defRPr sz="1600"/>
            </a:lvl1pPr>
            <a:lvl2pPr>
              <a:defRPr sz="1600"/>
            </a:lvl2pPr>
            <a:lvl3pPr>
              <a:defRPr sz="1600"/>
            </a:lvl3pPr>
            <a:lvl4pPr>
              <a:defRPr sz="1600"/>
            </a:lvl4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Tree>
    <p:extLst>
      <p:ext uri="{BB962C8B-B14F-4D97-AF65-F5344CB8AC3E}">
        <p14:creationId xmlns:p14="http://schemas.microsoft.com/office/powerpoint/2010/main" val="156390301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ext + chart - standard">
    <p:spTree>
      <p:nvGrpSpPr>
        <p:cNvPr id="1" name=""/>
        <p:cNvGrpSpPr/>
        <p:nvPr/>
      </p:nvGrpSpPr>
      <p:grpSpPr>
        <a:xfrm>
          <a:off x="0" y="0"/>
          <a:ext cx="0" cy="0"/>
          <a:chOff x="0" y="0"/>
          <a:chExt cx="0" cy="0"/>
        </a:xfrm>
      </p:grpSpPr>
      <p:sp>
        <p:nvSpPr>
          <p:cNvPr id="5" name="Round Same Side Corner Rectangle 4"/>
          <p:cNvSpPr/>
          <p:nvPr userDrawn="1"/>
        </p:nvSpPr>
        <p:spPr>
          <a:xfrm>
            <a:off x="4819650" y="1803400"/>
            <a:ext cx="3579813" cy="4657725"/>
          </a:xfrm>
          <a:prstGeom prst="round2SameRect">
            <a:avLst>
              <a:gd name="adj1" fmla="val 3390"/>
              <a:gd name="adj2" fmla="val 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Aft>
                <a:spcPct val="50000"/>
              </a:spcAft>
              <a:defRPr/>
            </a:pPr>
            <a:endParaRPr lang="en-GB" dirty="0">
              <a:latin typeface="Franklin Gothic Book"/>
            </a:endParaRPr>
          </a:p>
        </p:txBody>
      </p:sp>
      <p:sp>
        <p:nvSpPr>
          <p:cNvPr id="9" name="Content Placeholder 8"/>
          <p:cNvSpPr>
            <a:spLocks noGrp="1"/>
          </p:cNvSpPr>
          <p:nvPr>
            <p:ph sz="quarter" idx="17" hasCustomPrompt="1"/>
          </p:nvPr>
        </p:nvSpPr>
        <p:spPr>
          <a:xfrm>
            <a:off x="4819650" y="1803400"/>
            <a:ext cx="3579813" cy="4657725"/>
          </a:xfrm>
        </p:spPr>
        <p:txBody>
          <a:bodyPr/>
          <a:lstStyle>
            <a:lvl5pPr marL="0" indent="0">
              <a:defRPr baseline="0">
                <a:latin typeface="Franklin Gothic Book" panose="020B0503020102020204" pitchFamily="34" charset="0"/>
              </a:defRPr>
            </a:lvl5pPr>
          </a:lstStyle>
          <a:p>
            <a:pPr lvl="4"/>
            <a:r>
              <a:rPr lang="en-GB" dirty="0"/>
              <a:t>Click icon to insert object</a:t>
            </a:r>
          </a:p>
        </p:txBody>
      </p:sp>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a:p>
        </p:txBody>
      </p:sp>
      <p:sp>
        <p:nvSpPr>
          <p:cNvPr id="100"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B6178F0A-3EE0-4B48-8395-CF38F4590226}" type="datetime3">
              <a:rPr lang="en-GB" smtClean="0"/>
              <a:t>20 February, 2019</a:t>
            </a:fld>
            <a:endParaRPr lang="en-GB" dirty="0"/>
          </a:p>
        </p:txBody>
      </p:sp>
      <p:sp>
        <p:nvSpPr>
          <p:cNvPr id="101" name="Footer Placeholder 4"/>
          <p:cNvSpPr>
            <a:spLocks noGrp="1"/>
          </p:cNvSpPr>
          <p:nvPr>
            <p:ph type="ftr" sz="quarter" idx="3"/>
          </p:nvPr>
        </p:nvSpPr>
        <p:spPr>
          <a:xfrm>
            <a:off x="0" y="6480000"/>
            <a:ext cx="9144000" cy="378000"/>
          </a:xfrm>
          <a:prstGeom prst="rect">
            <a:avLst/>
          </a:prstGeom>
        </p:spPr>
        <p:txBody>
          <a:bodyPr lIns="0" tIns="0" rIns="0" bIns="0" anchor="ctr"/>
          <a:lstStyle>
            <a:lvl1pPr algn="ctr">
              <a:defRPr lang="en-GB"/>
            </a:lvl1pPr>
          </a:lstStyle>
          <a:p>
            <a:endParaRPr lang="en-GB"/>
          </a:p>
        </p:txBody>
      </p:sp>
      <p:sp>
        <p:nvSpPr>
          <p:cNvPr id="103"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pPr/>
              <a:t>‹#›</a:t>
            </a:fld>
            <a:endParaRPr lang="en-GB" dirty="0"/>
          </a:p>
        </p:txBody>
      </p:sp>
      <p:sp>
        <p:nvSpPr>
          <p:cNvPr id="4" name="Text Placeholder 3"/>
          <p:cNvSpPr>
            <a:spLocks noGrp="1"/>
          </p:cNvSpPr>
          <p:nvPr>
            <p:ph type="body" sz="quarter" idx="16"/>
          </p:nvPr>
        </p:nvSpPr>
        <p:spPr>
          <a:xfrm>
            <a:off x="719138" y="1803400"/>
            <a:ext cx="3605212" cy="4683125"/>
          </a:xfrm>
        </p:spPr>
        <p:txBody>
          <a:bodyPr/>
          <a:lstStyle/>
          <a:p>
            <a:pPr lvl="0"/>
            <a:r>
              <a:rPr lang="en-US"/>
              <a:t>Click to edit Master text styles</a:t>
            </a:r>
          </a:p>
          <a:p>
            <a:pPr lvl="1"/>
            <a:r>
              <a:rPr lang="en-US"/>
              <a:t>Second level</a:t>
            </a:r>
          </a:p>
          <a:p>
            <a:pPr lvl="2"/>
            <a:r>
              <a:rPr lang="en-US"/>
              <a:t>Third level</a:t>
            </a:r>
          </a:p>
          <a:p>
            <a:pPr lvl="3"/>
            <a:r>
              <a:rPr lang="en-US"/>
              <a:t>Fourth level</a:t>
            </a:r>
          </a:p>
        </p:txBody>
      </p:sp>
    </p:spTree>
    <p:extLst>
      <p:ext uri="{BB962C8B-B14F-4D97-AF65-F5344CB8AC3E}">
        <p14:creationId xmlns:p14="http://schemas.microsoft.com/office/powerpoint/2010/main" val="537878250"/>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6_Single column layout">
    <p:spTree>
      <p:nvGrpSpPr>
        <p:cNvPr id="1" name=""/>
        <p:cNvGrpSpPr/>
        <p:nvPr/>
      </p:nvGrpSpPr>
      <p:grpSpPr>
        <a:xfrm>
          <a:off x="0" y="0"/>
          <a:ext cx="0" cy="0"/>
          <a:chOff x="0" y="0"/>
          <a:chExt cx="0" cy="0"/>
        </a:xfrm>
      </p:grpSpPr>
      <p:sp>
        <p:nvSpPr>
          <p:cNvPr id="2" name="Title 1" descr="Ideally your title should fit on one line." title="Slide title"/>
          <p:cNvSpPr>
            <a:spLocks noGrp="1"/>
          </p:cNvSpPr>
          <p:nvPr>
            <p:ph type="title"/>
          </p:nvPr>
        </p:nvSpPr>
        <p:spPr/>
        <p:txBody>
          <a:bodyPr/>
          <a:lstStyle/>
          <a:p>
            <a:r>
              <a:rPr lang="en-GB"/>
              <a:t>Click to edit Master title style</a:t>
            </a:r>
            <a:endParaRPr lang="en-GB" dirty="0"/>
          </a:p>
        </p:txBody>
      </p:sp>
      <p:sp>
        <p:nvSpPr>
          <p:cNvPr id="56"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4AC23DB2-FB1A-4E43-8F6F-8E1E5CEC6EBA}" type="datetime3">
              <a:rPr lang="en-GB" smtClean="0"/>
              <a:t>20 February, 2019</a:t>
            </a:fld>
            <a:endParaRPr lang="en-GB" dirty="0"/>
          </a:p>
        </p:txBody>
      </p:sp>
      <p:sp>
        <p:nvSpPr>
          <p:cNvPr id="57"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1000" b="0" i="0" u="none">
                <a:solidFill>
                  <a:srgbClr val="FFFFFF"/>
                </a:solidFill>
                <a:latin typeface="Arial"/>
              </a:defRPr>
            </a:lvl1pPr>
          </a:lstStyle>
          <a:p>
            <a:endParaRPr lang="en-GB" b="1"/>
          </a:p>
        </p:txBody>
      </p:sp>
      <p:sp>
        <p:nvSpPr>
          <p:cNvPr id="59"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pPr/>
              <a:t>‹#›</a:t>
            </a:fld>
            <a:endParaRPr lang="en-GB" dirty="0"/>
          </a:p>
        </p:txBody>
      </p:sp>
      <p:sp>
        <p:nvSpPr>
          <p:cNvPr id="4" name="Text Placeholder 3"/>
          <p:cNvSpPr>
            <a:spLocks noGrp="1"/>
          </p:cNvSpPr>
          <p:nvPr>
            <p:ph type="body" sz="quarter" idx="10"/>
          </p:nvPr>
        </p:nvSpPr>
        <p:spPr>
          <a:xfrm>
            <a:off x="720725" y="1446213"/>
            <a:ext cx="7704138" cy="357187"/>
          </a:xfrm>
        </p:spPr>
        <p:txBody>
          <a:bodyPr/>
          <a:lstStyle>
            <a:lvl1pPr>
              <a:defRPr>
                <a:latin typeface="Franklin Gothic Medium" panose="020B0603020102020204" pitchFamily="34" charset="0"/>
              </a:defRPr>
            </a:lvl1pPr>
          </a:lstStyle>
          <a:p>
            <a:pPr lvl="0"/>
            <a:r>
              <a:rPr lang="en-US" dirty="0"/>
              <a:t>Click to edit Master text styles</a:t>
            </a:r>
          </a:p>
        </p:txBody>
      </p:sp>
      <p:sp>
        <p:nvSpPr>
          <p:cNvPr id="6" name="Text Placeholder 5"/>
          <p:cNvSpPr>
            <a:spLocks noGrp="1"/>
          </p:cNvSpPr>
          <p:nvPr>
            <p:ph type="body" sz="quarter" idx="11"/>
          </p:nvPr>
        </p:nvSpPr>
        <p:spPr>
          <a:xfrm>
            <a:off x="720725" y="2168525"/>
            <a:ext cx="7704138" cy="395605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Tree>
    <p:extLst>
      <p:ext uri="{BB962C8B-B14F-4D97-AF65-F5344CB8AC3E}">
        <p14:creationId xmlns:p14="http://schemas.microsoft.com/office/powerpoint/2010/main" val="2214720768"/>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Title, Content and Text">
    <p:spTree>
      <p:nvGrpSpPr>
        <p:cNvPr id="1" name=""/>
        <p:cNvGrpSpPr/>
        <p:nvPr/>
      </p:nvGrpSpPr>
      <p:grpSpPr>
        <a:xfrm>
          <a:off x="0" y="0"/>
          <a:ext cx="0" cy="0"/>
          <a:chOff x="0" y="0"/>
          <a:chExt cx="0" cy="0"/>
        </a:xfrm>
      </p:grpSpPr>
      <p:sp>
        <p:nvSpPr>
          <p:cNvPr id="2" name="Title 1"/>
          <p:cNvSpPr>
            <a:spLocks noGrp="1"/>
          </p:cNvSpPr>
          <p:nvPr>
            <p:ph type="title"/>
          </p:nvPr>
        </p:nvSpPr>
        <p:spPr>
          <a:xfrm>
            <a:off x="719134" y="0"/>
            <a:ext cx="6291266" cy="1079499"/>
          </a:xfrm>
        </p:spPr>
        <p:txBody>
          <a:bodyPr/>
          <a:lstStyle/>
          <a:p>
            <a:r>
              <a:rPr lang="en-GB" dirty="0"/>
              <a:t>Click to edit Master title style</a:t>
            </a:r>
            <a:endParaRPr lang="en-US" dirty="0"/>
          </a:p>
        </p:txBody>
      </p:sp>
      <p:sp>
        <p:nvSpPr>
          <p:cNvPr id="54" name="Date Placeholder 3"/>
          <p:cNvSpPr>
            <a:spLocks noGrp="1"/>
          </p:cNvSpPr>
          <p:nvPr>
            <p:ph type="dt" sz="half" idx="10"/>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64815ECD-0D2A-4942-A2BB-9C0FFC9E6DD9}" type="datetime3">
              <a:rPr lang="en-GB" smtClean="0"/>
              <a:t>20 February, 2019</a:t>
            </a:fld>
            <a:endParaRPr lang="en-GB" dirty="0"/>
          </a:p>
        </p:txBody>
      </p:sp>
      <p:sp>
        <p:nvSpPr>
          <p:cNvPr id="55"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1000" b="0" i="0" u="none">
                <a:solidFill>
                  <a:srgbClr val="FFFFFF"/>
                </a:solidFill>
                <a:latin typeface="Arial"/>
              </a:defRPr>
            </a:lvl1pPr>
          </a:lstStyle>
          <a:p>
            <a:endParaRPr lang="en-GB" b="1"/>
          </a:p>
        </p:txBody>
      </p:sp>
      <p:sp>
        <p:nvSpPr>
          <p:cNvPr id="57"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pPr/>
              <a:t>‹#›</a:t>
            </a:fld>
            <a:endParaRPr lang="en-GB" dirty="0"/>
          </a:p>
        </p:txBody>
      </p:sp>
      <p:sp>
        <p:nvSpPr>
          <p:cNvPr id="5" name="Text Placeholder 4"/>
          <p:cNvSpPr>
            <a:spLocks noGrp="1"/>
          </p:cNvSpPr>
          <p:nvPr>
            <p:ph type="body" sz="quarter" idx="11"/>
          </p:nvPr>
        </p:nvSpPr>
        <p:spPr>
          <a:xfrm>
            <a:off x="719138" y="1446213"/>
            <a:ext cx="3605212" cy="5033962"/>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7" name="Text Placeholder 6"/>
          <p:cNvSpPr>
            <a:spLocks noGrp="1"/>
          </p:cNvSpPr>
          <p:nvPr>
            <p:ph type="body" sz="quarter" idx="12"/>
          </p:nvPr>
        </p:nvSpPr>
        <p:spPr>
          <a:xfrm>
            <a:off x="4819650" y="1446213"/>
            <a:ext cx="3605213" cy="5033962"/>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Tree>
    <p:extLst>
      <p:ext uri="{BB962C8B-B14F-4D97-AF65-F5344CB8AC3E}">
        <p14:creationId xmlns:p14="http://schemas.microsoft.com/office/powerpoint/2010/main" val="416036569"/>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p:cSld name="46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Date Placeholder 2"/>
          <p:cNvSpPr>
            <a:spLocks noGrp="1"/>
          </p:cNvSpPr>
          <p:nvPr>
            <p:ph type="dt" sz="half" idx="10"/>
          </p:nvPr>
        </p:nvSpPr>
        <p:spPr/>
        <p:txBody>
          <a:bodyPr/>
          <a:lstStyle/>
          <a:p>
            <a:fld id="{8B6E079F-0502-CC4C-9C8B-39554E94F19E}" type="datetime3">
              <a:rPr lang="en-GB" smtClean="0"/>
              <a:pPr/>
              <a:t>20 February, 2019</a:t>
            </a:fld>
            <a:endParaRPr lang="en-GB" dirty="0"/>
          </a:p>
        </p:txBody>
      </p:sp>
      <p:sp>
        <p:nvSpPr>
          <p:cNvPr id="4" name="Footer Placeholder 3"/>
          <p:cNvSpPr>
            <a:spLocks noGrp="1"/>
          </p:cNvSpPr>
          <p:nvPr>
            <p:ph type="ftr" sz="quarter" idx="11"/>
            <p:custDataLst>
              <p:tags r:id="rId1"/>
            </p:custDataLst>
          </p:nvPr>
        </p:nvSpPr>
        <p:spPr>
          <a:xfrm>
            <a:off x="0" y="6480000"/>
            <a:ext cx="9144000" cy="378000"/>
          </a:xfrm>
        </p:spPr>
        <p:txBody>
          <a:bodyPr/>
          <a:lstStyle>
            <a:lvl1pPr algn="ctr">
              <a:defRPr lang="en-GB" sz="1000" b="0" i="0" u="none">
                <a:solidFill>
                  <a:srgbClr val="FFFFFF"/>
                </a:solidFill>
                <a:latin typeface="Arial"/>
              </a:defRPr>
            </a:lvl1pPr>
          </a:lstStyle>
          <a:p>
            <a:endParaRPr lang="en-GB" b="1"/>
          </a:p>
        </p:txBody>
      </p:sp>
      <p:sp>
        <p:nvSpPr>
          <p:cNvPr id="5" name="Slide Number Placeholder 4"/>
          <p:cNvSpPr>
            <a:spLocks noGrp="1"/>
          </p:cNvSpPr>
          <p:nvPr>
            <p:ph type="sldNum" sz="quarter" idx="12"/>
          </p:nvPr>
        </p:nvSpPr>
        <p:spPr/>
        <p:txBody>
          <a:bodyPr/>
          <a:lstStyle/>
          <a:p>
            <a:fld id="{71F9F866-B438-9445-8D9F-1F8FF6608833}" type="slidenum">
              <a:rPr lang="en-GB" smtClean="0"/>
              <a:pPr/>
              <a:t>‹#›</a:t>
            </a:fld>
            <a:endParaRPr lang="en-GB" dirty="0"/>
          </a:p>
        </p:txBody>
      </p:sp>
      <p:sp>
        <p:nvSpPr>
          <p:cNvPr id="6" name="Rectangle 5"/>
          <p:cNvSpPr/>
          <p:nvPr userDrawn="1"/>
        </p:nvSpPr>
        <p:spPr>
          <a:xfrm>
            <a:off x="0" y="0"/>
            <a:ext cx="9144000" cy="6858000"/>
          </a:xfrm>
          <a:prstGeom prst="rect">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7000" dirty="0">
                <a:latin typeface="Franklin Gothic Book"/>
              </a:rPr>
              <a:t>Layouts for charts, images, tables, smart</a:t>
            </a:r>
            <a:r>
              <a:rPr lang="en-US" sz="7000" baseline="0" dirty="0">
                <a:latin typeface="Franklin Gothic Book"/>
              </a:rPr>
              <a:t> art or video</a:t>
            </a:r>
            <a:endParaRPr lang="en-US" sz="7000" dirty="0">
              <a:latin typeface="Franklin Gothic Book"/>
            </a:endParaRPr>
          </a:p>
        </p:txBody>
      </p:sp>
      <p:grpSp>
        <p:nvGrpSpPr>
          <p:cNvPr id="7" name="Group 6"/>
          <p:cNvGrpSpPr/>
          <p:nvPr userDrawn="1"/>
        </p:nvGrpSpPr>
        <p:grpSpPr>
          <a:xfrm>
            <a:off x="-903288" y="0"/>
            <a:ext cx="9902857" cy="7638450"/>
            <a:chOff x="-903288" y="0"/>
            <a:chExt cx="9902857" cy="7638450"/>
          </a:xfrm>
        </p:grpSpPr>
        <p:cxnSp>
          <p:nvCxnSpPr>
            <p:cNvPr id="8" name="Straight Connector 7"/>
            <p:cNvCxnSpPr/>
            <p:nvPr userDrawn="1"/>
          </p:nvCxnSpPr>
          <p:spPr bwMode="auto">
            <a:xfrm>
              <a:off x="-903288" y="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userDrawn="1"/>
          </p:nvCxnSpPr>
          <p:spPr bwMode="auto">
            <a:xfrm>
              <a:off x="-903288" y="360363"/>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userDrawn="1"/>
          </p:nvCxnSpPr>
          <p:spPr bwMode="auto">
            <a:xfrm>
              <a:off x="-903288" y="719138"/>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userDrawn="1"/>
          </p:nvCxnSpPr>
          <p:spPr bwMode="auto">
            <a:xfrm>
              <a:off x="-903288" y="10795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userDrawn="1"/>
          </p:nvCxnSpPr>
          <p:spPr bwMode="auto">
            <a:xfrm>
              <a:off x="-903288" y="1439863"/>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userDrawn="1"/>
          </p:nvCxnSpPr>
          <p:spPr bwMode="auto">
            <a:xfrm>
              <a:off x="-903288" y="1800225"/>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userDrawn="1"/>
          </p:nvCxnSpPr>
          <p:spPr bwMode="auto">
            <a:xfrm>
              <a:off x="-903288" y="2160588"/>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userDrawn="1"/>
          </p:nvCxnSpPr>
          <p:spPr bwMode="auto">
            <a:xfrm>
              <a:off x="-903288" y="252095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userDrawn="1"/>
          </p:nvCxnSpPr>
          <p:spPr bwMode="auto">
            <a:xfrm>
              <a:off x="-903288" y="2879725"/>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userDrawn="1"/>
          </p:nvCxnSpPr>
          <p:spPr bwMode="auto">
            <a:xfrm>
              <a:off x="-903288" y="3240088"/>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userDrawn="1"/>
          </p:nvCxnSpPr>
          <p:spPr bwMode="auto">
            <a:xfrm>
              <a:off x="-903288" y="360045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userDrawn="1"/>
          </p:nvCxnSpPr>
          <p:spPr bwMode="auto">
            <a:xfrm>
              <a:off x="-903288" y="3960813"/>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userDrawn="1"/>
          </p:nvCxnSpPr>
          <p:spPr bwMode="auto">
            <a:xfrm>
              <a:off x="-903288" y="4319588"/>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userDrawn="1"/>
          </p:nvCxnSpPr>
          <p:spPr bwMode="auto">
            <a:xfrm>
              <a:off x="-903288" y="467995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userDrawn="1"/>
          </p:nvCxnSpPr>
          <p:spPr bwMode="auto">
            <a:xfrm>
              <a:off x="-903288" y="5040313"/>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userDrawn="1"/>
          </p:nvCxnSpPr>
          <p:spPr bwMode="auto">
            <a:xfrm rot="5400000">
              <a:off x="467915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userDrawn="1"/>
          </p:nvCxnSpPr>
          <p:spPr bwMode="auto">
            <a:xfrm rot="5400000">
              <a:off x="431879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userDrawn="1"/>
          </p:nvCxnSpPr>
          <p:spPr bwMode="auto">
            <a:xfrm rot="5400000">
              <a:off x="396001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userDrawn="1"/>
          </p:nvCxnSpPr>
          <p:spPr bwMode="auto">
            <a:xfrm rot="5400000">
              <a:off x="35980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userDrawn="1"/>
          </p:nvCxnSpPr>
          <p:spPr bwMode="auto">
            <a:xfrm rot="5400000">
              <a:off x="323929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userDrawn="1"/>
          </p:nvCxnSpPr>
          <p:spPr bwMode="auto">
            <a:xfrm rot="5400000">
              <a:off x="287893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userDrawn="1"/>
          </p:nvCxnSpPr>
          <p:spPr bwMode="auto">
            <a:xfrm rot="5400000">
              <a:off x="25185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userDrawn="1"/>
          </p:nvCxnSpPr>
          <p:spPr bwMode="auto">
            <a:xfrm rot="5400000">
              <a:off x="215820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userDrawn="1"/>
          </p:nvCxnSpPr>
          <p:spPr bwMode="auto">
            <a:xfrm rot="5400000">
              <a:off x="179943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userDrawn="1"/>
          </p:nvCxnSpPr>
          <p:spPr bwMode="auto">
            <a:xfrm rot="5400000">
              <a:off x="14390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userDrawn="1"/>
          </p:nvCxnSpPr>
          <p:spPr bwMode="auto">
            <a:xfrm rot="5400000">
              <a:off x="107870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userDrawn="1"/>
          </p:nvCxnSpPr>
          <p:spPr bwMode="auto">
            <a:xfrm rot="5400000">
              <a:off x="71834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userDrawn="1"/>
          </p:nvCxnSpPr>
          <p:spPr bwMode="auto">
            <a:xfrm rot="5400000">
              <a:off x="3595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6" name="Straight Connector 35"/>
            <p:cNvCxnSpPr/>
            <p:nvPr userDrawn="1"/>
          </p:nvCxnSpPr>
          <p:spPr bwMode="auto">
            <a:xfrm rot="5400000">
              <a:off x="-79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7" name="Straight Connector 36"/>
            <p:cNvCxnSpPr/>
            <p:nvPr userDrawn="1"/>
          </p:nvCxnSpPr>
          <p:spPr bwMode="auto">
            <a:xfrm rot="5400000">
              <a:off x="-361158"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8" name="Straight Connector 37"/>
            <p:cNvCxnSpPr/>
            <p:nvPr userDrawn="1"/>
          </p:nvCxnSpPr>
          <p:spPr bwMode="auto">
            <a:xfrm rot="5400000">
              <a:off x="683974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9" name="Straight Connector 38"/>
            <p:cNvCxnSpPr/>
            <p:nvPr userDrawn="1"/>
          </p:nvCxnSpPr>
          <p:spPr bwMode="auto">
            <a:xfrm rot="5400000">
              <a:off x="647938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0" name="Straight Connector 39"/>
            <p:cNvCxnSpPr/>
            <p:nvPr userDrawn="1"/>
          </p:nvCxnSpPr>
          <p:spPr bwMode="auto">
            <a:xfrm rot="5400000">
              <a:off x="611901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1" name="Straight Connector 40"/>
            <p:cNvCxnSpPr/>
            <p:nvPr userDrawn="1"/>
          </p:nvCxnSpPr>
          <p:spPr bwMode="auto">
            <a:xfrm rot="5400000">
              <a:off x="575865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2" name="Straight Connector 41"/>
            <p:cNvCxnSpPr/>
            <p:nvPr userDrawn="1"/>
          </p:nvCxnSpPr>
          <p:spPr bwMode="auto">
            <a:xfrm rot="5400000">
              <a:off x="539829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3" name="Straight Connector 42"/>
            <p:cNvCxnSpPr/>
            <p:nvPr userDrawn="1"/>
          </p:nvCxnSpPr>
          <p:spPr bwMode="auto">
            <a:xfrm rot="5400000">
              <a:off x="503951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4" name="Straight Connector 43"/>
            <p:cNvCxnSpPr/>
            <p:nvPr userDrawn="1"/>
          </p:nvCxnSpPr>
          <p:spPr bwMode="auto">
            <a:xfrm rot="5400000">
              <a:off x="467915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5" name="Straight Connector 44"/>
            <p:cNvCxnSpPr/>
            <p:nvPr userDrawn="1"/>
          </p:nvCxnSpPr>
          <p:spPr bwMode="auto">
            <a:xfrm rot="5400000">
              <a:off x="720010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6" name="Straight Connector 45"/>
            <p:cNvCxnSpPr/>
            <p:nvPr userDrawn="1"/>
          </p:nvCxnSpPr>
          <p:spPr bwMode="auto">
            <a:xfrm rot="5400000">
              <a:off x="75604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7" name="Straight Connector 46"/>
            <p:cNvCxnSpPr/>
            <p:nvPr userDrawn="1"/>
          </p:nvCxnSpPr>
          <p:spPr bwMode="auto">
            <a:xfrm rot="5400000">
              <a:off x="792000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8" name="Straight Connector 47"/>
            <p:cNvCxnSpPr/>
            <p:nvPr userDrawn="1"/>
          </p:nvCxnSpPr>
          <p:spPr bwMode="auto">
            <a:xfrm rot="5400000">
              <a:off x="828000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9" name="Straight Connector 48"/>
            <p:cNvCxnSpPr/>
            <p:nvPr userDrawn="1"/>
          </p:nvCxnSpPr>
          <p:spPr bwMode="auto">
            <a:xfrm rot="5400000">
              <a:off x="864000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0" name="Straight Connector 49"/>
            <p:cNvCxnSpPr/>
            <p:nvPr userDrawn="1"/>
          </p:nvCxnSpPr>
          <p:spPr bwMode="auto">
            <a:xfrm>
              <a:off x="-903288" y="540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1" name="Straight Connector 50"/>
            <p:cNvCxnSpPr/>
            <p:nvPr userDrawn="1"/>
          </p:nvCxnSpPr>
          <p:spPr bwMode="auto">
            <a:xfrm>
              <a:off x="-903288" y="576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2" name="Straight Connector 51"/>
            <p:cNvCxnSpPr/>
            <p:nvPr userDrawn="1"/>
          </p:nvCxnSpPr>
          <p:spPr bwMode="auto">
            <a:xfrm>
              <a:off x="-903288" y="612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3" name="Straight Connector 52"/>
            <p:cNvCxnSpPr/>
            <p:nvPr userDrawn="1"/>
          </p:nvCxnSpPr>
          <p:spPr bwMode="auto">
            <a:xfrm>
              <a:off x="-903288" y="648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4" name="Straight Connector 53"/>
            <p:cNvCxnSpPr/>
            <p:nvPr userDrawn="1"/>
          </p:nvCxnSpPr>
          <p:spPr bwMode="auto">
            <a:xfrm>
              <a:off x="-903288" y="684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631506104"/>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text + chart - standard">
    <p:spTree>
      <p:nvGrpSpPr>
        <p:cNvPr id="1" name=""/>
        <p:cNvGrpSpPr/>
        <p:nvPr/>
      </p:nvGrpSpPr>
      <p:grpSpPr>
        <a:xfrm>
          <a:off x="0" y="0"/>
          <a:ext cx="0" cy="0"/>
          <a:chOff x="0" y="0"/>
          <a:chExt cx="0" cy="0"/>
        </a:xfrm>
      </p:grpSpPr>
      <p:sp>
        <p:nvSpPr>
          <p:cNvPr id="5" name="Round Same Side Corner Rectangle 4"/>
          <p:cNvSpPr/>
          <p:nvPr userDrawn="1"/>
        </p:nvSpPr>
        <p:spPr>
          <a:xfrm>
            <a:off x="4819650" y="1803400"/>
            <a:ext cx="3579813" cy="4657725"/>
          </a:xfrm>
          <a:prstGeom prst="round2SameRect">
            <a:avLst>
              <a:gd name="adj1" fmla="val 3390"/>
              <a:gd name="adj2" fmla="val 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Aft>
                <a:spcPct val="50000"/>
              </a:spcAft>
              <a:defRPr/>
            </a:pPr>
            <a:endParaRPr lang="en-GB" dirty="0">
              <a:latin typeface="Franklin Gothic Book"/>
            </a:endParaRPr>
          </a:p>
        </p:txBody>
      </p:sp>
      <p:sp>
        <p:nvSpPr>
          <p:cNvPr id="9" name="Content Placeholder 8"/>
          <p:cNvSpPr>
            <a:spLocks noGrp="1"/>
          </p:cNvSpPr>
          <p:nvPr>
            <p:ph sz="quarter" idx="17" hasCustomPrompt="1"/>
          </p:nvPr>
        </p:nvSpPr>
        <p:spPr>
          <a:xfrm>
            <a:off x="4819650" y="1803400"/>
            <a:ext cx="3579813" cy="4657725"/>
          </a:xfrm>
        </p:spPr>
        <p:txBody>
          <a:bodyPr/>
          <a:lstStyle>
            <a:lvl5pPr marL="0" indent="0">
              <a:defRPr baseline="0">
                <a:latin typeface="Franklin Gothic Book" panose="020B0503020102020204" pitchFamily="34" charset="0"/>
              </a:defRPr>
            </a:lvl5pPr>
          </a:lstStyle>
          <a:p>
            <a:pPr lvl="4"/>
            <a:r>
              <a:rPr lang="en-GB" dirty="0"/>
              <a:t>Click icon to insert object</a:t>
            </a:r>
          </a:p>
        </p:txBody>
      </p:sp>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a:p>
        </p:txBody>
      </p:sp>
      <p:sp>
        <p:nvSpPr>
          <p:cNvPr id="100"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B6178F0A-3EE0-4B48-8395-CF38F4590226}" type="datetime3">
              <a:rPr lang="en-GB" smtClean="0"/>
              <a:t>20 February, 2019</a:t>
            </a:fld>
            <a:endParaRPr lang="en-GB" dirty="0"/>
          </a:p>
        </p:txBody>
      </p:sp>
      <p:sp>
        <p:nvSpPr>
          <p:cNvPr id="101"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1000" b="0" i="0" u="none">
                <a:solidFill>
                  <a:srgbClr val="FFFFFF"/>
                </a:solidFill>
                <a:latin typeface="Arial"/>
              </a:defRPr>
            </a:lvl1pPr>
          </a:lstStyle>
          <a:p>
            <a:endParaRPr lang="en-GB" b="1"/>
          </a:p>
        </p:txBody>
      </p:sp>
      <p:sp>
        <p:nvSpPr>
          <p:cNvPr id="103"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pPr/>
              <a:t>‹#›</a:t>
            </a:fld>
            <a:endParaRPr lang="en-GB" dirty="0"/>
          </a:p>
        </p:txBody>
      </p:sp>
      <p:sp>
        <p:nvSpPr>
          <p:cNvPr id="4" name="Text Placeholder 3"/>
          <p:cNvSpPr>
            <a:spLocks noGrp="1"/>
          </p:cNvSpPr>
          <p:nvPr>
            <p:ph type="body" sz="quarter" idx="16"/>
          </p:nvPr>
        </p:nvSpPr>
        <p:spPr>
          <a:xfrm>
            <a:off x="719138" y="1803400"/>
            <a:ext cx="3605212" cy="4683125"/>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endParaRPr lang="en-GB" dirty="0"/>
          </a:p>
        </p:txBody>
      </p:sp>
    </p:spTree>
    <p:extLst>
      <p:ext uri="{BB962C8B-B14F-4D97-AF65-F5344CB8AC3E}">
        <p14:creationId xmlns:p14="http://schemas.microsoft.com/office/powerpoint/2010/main" val="963352293"/>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1_text + chart">
    <p:spTree>
      <p:nvGrpSpPr>
        <p:cNvPr id="1" name=""/>
        <p:cNvGrpSpPr/>
        <p:nvPr/>
      </p:nvGrpSpPr>
      <p:grpSpPr>
        <a:xfrm>
          <a:off x="0" y="0"/>
          <a:ext cx="0" cy="0"/>
          <a:chOff x="0" y="0"/>
          <a:chExt cx="0" cy="0"/>
        </a:xfrm>
      </p:grpSpPr>
      <p:sp>
        <p:nvSpPr>
          <p:cNvPr id="10" name="Round Same Side Corner Rectangle 9"/>
          <p:cNvSpPr/>
          <p:nvPr userDrawn="1"/>
        </p:nvSpPr>
        <p:spPr>
          <a:xfrm>
            <a:off x="4819649" y="1794782"/>
            <a:ext cx="3605215" cy="4666343"/>
          </a:xfrm>
          <a:prstGeom prst="round2SameRect">
            <a:avLst>
              <a:gd name="adj1" fmla="val 3390"/>
              <a:gd name="adj2" fmla="val 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Aft>
                <a:spcPct val="50000"/>
              </a:spcAft>
              <a:defRPr/>
            </a:pPr>
            <a:endParaRPr lang="en-GB" dirty="0">
              <a:latin typeface="Franklin Gothic Book"/>
            </a:endParaRPr>
          </a:p>
        </p:txBody>
      </p:sp>
      <p:sp>
        <p:nvSpPr>
          <p:cNvPr id="14" name="Content Placeholder 8"/>
          <p:cNvSpPr>
            <a:spLocks noGrp="1"/>
          </p:cNvSpPr>
          <p:nvPr>
            <p:ph sz="quarter" idx="18" hasCustomPrompt="1"/>
          </p:nvPr>
        </p:nvSpPr>
        <p:spPr>
          <a:xfrm>
            <a:off x="4819650" y="1803400"/>
            <a:ext cx="3579813" cy="4657725"/>
          </a:xfrm>
        </p:spPr>
        <p:txBody>
          <a:bodyPr/>
          <a:lstStyle>
            <a:lvl5pPr marL="0" indent="0">
              <a:defRPr baseline="0">
                <a:latin typeface="Franklin Gothic Book" panose="020B0503020102020204" pitchFamily="34" charset="0"/>
              </a:defRPr>
            </a:lvl5pPr>
          </a:lstStyle>
          <a:p>
            <a:pPr lvl="4"/>
            <a:r>
              <a:rPr lang="en-GB" dirty="0"/>
              <a:t>Click icon to insert object</a:t>
            </a:r>
          </a:p>
        </p:txBody>
      </p:sp>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a:p>
        </p:txBody>
      </p:sp>
      <p:sp>
        <p:nvSpPr>
          <p:cNvPr id="100"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B6178F0A-3EE0-4B48-8395-CF38F4590226}" type="datetime3">
              <a:rPr lang="en-GB" smtClean="0"/>
              <a:t>20 February, 2019</a:t>
            </a:fld>
            <a:endParaRPr lang="en-GB" dirty="0"/>
          </a:p>
        </p:txBody>
      </p:sp>
      <p:sp>
        <p:nvSpPr>
          <p:cNvPr id="101"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1000" b="0" i="0" u="none">
                <a:solidFill>
                  <a:srgbClr val="FFFFFF"/>
                </a:solidFill>
                <a:latin typeface="Arial"/>
              </a:defRPr>
            </a:lvl1pPr>
          </a:lstStyle>
          <a:p>
            <a:endParaRPr lang="en-GB" b="1"/>
          </a:p>
        </p:txBody>
      </p:sp>
      <p:sp>
        <p:nvSpPr>
          <p:cNvPr id="103"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pPr/>
              <a:t>‹#›</a:t>
            </a:fld>
            <a:endParaRPr lang="en-GB" dirty="0"/>
          </a:p>
        </p:txBody>
      </p:sp>
      <p:sp>
        <p:nvSpPr>
          <p:cNvPr id="4" name="Text Placeholder 3"/>
          <p:cNvSpPr>
            <a:spLocks noGrp="1"/>
          </p:cNvSpPr>
          <p:nvPr>
            <p:ph type="body" sz="quarter" idx="16"/>
          </p:nvPr>
        </p:nvSpPr>
        <p:spPr>
          <a:xfrm>
            <a:off x="720725" y="1794782"/>
            <a:ext cx="3603625" cy="719137"/>
          </a:xfrm>
        </p:spPr>
        <p:txBody>
          <a:bodyPr/>
          <a:lstStyle>
            <a:lvl1pPr>
              <a:defRPr>
                <a:latin typeface="Franklin Gothic Medium" panose="020B0603020102020204" pitchFamily="34" charset="0"/>
              </a:defRPr>
            </a:lvl1pPr>
          </a:lstStyle>
          <a:p>
            <a:pPr lvl="0"/>
            <a:r>
              <a:rPr lang="en-US" dirty="0"/>
              <a:t>Click to edit Master text styles</a:t>
            </a:r>
          </a:p>
        </p:txBody>
      </p:sp>
      <p:sp>
        <p:nvSpPr>
          <p:cNvPr id="6" name="Text Placeholder 5"/>
          <p:cNvSpPr>
            <a:spLocks noGrp="1"/>
          </p:cNvSpPr>
          <p:nvPr>
            <p:ph type="body" sz="quarter" idx="17"/>
          </p:nvPr>
        </p:nvSpPr>
        <p:spPr>
          <a:xfrm>
            <a:off x="720725" y="2513919"/>
            <a:ext cx="3603625" cy="3966256"/>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Tree>
    <p:extLst>
      <p:ext uri="{BB962C8B-B14F-4D97-AF65-F5344CB8AC3E}">
        <p14:creationId xmlns:p14="http://schemas.microsoft.com/office/powerpoint/2010/main" val="3359792834"/>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2_text + chart">
    <p:spTree>
      <p:nvGrpSpPr>
        <p:cNvPr id="1" name=""/>
        <p:cNvGrpSpPr/>
        <p:nvPr/>
      </p:nvGrpSpPr>
      <p:grpSpPr>
        <a:xfrm>
          <a:off x="0" y="0"/>
          <a:ext cx="0" cy="0"/>
          <a:chOff x="0" y="0"/>
          <a:chExt cx="0" cy="0"/>
        </a:xfrm>
      </p:grpSpPr>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a:p>
        </p:txBody>
      </p:sp>
      <p:sp>
        <p:nvSpPr>
          <p:cNvPr id="100"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B6178F0A-3EE0-4B48-8395-CF38F4590226}" type="datetime3">
              <a:rPr lang="en-GB" smtClean="0"/>
              <a:t>20 February, 2019</a:t>
            </a:fld>
            <a:endParaRPr lang="en-GB" dirty="0"/>
          </a:p>
        </p:txBody>
      </p:sp>
      <p:sp>
        <p:nvSpPr>
          <p:cNvPr id="101"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1000" b="0" i="0" u="none">
                <a:solidFill>
                  <a:srgbClr val="FFFFFF"/>
                </a:solidFill>
                <a:latin typeface="Arial"/>
              </a:defRPr>
            </a:lvl1pPr>
          </a:lstStyle>
          <a:p>
            <a:endParaRPr lang="en-GB" b="1"/>
          </a:p>
        </p:txBody>
      </p:sp>
      <p:sp>
        <p:nvSpPr>
          <p:cNvPr id="103"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pPr/>
              <a:t>‹#›</a:t>
            </a:fld>
            <a:endParaRPr lang="en-GB" dirty="0"/>
          </a:p>
        </p:txBody>
      </p:sp>
      <p:sp>
        <p:nvSpPr>
          <p:cNvPr id="13" name="Round Same Side Corner Rectangle 12"/>
          <p:cNvSpPr/>
          <p:nvPr userDrawn="1"/>
        </p:nvSpPr>
        <p:spPr>
          <a:xfrm>
            <a:off x="4819649" y="1795006"/>
            <a:ext cx="3605215" cy="4666119"/>
          </a:xfrm>
          <a:prstGeom prst="round2SameRect">
            <a:avLst>
              <a:gd name="adj1" fmla="val 3390"/>
              <a:gd name="adj2" fmla="val 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Aft>
                <a:spcPct val="50000"/>
              </a:spcAft>
              <a:defRPr/>
            </a:pPr>
            <a:endParaRPr lang="en-GB" dirty="0">
              <a:latin typeface="Franklin Gothic Book"/>
            </a:endParaRPr>
          </a:p>
        </p:txBody>
      </p:sp>
      <p:sp>
        <p:nvSpPr>
          <p:cNvPr id="16" name="Text Placeholder 3"/>
          <p:cNvSpPr>
            <a:spLocks noGrp="1"/>
          </p:cNvSpPr>
          <p:nvPr>
            <p:ph type="body" sz="quarter" idx="16"/>
          </p:nvPr>
        </p:nvSpPr>
        <p:spPr>
          <a:xfrm>
            <a:off x="720725" y="1795006"/>
            <a:ext cx="3603625" cy="719137"/>
          </a:xfrm>
        </p:spPr>
        <p:txBody>
          <a:bodyPr/>
          <a:lstStyle>
            <a:lvl1pPr>
              <a:defRPr>
                <a:latin typeface="Franklin Gothic Medium" panose="020B0603020102020204" pitchFamily="34" charset="0"/>
              </a:defRPr>
            </a:lvl1pPr>
          </a:lstStyle>
          <a:p>
            <a:pPr lvl="0"/>
            <a:r>
              <a:rPr lang="en-US" dirty="0"/>
              <a:t>Click to edit Master text styles</a:t>
            </a:r>
          </a:p>
        </p:txBody>
      </p:sp>
      <p:sp>
        <p:nvSpPr>
          <p:cNvPr id="17" name="Text Placeholder 5"/>
          <p:cNvSpPr>
            <a:spLocks noGrp="1"/>
          </p:cNvSpPr>
          <p:nvPr>
            <p:ph type="body" sz="quarter" idx="17"/>
          </p:nvPr>
        </p:nvSpPr>
        <p:spPr>
          <a:xfrm>
            <a:off x="720725" y="2527300"/>
            <a:ext cx="3603625" cy="3952875"/>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22" name="Text Placeholder 3"/>
          <p:cNvSpPr>
            <a:spLocks noGrp="1"/>
          </p:cNvSpPr>
          <p:nvPr>
            <p:ph type="body" sz="quarter" idx="18"/>
          </p:nvPr>
        </p:nvSpPr>
        <p:spPr>
          <a:xfrm>
            <a:off x="4950220" y="1938108"/>
            <a:ext cx="3329348" cy="566737"/>
          </a:xfrm>
        </p:spPr>
        <p:txBody>
          <a:bodyPr/>
          <a:lstStyle>
            <a:lvl1pPr>
              <a:defRPr sz="1800">
                <a:latin typeface="Franklin Gothic Medium" panose="020B0603020102020204" pitchFamily="34" charset="0"/>
              </a:defRPr>
            </a:lvl1pPr>
          </a:lstStyle>
          <a:p>
            <a:pPr lvl="0"/>
            <a:r>
              <a:rPr lang="en-US" dirty="0"/>
              <a:t>Click to edit Master text styles</a:t>
            </a:r>
          </a:p>
        </p:txBody>
      </p:sp>
      <p:sp>
        <p:nvSpPr>
          <p:cNvPr id="23" name="Content Placeholder 8"/>
          <p:cNvSpPr>
            <a:spLocks noGrp="1"/>
          </p:cNvSpPr>
          <p:nvPr>
            <p:ph sz="quarter" idx="19" hasCustomPrompt="1"/>
          </p:nvPr>
        </p:nvSpPr>
        <p:spPr>
          <a:xfrm>
            <a:off x="4819650" y="2504845"/>
            <a:ext cx="3579813" cy="3956280"/>
          </a:xfrm>
        </p:spPr>
        <p:txBody>
          <a:bodyPr/>
          <a:lstStyle>
            <a:lvl5pPr marL="0" indent="0">
              <a:defRPr baseline="0">
                <a:latin typeface="Franklin Gothic Book" panose="020B0503020102020204" pitchFamily="34" charset="0"/>
              </a:defRPr>
            </a:lvl5pPr>
          </a:lstStyle>
          <a:p>
            <a:pPr lvl="4"/>
            <a:r>
              <a:rPr lang="en-GB" dirty="0"/>
              <a:t>Click icon to insert object</a:t>
            </a:r>
          </a:p>
        </p:txBody>
      </p:sp>
    </p:spTree>
    <p:extLst>
      <p:ext uri="{BB962C8B-B14F-4D97-AF65-F5344CB8AC3E}">
        <p14:creationId xmlns:p14="http://schemas.microsoft.com/office/powerpoint/2010/main" val="3937724653"/>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Chart + text">
    <p:spTree>
      <p:nvGrpSpPr>
        <p:cNvPr id="1" name=""/>
        <p:cNvGrpSpPr/>
        <p:nvPr/>
      </p:nvGrpSpPr>
      <p:grpSpPr>
        <a:xfrm>
          <a:off x="0" y="0"/>
          <a:ext cx="0" cy="0"/>
          <a:chOff x="0" y="0"/>
          <a:chExt cx="0" cy="0"/>
        </a:xfrm>
      </p:grpSpPr>
      <p:sp>
        <p:nvSpPr>
          <p:cNvPr id="15" name="Round Same Side Corner Rectangle 14"/>
          <p:cNvSpPr/>
          <p:nvPr userDrawn="1"/>
        </p:nvSpPr>
        <p:spPr>
          <a:xfrm>
            <a:off x="719135" y="1803400"/>
            <a:ext cx="3605215" cy="4642643"/>
          </a:xfrm>
          <a:prstGeom prst="round2SameRect">
            <a:avLst>
              <a:gd name="adj1" fmla="val 3390"/>
              <a:gd name="adj2" fmla="val 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Aft>
                <a:spcPct val="50000"/>
              </a:spcAft>
              <a:defRPr/>
            </a:pPr>
            <a:endParaRPr lang="en-GB" dirty="0">
              <a:latin typeface="Franklin Gothic Book"/>
            </a:endParaRPr>
          </a:p>
        </p:txBody>
      </p:sp>
      <p:sp>
        <p:nvSpPr>
          <p:cNvPr id="19" name="Content Placeholder 8"/>
          <p:cNvSpPr>
            <a:spLocks noGrp="1"/>
          </p:cNvSpPr>
          <p:nvPr>
            <p:ph sz="quarter" idx="19" hasCustomPrompt="1"/>
          </p:nvPr>
        </p:nvSpPr>
        <p:spPr>
          <a:xfrm>
            <a:off x="719136" y="1803400"/>
            <a:ext cx="3579813" cy="4642643"/>
          </a:xfrm>
        </p:spPr>
        <p:txBody>
          <a:bodyPr/>
          <a:lstStyle>
            <a:lvl5pPr marL="0" indent="0">
              <a:defRPr baseline="0">
                <a:latin typeface="Franklin Gothic Book" panose="020B0503020102020204" pitchFamily="34" charset="0"/>
              </a:defRPr>
            </a:lvl5pPr>
          </a:lstStyle>
          <a:p>
            <a:pPr lvl="4"/>
            <a:r>
              <a:rPr lang="en-GB" dirty="0"/>
              <a:t>Click icon to insert object</a:t>
            </a:r>
          </a:p>
        </p:txBody>
      </p:sp>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a:p>
        </p:txBody>
      </p:sp>
      <p:sp>
        <p:nvSpPr>
          <p:cNvPr id="102"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C70A5BBD-BD63-F344-B625-7C085C238913}" type="datetime3">
              <a:rPr lang="en-GB" smtClean="0"/>
              <a:t>20 February, 2019</a:t>
            </a:fld>
            <a:endParaRPr lang="en-GB" dirty="0"/>
          </a:p>
        </p:txBody>
      </p:sp>
      <p:sp>
        <p:nvSpPr>
          <p:cNvPr id="103"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1000" b="0" i="0" u="none">
                <a:solidFill>
                  <a:srgbClr val="FFFFFF"/>
                </a:solidFill>
                <a:latin typeface="Arial"/>
              </a:defRPr>
            </a:lvl1pPr>
          </a:lstStyle>
          <a:p>
            <a:endParaRPr lang="en-GB" b="1"/>
          </a:p>
        </p:txBody>
      </p:sp>
      <p:sp>
        <p:nvSpPr>
          <p:cNvPr id="105"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pPr/>
              <a:t>‹#›</a:t>
            </a:fld>
            <a:endParaRPr lang="en-GB" dirty="0"/>
          </a:p>
        </p:txBody>
      </p:sp>
      <p:sp>
        <p:nvSpPr>
          <p:cNvPr id="17" name="Text Placeholder 5"/>
          <p:cNvSpPr>
            <a:spLocks noGrp="1"/>
          </p:cNvSpPr>
          <p:nvPr>
            <p:ph type="body" sz="quarter" idx="17"/>
          </p:nvPr>
        </p:nvSpPr>
        <p:spPr>
          <a:xfrm>
            <a:off x="4803774" y="1803400"/>
            <a:ext cx="3603625" cy="4695031"/>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Tree>
    <p:extLst>
      <p:ext uri="{BB962C8B-B14F-4D97-AF65-F5344CB8AC3E}">
        <p14:creationId xmlns:p14="http://schemas.microsoft.com/office/powerpoint/2010/main" val="878155498"/>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1_Chart + text">
    <p:spTree>
      <p:nvGrpSpPr>
        <p:cNvPr id="1" name=""/>
        <p:cNvGrpSpPr/>
        <p:nvPr/>
      </p:nvGrpSpPr>
      <p:grpSpPr>
        <a:xfrm>
          <a:off x="0" y="0"/>
          <a:ext cx="0" cy="0"/>
          <a:chOff x="0" y="0"/>
          <a:chExt cx="0" cy="0"/>
        </a:xfrm>
      </p:grpSpPr>
      <p:sp>
        <p:nvSpPr>
          <p:cNvPr id="15" name="Round Same Side Corner Rectangle 14"/>
          <p:cNvSpPr/>
          <p:nvPr userDrawn="1"/>
        </p:nvSpPr>
        <p:spPr>
          <a:xfrm>
            <a:off x="719135" y="1803400"/>
            <a:ext cx="3605215" cy="4642643"/>
          </a:xfrm>
          <a:prstGeom prst="round2SameRect">
            <a:avLst>
              <a:gd name="adj1" fmla="val 3390"/>
              <a:gd name="adj2" fmla="val 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Aft>
                <a:spcPct val="50000"/>
              </a:spcAft>
              <a:defRPr/>
            </a:pPr>
            <a:endParaRPr lang="en-GB" dirty="0">
              <a:latin typeface="Franklin Gothic Book"/>
            </a:endParaRPr>
          </a:p>
        </p:txBody>
      </p:sp>
      <p:sp>
        <p:nvSpPr>
          <p:cNvPr id="19" name="Content Placeholder 8"/>
          <p:cNvSpPr>
            <a:spLocks noGrp="1"/>
          </p:cNvSpPr>
          <p:nvPr>
            <p:ph sz="quarter" idx="19" hasCustomPrompt="1"/>
          </p:nvPr>
        </p:nvSpPr>
        <p:spPr>
          <a:xfrm>
            <a:off x="719136" y="1803400"/>
            <a:ext cx="3579813" cy="4642643"/>
          </a:xfrm>
        </p:spPr>
        <p:txBody>
          <a:bodyPr/>
          <a:lstStyle>
            <a:lvl5pPr marL="0" indent="0">
              <a:defRPr baseline="0">
                <a:latin typeface="Franklin Gothic Book" panose="020B0503020102020204" pitchFamily="34" charset="0"/>
              </a:defRPr>
            </a:lvl5pPr>
          </a:lstStyle>
          <a:p>
            <a:pPr lvl="4"/>
            <a:r>
              <a:rPr lang="en-GB" dirty="0"/>
              <a:t>Click icon to insert object</a:t>
            </a:r>
          </a:p>
        </p:txBody>
      </p:sp>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a:p>
        </p:txBody>
      </p:sp>
      <p:sp>
        <p:nvSpPr>
          <p:cNvPr id="102"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C70A5BBD-BD63-F344-B625-7C085C238913}" type="datetime3">
              <a:rPr lang="en-GB" smtClean="0"/>
              <a:t>20 February, 2019</a:t>
            </a:fld>
            <a:endParaRPr lang="en-GB" dirty="0"/>
          </a:p>
        </p:txBody>
      </p:sp>
      <p:sp>
        <p:nvSpPr>
          <p:cNvPr id="103"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1000" b="0" i="0" u="none">
                <a:solidFill>
                  <a:srgbClr val="FFFFFF"/>
                </a:solidFill>
                <a:latin typeface="Arial"/>
              </a:defRPr>
            </a:lvl1pPr>
          </a:lstStyle>
          <a:p>
            <a:endParaRPr lang="en-GB" b="1"/>
          </a:p>
        </p:txBody>
      </p:sp>
      <p:sp>
        <p:nvSpPr>
          <p:cNvPr id="105"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pPr/>
              <a:t>‹#›</a:t>
            </a:fld>
            <a:endParaRPr lang="en-GB" dirty="0"/>
          </a:p>
        </p:txBody>
      </p:sp>
      <p:sp>
        <p:nvSpPr>
          <p:cNvPr id="16" name="Text Placeholder 3"/>
          <p:cNvSpPr>
            <a:spLocks noGrp="1"/>
          </p:cNvSpPr>
          <p:nvPr>
            <p:ph type="body" sz="quarter" idx="16"/>
          </p:nvPr>
        </p:nvSpPr>
        <p:spPr>
          <a:xfrm>
            <a:off x="4803774" y="1803400"/>
            <a:ext cx="3603625" cy="719137"/>
          </a:xfrm>
        </p:spPr>
        <p:txBody>
          <a:bodyPr/>
          <a:lstStyle>
            <a:lvl1pPr>
              <a:defRPr>
                <a:latin typeface="Franklin Gothic Medium" panose="020B0603020102020204" pitchFamily="34" charset="0"/>
              </a:defRPr>
            </a:lvl1pPr>
          </a:lstStyle>
          <a:p>
            <a:pPr lvl="0"/>
            <a:r>
              <a:rPr lang="en-US" dirty="0"/>
              <a:t>Click to edit Master text styles</a:t>
            </a:r>
          </a:p>
        </p:txBody>
      </p:sp>
      <p:sp>
        <p:nvSpPr>
          <p:cNvPr id="17" name="Text Placeholder 5"/>
          <p:cNvSpPr>
            <a:spLocks noGrp="1"/>
          </p:cNvSpPr>
          <p:nvPr>
            <p:ph type="body" sz="quarter" idx="17"/>
          </p:nvPr>
        </p:nvSpPr>
        <p:spPr>
          <a:xfrm>
            <a:off x="4803774" y="2527300"/>
            <a:ext cx="3603625" cy="3971131"/>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3466080407"/>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4_Chart + text">
    <p:spTree>
      <p:nvGrpSpPr>
        <p:cNvPr id="1" name=""/>
        <p:cNvGrpSpPr/>
        <p:nvPr/>
      </p:nvGrpSpPr>
      <p:grpSpPr>
        <a:xfrm>
          <a:off x="0" y="0"/>
          <a:ext cx="0" cy="0"/>
          <a:chOff x="0" y="0"/>
          <a:chExt cx="0" cy="0"/>
        </a:xfrm>
      </p:grpSpPr>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a:p>
        </p:txBody>
      </p:sp>
      <p:sp>
        <p:nvSpPr>
          <p:cNvPr id="102"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C70A5BBD-BD63-F344-B625-7C085C238913}" type="datetime3">
              <a:rPr lang="en-GB" smtClean="0"/>
              <a:t>20 February, 2019</a:t>
            </a:fld>
            <a:endParaRPr lang="en-GB" dirty="0"/>
          </a:p>
        </p:txBody>
      </p:sp>
      <p:sp>
        <p:nvSpPr>
          <p:cNvPr id="103"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1000" b="0" i="0" u="none">
                <a:solidFill>
                  <a:srgbClr val="FFFFFF"/>
                </a:solidFill>
                <a:latin typeface="Arial"/>
              </a:defRPr>
            </a:lvl1pPr>
          </a:lstStyle>
          <a:p>
            <a:endParaRPr lang="en-GB" b="1"/>
          </a:p>
        </p:txBody>
      </p:sp>
      <p:sp>
        <p:nvSpPr>
          <p:cNvPr id="105"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pPr/>
              <a:t>‹#›</a:t>
            </a:fld>
            <a:endParaRPr lang="en-GB" dirty="0"/>
          </a:p>
        </p:txBody>
      </p:sp>
      <p:sp>
        <p:nvSpPr>
          <p:cNvPr id="15" name="Round Same Side Corner Rectangle 14"/>
          <p:cNvSpPr/>
          <p:nvPr userDrawn="1"/>
        </p:nvSpPr>
        <p:spPr>
          <a:xfrm>
            <a:off x="719135" y="1803400"/>
            <a:ext cx="3605215" cy="4642643"/>
          </a:xfrm>
          <a:prstGeom prst="round2SameRect">
            <a:avLst>
              <a:gd name="adj1" fmla="val 3390"/>
              <a:gd name="adj2" fmla="val 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Aft>
                <a:spcPct val="50000"/>
              </a:spcAft>
              <a:defRPr/>
            </a:pPr>
            <a:endParaRPr lang="en-GB" dirty="0">
              <a:latin typeface="Franklin Gothic Book"/>
            </a:endParaRPr>
          </a:p>
        </p:txBody>
      </p:sp>
      <p:sp>
        <p:nvSpPr>
          <p:cNvPr id="16" name="Text Placeholder 3"/>
          <p:cNvSpPr>
            <a:spLocks noGrp="1"/>
          </p:cNvSpPr>
          <p:nvPr>
            <p:ph type="body" sz="quarter" idx="16"/>
          </p:nvPr>
        </p:nvSpPr>
        <p:spPr>
          <a:xfrm>
            <a:off x="4803774" y="1780836"/>
            <a:ext cx="3603625" cy="719137"/>
          </a:xfrm>
        </p:spPr>
        <p:txBody>
          <a:bodyPr/>
          <a:lstStyle>
            <a:lvl1pPr>
              <a:defRPr>
                <a:latin typeface="Franklin Gothic Medium" panose="020B0603020102020204" pitchFamily="34" charset="0"/>
              </a:defRPr>
            </a:lvl1pPr>
          </a:lstStyle>
          <a:p>
            <a:pPr lvl="0"/>
            <a:r>
              <a:rPr lang="en-US" dirty="0"/>
              <a:t>Click to edit Master text styles</a:t>
            </a:r>
          </a:p>
        </p:txBody>
      </p:sp>
      <p:sp>
        <p:nvSpPr>
          <p:cNvPr id="17" name="Text Placeholder 5"/>
          <p:cNvSpPr>
            <a:spLocks noGrp="1"/>
          </p:cNvSpPr>
          <p:nvPr>
            <p:ph type="body" sz="quarter" idx="17"/>
          </p:nvPr>
        </p:nvSpPr>
        <p:spPr>
          <a:xfrm>
            <a:off x="4803774" y="2499973"/>
            <a:ext cx="3603625" cy="3998458"/>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18" name="Text Placeholder 3"/>
          <p:cNvSpPr>
            <a:spLocks noGrp="1"/>
          </p:cNvSpPr>
          <p:nvPr>
            <p:ph type="body" sz="quarter" idx="18"/>
          </p:nvPr>
        </p:nvSpPr>
        <p:spPr>
          <a:xfrm>
            <a:off x="849706" y="1885156"/>
            <a:ext cx="3329348" cy="566737"/>
          </a:xfrm>
        </p:spPr>
        <p:txBody>
          <a:bodyPr/>
          <a:lstStyle>
            <a:lvl1pPr>
              <a:defRPr sz="1800">
                <a:latin typeface="Franklin Gothic Medium" panose="020B0603020102020204" pitchFamily="34" charset="0"/>
              </a:defRPr>
            </a:lvl1pPr>
          </a:lstStyle>
          <a:p>
            <a:pPr lvl="0"/>
            <a:r>
              <a:rPr lang="en-US" dirty="0"/>
              <a:t>Click to edit Master text styles</a:t>
            </a:r>
          </a:p>
        </p:txBody>
      </p:sp>
      <p:sp>
        <p:nvSpPr>
          <p:cNvPr id="19" name="Content Placeholder 8"/>
          <p:cNvSpPr>
            <a:spLocks noGrp="1"/>
          </p:cNvSpPr>
          <p:nvPr>
            <p:ph sz="quarter" idx="19" hasCustomPrompt="1"/>
          </p:nvPr>
        </p:nvSpPr>
        <p:spPr>
          <a:xfrm>
            <a:off x="719136" y="2527300"/>
            <a:ext cx="3579813" cy="3918743"/>
          </a:xfrm>
        </p:spPr>
        <p:txBody>
          <a:bodyPr/>
          <a:lstStyle>
            <a:lvl5pPr marL="0" indent="0">
              <a:defRPr baseline="0">
                <a:latin typeface="Franklin Gothic Book" panose="020B0503020102020204" pitchFamily="34" charset="0"/>
              </a:defRPr>
            </a:lvl5pPr>
          </a:lstStyle>
          <a:p>
            <a:pPr lvl="4"/>
            <a:r>
              <a:rPr lang="en-GB" dirty="0"/>
              <a:t>Click icon to insert object</a:t>
            </a:r>
          </a:p>
        </p:txBody>
      </p:sp>
    </p:spTree>
    <p:extLst>
      <p:ext uri="{BB962C8B-B14F-4D97-AF65-F5344CB8AC3E}">
        <p14:creationId xmlns:p14="http://schemas.microsoft.com/office/powerpoint/2010/main" val="449247858"/>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text + large chart">
    <p:spTree>
      <p:nvGrpSpPr>
        <p:cNvPr id="1" name=""/>
        <p:cNvGrpSpPr/>
        <p:nvPr/>
      </p:nvGrpSpPr>
      <p:grpSpPr>
        <a:xfrm>
          <a:off x="0" y="0"/>
          <a:ext cx="0" cy="0"/>
          <a:chOff x="0" y="0"/>
          <a:chExt cx="0" cy="0"/>
        </a:xfrm>
      </p:grpSpPr>
      <p:sp>
        <p:nvSpPr>
          <p:cNvPr id="5" name="Round Same Side Corner Rectangle 4"/>
          <p:cNvSpPr/>
          <p:nvPr userDrawn="1"/>
        </p:nvSpPr>
        <p:spPr>
          <a:xfrm>
            <a:off x="3609976" y="1803400"/>
            <a:ext cx="4789488" cy="4657725"/>
          </a:xfrm>
          <a:prstGeom prst="round2SameRect">
            <a:avLst>
              <a:gd name="adj1" fmla="val 3390"/>
              <a:gd name="adj2" fmla="val 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Aft>
                <a:spcPct val="50000"/>
              </a:spcAft>
              <a:defRPr/>
            </a:pPr>
            <a:endParaRPr lang="en-GB" dirty="0">
              <a:latin typeface="Franklin Gothic Book"/>
            </a:endParaRPr>
          </a:p>
        </p:txBody>
      </p:sp>
      <p:sp>
        <p:nvSpPr>
          <p:cNvPr id="9" name="Content Placeholder 8"/>
          <p:cNvSpPr>
            <a:spLocks noGrp="1"/>
          </p:cNvSpPr>
          <p:nvPr>
            <p:ph sz="quarter" idx="17" hasCustomPrompt="1"/>
          </p:nvPr>
        </p:nvSpPr>
        <p:spPr>
          <a:xfrm>
            <a:off x="3609976" y="1803400"/>
            <a:ext cx="4789488" cy="4657725"/>
          </a:xfrm>
        </p:spPr>
        <p:txBody>
          <a:bodyPr/>
          <a:lstStyle>
            <a:lvl5pPr marL="0" indent="0">
              <a:defRPr baseline="0">
                <a:latin typeface="Franklin Gothic Book" panose="020B0503020102020204" pitchFamily="34" charset="0"/>
              </a:defRPr>
            </a:lvl5pPr>
          </a:lstStyle>
          <a:p>
            <a:pPr lvl="4"/>
            <a:r>
              <a:rPr lang="en-GB" dirty="0"/>
              <a:t>Click icon to insert object</a:t>
            </a:r>
          </a:p>
        </p:txBody>
      </p:sp>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a:p>
        </p:txBody>
      </p:sp>
      <p:sp>
        <p:nvSpPr>
          <p:cNvPr id="100"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B6178F0A-3EE0-4B48-8395-CF38F4590226}" type="datetime3">
              <a:rPr lang="en-GB" smtClean="0"/>
              <a:t>20 February, 2019</a:t>
            </a:fld>
            <a:endParaRPr lang="en-GB" dirty="0"/>
          </a:p>
        </p:txBody>
      </p:sp>
      <p:sp>
        <p:nvSpPr>
          <p:cNvPr id="101"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1000" b="0" i="0" u="none">
                <a:solidFill>
                  <a:srgbClr val="FFFFFF"/>
                </a:solidFill>
                <a:latin typeface="Arial"/>
              </a:defRPr>
            </a:lvl1pPr>
          </a:lstStyle>
          <a:p>
            <a:endParaRPr lang="en-GB" b="1"/>
          </a:p>
        </p:txBody>
      </p:sp>
      <p:sp>
        <p:nvSpPr>
          <p:cNvPr id="103"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pPr/>
              <a:t>‹#›</a:t>
            </a:fld>
            <a:endParaRPr lang="en-GB" dirty="0"/>
          </a:p>
        </p:txBody>
      </p:sp>
      <p:sp>
        <p:nvSpPr>
          <p:cNvPr id="4" name="Text Placeholder 3"/>
          <p:cNvSpPr>
            <a:spLocks noGrp="1"/>
          </p:cNvSpPr>
          <p:nvPr>
            <p:ph type="body" sz="quarter" idx="16"/>
          </p:nvPr>
        </p:nvSpPr>
        <p:spPr>
          <a:xfrm>
            <a:off x="719138" y="1803400"/>
            <a:ext cx="2519361" cy="4683125"/>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endParaRPr lang="en-GB" dirty="0"/>
          </a:p>
        </p:txBody>
      </p:sp>
    </p:spTree>
    <p:extLst>
      <p:ext uri="{BB962C8B-B14F-4D97-AF65-F5344CB8AC3E}">
        <p14:creationId xmlns:p14="http://schemas.microsoft.com/office/powerpoint/2010/main" val="180417687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text + chart">
    <p:spTree>
      <p:nvGrpSpPr>
        <p:cNvPr id="1" name=""/>
        <p:cNvGrpSpPr/>
        <p:nvPr/>
      </p:nvGrpSpPr>
      <p:grpSpPr>
        <a:xfrm>
          <a:off x="0" y="0"/>
          <a:ext cx="0" cy="0"/>
          <a:chOff x="0" y="0"/>
          <a:chExt cx="0" cy="0"/>
        </a:xfrm>
      </p:grpSpPr>
      <p:sp>
        <p:nvSpPr>
          <p:cNvPr id="10" name="Round Same Side Corner Rectangle 9"/>
          <p:cNvSpPr/>
          <p:nvPr userDrawn="1"/>
        </p:nvSpPr>
        <p:spPr>
          <a:xfrm>
            <a:off x="4819649" y="1794782"/>
            <a:ext cx="3605215" cy="4666343"/>
          </a:xfrm>
          <a:prstGeom prst="round2SameRect">
            <a:avLst>
              <a:gd name="adj1" fmla="val 3390"/>
              <a:gd name="adj2" fmla="val 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Aft>
                <a:spcPct val="50000"/>
              </a:spcAft>
              <a:defRPr/>
            </a:pPr>
            <a:endParaRPr lang="en-GB" dirty="0">
              <a:latin typeface="Franklin Gothic Book"/>
            </a:endParaRPr>
          </a:p>
        </p:txBody>
      </p:sp>
      <p:sp>
        <p:nvSpPr>
          <p:cNvPr id="14" name="Content Placeholder 8"/>
          <p:cNvSpPr>
            <a:spLocks noGrp="1"/>
          </p:cNvSpPr>
          <p:nvPr>
            <p:ph sz="quarter" idx="18" hasCustomPrompt="1"/>
          </p:nvPr>
        </p:nvSpPr>
        <p:spPr>
          <a:xfrm>
            <a:off x="4819650" y="1803400"/>
            <a:ext cx="3579813" cy="4657725"/>
          </a:xfrm>
        </p:spPr>
        <p:txBody>
          <a:bodyPr/>
          <a:lstStyle>
            <a:lvl5pPr marL="0" indent="0">
              <a:defRPr baseline="0">
                <a:latin typeface="Franklin Gothic Book" panose="020B0503020102020204" pitchFamily="34" charset="0"/>
              </a:defRPr>
            </a:lvl5pPr>
          </a:lstStyle>
          <a:p>
            <a:pPr lvl="4"/>
            <a:r>
              <a:rPr lang="en-GB" dirty="0"/>
              <a:t>Click icon to insert object</a:t>
            </a:r>
          </a:p>
        </p:txBody>
      </p:sp>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a:p>
        </p:txBody>
      </p:sp>
      <p:sp>
        <p:nvSpPr>
          <p:cNvPr id="100"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B6178F0A-3EE0-4B48-8395-CF38F4590226}" type="datetime3">
              <a:rPr lang="en-GB" smtClean="0"/>
              <a:t>20 February, 2019</a:t>
            </a:fld>
            <a:endParaRPr lang="en-GB" dirty="0"/>
          </a:p>
        </p:txBody>
      </p:sp>
      <p:sp>
        <p:nvSpPr>
          <p:cNvPr id="101" name="Footer Placeholder 4"/>
          <p:cNvSpPr>
            <a:spLocks noGrp="1"/>
          </p:cNvSpPr>
          <p:nvPr>
            <p:ph type="ftr" sz="quarter" idx="3"/>
          </p:nvPr>
        </p:nvSpPr>
        <p:spPr>
          <a:xfrm>
            <a:off x="0" y="6480000"/>
            <a:ext cx="9144000" cy="378000"/>
          </a:xfrm>
          <a:prstGeom prst="rect">
            <a:avLst/>
          </a:prstGeom>
        </p:spPr>
        <p:txBody>
          <a:bodyPr lIns="0" tIns="0" rIns="0" bIns="0" anchor="ctr"/>
          <a:lstStyle>
            <a:lvl1pPr algn="ctr">
              <a:defRPr lang="en-GB"/>
            </a:lvl1pPr>
          </a:lstStyle>
          <a:p>
            <a:endParaRPr lang="en-GB"/>
          </a:p>
        </p:txBody>
      </p:sp>
      <p:sp>
        <p:nvSpPr>
          <p:cNvPr id="103"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pPr/>
              <a:t>‹#›</a:t>
            </a:fld>
            <a:endParaRPr lang="en-GB" dirty="0"/>
          </a:p>
        </p:txBody>
      </p:sp>
      <p:sp>
        <p:nvSpPr>
          <p:cNvPr id="4" name="Text Placeholder 3"/>
          <p:cNvSpPr>
            <a:spLocks noGrp="1"/>
          </p:cNvSpPr>
          <p:nvPr>
            <p:ph type="body" sz="quarter" idx="16"/>
          </p:nvPr>
        </p:nvSpPr>
        <p:spPr>
          <a:xfrm>
            <a:off x="720725" y="1794782"/>
            <a:ext cx="3603625" cy="719137"/>
          </a:xfrm>
        </p:spPr>
        <p:txBody>
          <a:bodyPr/>
          <a:lstStyle>
            <a:lvl1pPr>
              <a:defRPr>
                <a:latin typeface="Franklin Gothic Medium" panose="020B0603020102020204" pitchFamily="34" charset="0"/>
              </a:defRPr>
            </a:lvl1pPr>
          </a:lstStyle>
          <a:p>
            <a:pPr lvl="0"/>
            <a:r>
              <a:rPr lang="en-US"/>
              <a:t>Click to edit Master text styles</a:t>
            </a:r>
          </a:p>
        </p:txBody>
      </p:sp>
      <p:sp>
        <p:nvSpPr>
          <p:cNvPr id="6" name="Text Placeholder 5"/>
          <p:cNvSpPr>
            <a:spLocks noGrp="1"/>
          </p:cNvSpPr>
          <p:nvPr>
            <p:ph type="body" sz="quarter" idx="17"/>
          </p:nvPr>
        </p:nvSpPr>
        <p:spPr>
          <a:xfrm>
            <a:off x="720725" y="2513919"/>
            <a:ext cx="3603625" cy="3966256"/>
          </a:xfrm>
        </p:spPr>
        <p:txBody>
          <a:bodyPr/>
          <a:lstStyle/>
          <a:p>
            <a:pPr lvl="0"/>
            <a:r>
              <a:rPr lang="en-US"/>
              <a:t>Click to edit Master text styles</a:t>
            </a:r>
          </a:p>
          <a:p>
            <a:pPr lvl="1"/>
            <a:r>
              <a:rPr lang="en-US"/>
              <a:t>Second level</a:t>
            </a:r>
          </a:p>
          <a:p>
            <a:pPr lvl="2"/>
            <a:r>
              <a:rPr lang="en-US"/>
              <a:t>Third level</a:t>
            </a:r>
          </a:p>
          <a:p>
            <a:pPr lvl="3"/>
            <a:r>
              <a:rPr lang="en-US"/>
              <a:t>Fourth level</a:t>
            </a:r>
          </a:p>
        </p:txBody>
      </p:sp>
    </p:spTree>
    <p:extLst>
      <p:ext uri="{BB962C8B-B14F-4D97-AF65-F5344CB8AC3E}">
        <p14:creationId xmlns:p14="http://schemas.microsoft.com/office/powerpoint/2010/main" val="2016543680"/>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large chart + text">
    <p:spTree>
      <p:nvGrpSpPr>
        <p:cNvPr id="1" name=""/>
        <p:cNvGrpSpPr/>
        <p:nvPr/>
      </p:nvGrpSpPr>
      <p:grpSpPr>
        <a:xfrm>
          <a:off x="0" y="0"/>
          <a:ext cx="0" cy="0"/>
          <a:chOff x="0" y="0"/>
          <a:chExt cx="0" cy="0"/>
        </a:xfrm>
      </p:grpSpPr>
      <p:sp>
        <p:nvSpPr>
          <p:cNvPr id="5" name="Round Same Side Corner Rectangle 4"/>
          <p:cNvSpPr/>
          <p:nvPr userDrawn="1"/>
        </p:nvSpPr>
        <p:spPr>
          <a:xfrm>
            <a:off x="387350" y="1803400"/>
            <a:ext cx="4789488" cy="4668044"/>
          </a:xfrm>
          <a:prstGeom prst="round2SameRect">
            <a:avLst>
              <a:gd name="adj1" fmla="val 3390"/>
              <a:gd name="adj2" fmla="val 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Aft>
                <a:spcPct val="50000"/>
              </a:spcAft>
              <a:defRPr/>
            </a:pPr>
            <a:endParaRPr lang="en-GB" dirty="0">
              <a:latin typeface="Franklin Gothic Book"/>
            </a:endParaRPr>
          </a:p>
        </p:txBody>
      </p:sp>
      <p:sp>
        <p:nvSpPr>
          <p:cNvPr id="9" name="Content Placeholder 8"/>
          <p:cNvSpPr>
            <a:spLocks noGrp="1"/>
          </p:cNvSpPr>
          <p:nvPr>
            <p:ph sz="quarter" idx="17" hasCustomPrompt="1"/>
          </p:nvPr>
        </p:nvSpPr>
        <p:spPr>
          <a:xfrm>
            <a:off x="376238" y="1803400"/>
            <a:ext cx="4789488" cy="4654549"/>
          </a:xfrm>
        </p:spPr>
        <p:txBody>
          <a:bodyPr/>
          <a:lstStyle>
            <a:lvl5pPr marL="0" indent="0">
              <a:defRPr baseline="0">
                <a:latin typeface="Franklin Gothic Book" panose="020B0503020102020204" pitchFamily="34" charset="0"/>
              </a:defRPr>
            </a:lvl5pPr>
          </a:lstStyle>
          <a:p>
            <a:pPr lvl="4"/>
            <a:r>
              <a:rPr lang="en-GB" dirty="0"/>
              <a:t>Click icon to insert object</a:t>
            </a:r>
          </a:p>
        </p:txBody>
      </p:sp>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a:p>
        </p:txBody>
      </p:sp>
      <p:sp>
        <p:nvSpPr>
          <p:cNvPr id="100"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B6178F0A-3EE0-4B48-8395-CF38F4590226}" type="datetime3">
              <a:rPr lang="en-GB" smtClean="0"/>
              <a:t>20 February, 2019</a:t>
            </a:fld>
            <a:endParaRPr lang="en-GB" dirty="0"/>
          </a:p>
        </p:txBody>
      </p:sp>
      <p:sp>
        <p:nvSpPr>
          <p:cNvPr id="101"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1000" b="0" i="0" u="none">
                <a:solidFill>
                  <a:srgbClr val="FFFFFF"/>
                </a:solidFill>
                <a:latin typeface="Arial"/>
              </a:defRPr>
            </a:lvl1pPr>
          </a:lstStyle>
          <a:p>
            <a:endParaRPr lang="en-GB" b="1"/>
          </a:p>
        </p:txBody>
      </p:sp>
      <p:sp>
        <p:nvSpPr>
          <p:cNvPr id="103"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pPr/>
              <a:t>‹#›</a:t>
            </a:fld>
            <a:endParaRPr lang="en-GB" dirty="0"/>
          </a:p>
        </p:txBody>
      </p:sp>
      <p:sp>
        <p:nvSpPr>
          <p:cNvPr id="4" name="Text Placeholder 3"/>
          <p:cNvSpPr>
            <a:spLocks noGrp="1"/>
          </p:cNvSpPr>
          <p:nvPr>
            <p:ph type="body" sz="quarter" idx="16"/>
          </p:nvPr>
        </p:nvSpPr>
        <p:spPr>
          <a:xfrm>
            <a:off x="5535614" y="1803400"/>
            <a:ext cx="2884486" cy="4676775"/>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endParaRPr lang="en-GB" dirty="0"/>
          </a:p>
        </p:txBody>
      </p:sp>
    </p:spTree>
    <p:extLst>
      <p:ext uri="{BB962C8B-B14F-4D97-AF65-F5344CB8AC3E}">
        <p14:creationId xmlns:p14="http://schemas.microsoft.com/office/powerpoint/2010/main" val="3421894484"/>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Chart + chart">
    <p:spTree>
      <p:nvGrpSpPr>
        <p:cNvPr id="1" name=""/>
        <p:cNvGrpSpPr/>
        <p:nvPr/>
      </p:nvGrpSpPr>
      <p:grpSpPr>
        <a:xfrm>
          <a:off x="0" y="0"/>
          <a:ext cx="0" cy="0"/>
          <a:chOff x="0" y="0"/>
          <a:chExt cx="0" cy="0"/>
        </a:xfrm>
      </p:grpSpPr>
      <p:sp>
        <p:nvSpPr>
          <p:cNvPr id="5" name="Round Same Side Corner Rectangle 4"/>
          <p:cNvSpPr/>
          <p:nvPr userDrawn="1"/>
        </p:nvSpPr>
        <p:spPr>
          <a:xfrm>
            <a:off x="720724" y="1803401"/>
            <a:ext cx="3598861" cy="4657724"/>
          </a:xfrm>
          <a:prstGeom prst="round2SameRect">
            <a:avLst>
              <a:gd name="adj1" fmla="val 2774"/>
              <a:gd name="adj2" fmla="val 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Aft>
                <a:spcPct val="50000"/>
              </a:spcAft>
              <a:defRPr/>
            </a:pPr>
            <a:endParaRPr lang="en-GB" dirty="0">
              <a:latin typeface="Franklin Gothic Book"/>
            </a:endParaRPr>
          </a:p>
        </p:txBody>
      </p:sp>
      <p:sp>
        <p:nvSpPr>
          <p:cNvPr id="104" name="Round Same Side Corner Rectangle 103"/>
          <p:cNvSpPr/>
          <p:nvPr userDrawn="1"/>
        </p:nvSpPr>
        <p:spPr>
          <a:xfrm>
            <a:off x="4819650" y="1793900"/>
            <a:ext cx="3605213" cy="4666337"/>
          </a:xfrm>
          <a:prstGeom prst="round2SameRect">
            <a:avLst>
              <a:gd name="adj1" fmla="val 2774"/>
              <a:gd name="adj2" fmla="val 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Aft>
                <a:spcPct val="50000"/>
              </a:spcAft>
              <a:defRPr/>
            </a:pPr>
            <a:endParaRPr lang="en-GB" dirty="0">
              <a:latin typeface="Franklin Gothic Book"/>
            </a:endParaRPr>
          </a:p>
        </p:txBody>
      </p:sp>
      <p:sp>
        <p:nvSpPr>
          <p:cNvPr id="4" name="Content Placeholder 3"/>
          <p:cNvSpPr>
            <a:spLocks noGrp="1"/>
          </p:cNvSpPr>
          <p:nvPr>
            <p:ph sz="quarter" idx="10" hasCustomPrompt="1"/>
          </p:nvPr>
        </p:nvSpPr>
        <p:spPr>
          <a:xfrm>
            <a:off x="719138" y="1803401"/>
            <a:ext cx="3600450" cy="4683125"/>
          </a:xfrm>
        </p:spPr>
        <p:txBody>
          <a:bodyPr/>
          <a:lstStyle>
            <a:lvl1pPr>
              <a:defRPr baseline="0"/>
            </a:lvl1pPr>
          </a:lstStyle>
          <a:p>
            <a:pPr lvl="0"/>
            <a:r>
              <a:rPr lang="en-US" dirty="0"/>
              <a:t>Click icon to insert object</a:t>
            </a:r>
          </a:p>
        </p:txBody>
      </p:sp>
      <p:sp>
        <p:nvSpPr>
          <p:cNvPr id="13" name="Content Placeholder 3"/>
          <p:cNvSpPr>
            <a:spLocks noGrp="1"/>
          </p:cNvSpPr>
          <p:nvPr>
            <p:ph sz="quarter" idx="11" hasCustomPrompt="1"/>
          </p:nvPr>
        </p:nvSpPr>
        <p:spPr>
          <a:xfrm>
            <a:off x="4819650" y="1803401"/>
            <a:ext cx="3600450" cy="4683125"/>
          </a:xfrm>
        </p:spPr>
        <p:txBody>
          <a:bodyPr/>
          <a:lstStyle>
            <a:lvl1pPr>
              <a:defRPr baseline="0"/>
            </a:lvl1pPr>
          </a:lstStyle>
          <a:p>
            <a:pPr lvl="0"/>
            <a:r>
              <a:rPr lang="en-US" dirty="0"/>
              <a:t>Click icon to insert object</a:t>
            </a:r>
          </a:p>
        </p:txBody>
      </p:sp>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a:p>
        </p:txBody>
      </p:sp>
      <p:sp>
        <p:nvSpPr>
          <p:cNvPr id="102"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C70A5BBD-BD63-F344-B625-7C085C238913}" type="datetime3">
              <a:rPr lang="en-GB" smtClean="0"/>
              <a:t>20 February, 2019</a:t>
            </a:fld>
            <a:endParaRPr lang="en-GB" dirty="0"/>
          </a:p>
        </p:txBody>
      </p:sp>
      <p:sp>
        <p:nvSpPr>
          <p:cNvPr id="103"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1000" b="0" i="0" u="none">
                <a:solidFill>
                  <a:srgbClr val="FFFFFF"/>
                </a:solidFill>
                <a:latin typeface="Arial"/>
              </a:defRPr>
            </a:lvl1pPr>
          </a:lstStyle>
          <a:p>
            <a:endParaRPr lang="en-GB" b="1"/>
          </a:p>
        </p:txBody>
      </p:sp>
      <p:sp>
        <p:nvSpPr>
          <p:cNvPr id="105"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pPr/>
              <a:t>‹#›</a:t>
            </a:fld>
            <a:endParaRPr lang="en-GB" dirty="0"/>
          </a:p>
        </p:txBody>
      </p:sp>
    </p:spTree>
    <p:extLst>
      <p:ext uri="{BB962C8B-B14F-4D97-AF65-F5344CB8AC3E}">
        <p14:creationId xmlns:p14="http://schemas.microsoft.com/office/powerpoint/2010/main" val="822339719"/>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Chart + chart - with titles">
    <p:spTree>
      <p:nvGrpSpPr>
        <p:cNvPr id="1" name=""/>
        <p:cNvGrpSpPr/>
        <p:nvPr/>
      </p:nvGrpSpPr>
      <p:grpSpPr>
        <a:xfrm>
          <a:off x="0" y="0"/>
          <a:ext cx="0" cy="0"/>
          <a:chOff x="0" y="0"/>
          <a:chExt cx="0" cy="0"/>
        </a:xfrm>
      </p:grpSpPr>
      <p:sp>
        <p:nvSpPr>
          <p:cNvPr id="5" name="Round Same Side Corner Rectangle 4"/>
          <p:cNvSpPr/>
          <p:nvPr userDrawn="1"/>
        </p:nvSpPr>
        <p:spPr>
          <a:xfrm>
            <a:off x="720725" y="2168445"/>
            <a:ext cx="3598861" cy="4292680"/>
          </a:xfrm>
          <a:prstGeom prst="round2SameRect">
            <a:avLst>
              <a:gd name="adj1" fmla="val 2774"/>
              <a:gd name="adj2" fmla="val 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Aft>
                <a:spcPct val="50000"/>
              </a:spcAft>
              <a:defRPr/>
            </a:pPr>
            <a:endParaRPr lang="en-GB" dirty="0">
              <a:latin typeface="Franklin Gothic Book"/>
            </a:endParaRPr>
          </a:p>
        </p:txBody>
      </p:sp>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a:p>
        </p:txBody>
      </p:sp>
      <p:sp>
        <p:nvSpPr>
          <p:cNvPr id="102"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C70A5BBD-BD63-F344-B625-7C085C238913}" type="datetime3">
              <a:rPr lang="en-GB" smtClean="0"/>
              <a:t>20 February, 2019</a:t>
            </a:fld>
            <a:endParaRPr lang="en-GB" dirty="0"/>
          </a:p>
        </p:txBody>
      </p:sp>
      <p:sp>
        <p:nvSpPr>
          <p:cNvPr id="103"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1000" b="0" i="0" u="none">
                <a:solidFill>
                  <a:srgbClr val="FFFFFF"/>
                </a:solidFill>
                <a:latin typeface="Arial"/>
              </a:defRPr>
            </a:lvl1pPr>
          </a:lstStyle>
          <a:p>
            <a:endParaRPr lang="en-GB" b="1"/>
          </a:p>
        </p:txBody>
      </p:sp>
      <p:sp>
        <p:nvSpPr>
          <p:cNvPr id="105"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pPr/>
              <a:t>‹#›</a:t>
            </a:fld>
            <a:endParaRPr lang="en-GB" dirty="0"/>
          </a:p>
        </p:txBody>
      </p:sp>
      <p:sp>
        <p:nvSpPr>
          <p:cNvPr id="104" name="Round Same Side Corner Rectangle 103"/>
          <p:cNvSpPr/>
          <p:nvPr userDrawn="1"/>
        </p:nvSpPr>
        <p:spPr>
          <a:xfrm>
            <a:off x="4819650" y="2168525"/>
            <a:ext cx="3605213" cy="4291712"/>
          </a:xfrm>
          <a:prstGeom prst="round2SameRect">
            <a:avLst>
              <a:gd name="adj1" fmla="val 2774"/>
              <a:gd name="adj2" fmla="val 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Aft>
                <a:spcPct val="50000"/>
              </a:spcAft>
              <a:defRPr/>
            </a:pPr>
            <a:endParaRPr lang="en-GB" dirty="0">
              <a:latin typeface="Franklin Gothic Book"/>
            </a:endParaRPr>
          </a:p>
        </p:txBody>
      </p:sp>
      <p:sp>
        <p:nvSpPr>
          <p:cNvPr id="4" name="Text Placeholder 3"/>
          <p:cNvSpPr>
            <a:spLocks noGrp="1"/>
          </p:cNvSpPr>
          <p:nvPr>
            <p:ph type="body" sz="quarter" idx="20" hasCustomPrompt="1"/>
          </p:nvPr>
        </p:nvSpPr>
        <p:spPr>
          <a:xfrm>
            <a:off x="708025" y="1446213"/>
            <a:ext cx="7716838" cy="723900"/>
          </a:xfrm>
        </p:spPr>
        <p:txBody>
          <a:bodyPr/>
          <a:lstStyle>
            <a:lvl1pPr>
              <a:defRPr/>
            </a:lvl1pPr>
          </a:lstStyle>
          <a:p>
            <a:pPr lvl="0"/>
            <a:r>
              <a:rPr lang="en-US" dirty="0"/>
              <a:t>Short intro text</a:t>
            </a:r>
          </a:p>
        </p:txBody>
      </p:sp>
      <p:sp>
        <p:nvSpPr>
          <p:cNvPr id="7" name="Text Placeholder 6"/>
          <p:cNvSpPr>
            <a:spLocks noGrp="1"/>
          </p:cNvSpPr>
          <p:nvPr>
            <p:ph type="body" sz="quarter" idx="21" hasCustomPrompt="1"/>
          </p:nvPr>
        </p:nvSpPr>
        <p:spPr>
          <a:xfrm>
            <a:off x="850900" y="2271939"/>
            <a:ext cx="3111500" cy="244475"/>
          </a:xfrm>
        </p:spPr>
        <p:txBody>
          <a:bodyPr/>
          <a:lstStyle>
            <a:lvl1pPr>
              <a:defRPr sz="1600" baseline="0">
                <a:latin typeface="Franklin Gothic Medium" panose="020B0603020102020204" pitchFamily="34" charset="0"/>
              </a:defRPr>
            </a:lvl1pPr>
          </a:lstStyle>
          <a:p>
            <a:pPr lvl="0"/>
            <a:r>
              <a:rPr lang="en-US" dirty="0"/>
              <a:t>Chart title</a:t>
            </a:r>
          </a:p>
        </p:txBody>
      </p:sp>
      <p:sp>
        <p:nvSpPr>
          <p:cNvPr id="18" name="Text Placeholder 6"/>
          <p:cNvSpPr>
            <a:spLocks noGrp="1"/>
          </p:cNvSpPr>
          <p:nvPr>
            <p:ph type="body" sz="quarter" idx="22" hasCustomPrompt="1"/>
          </p:nvPr>
        </p:nvSpPr>
        <p:spPr>
          <a:xfrm>
            <a:off x="5073649" y="2246539"/>
            <a:ext cx="3111500" cy="269875"/>
          </a:xfrm>
        </p:spPr>
        <p:txBody>
          <a:bodyPr/>
          <a:lstStyle>
            <a:lvl1pPr>
              <a:defRPr sz="1600" baseline="0">
                <a:latin typeface="Franklin Gothic Medium" panose="020B0603020102020204" pitchFamily="34" charset="0"/>
              </a:defRPr>
            </a:lvl1pPr>
          </a:lstStyle>
          <a:p>
            <a:pPr lvl="0"/>
            <a:r>
              <a:rPr lang="en-US" dirty="0"/>
              <a:t>Chart title</a:t>
            </a:r>
          </a:p>
        </p:txBody>
      </p:sp>
      <p:sp>
        <p:nvSpPr>
          <p:cNvPr id="9" name="Content Placeholder 8"/>
          <p:cNvSpPr>
            <a:spLocks noGrp="1"/>
          </p:cNvSpPr>
          <p:nvPr>
            <p:ph sz="quarter" idx="23"/>
          </p:nvPr>
        </p:nvSpPr>
        <p:spPr>
          <a:xfrm>
            <a:off x="720725" y="2642488"/>
            <a:ext cx="3603625" cy="3818637"/>
          </a:xfrm>
        </p:spPr>
        <p:txBody>
          <a:bodyPr/>
          <a:lstStyle>
            <a:lvl1pPr>
              <a:defRPr sz="1600"/>
            </a:lvl1pPr>
          </a:lstStyle>
          <a:p>
            <a:pPr lvl="0"/>
            <a:r>
              <a:rPr lang="en-US" dirty="0"/>
              <a:t>Click to edit Master text styles</a:t>
            </a:r>
          </a:p>
        </p:txBody>
      </p:sp>
      <p:sp>
        <p:nvSpPr>
          <p:cNvPr id="21" name="Content Placeholder 8"/>
          <p:cNvSpPr>
            <a:spLocks noGrp="1"/>
          </p:cNvSpPr>
          <p:nvPr>
            <p:ph sz="quarter" idx="24"/>
          </p:nvPr>
        </p:nvSpPr>
        <p:spPr>
          <a:xfrm>
            <a:off x="4822825" y="2641600"/>
            <a:ext cx="3603625" cy="3818637"/>
          </a:xfrm>
        </p:spPr>
        <p:txBody>
          <a:bodyPr/>
          <a:lstStyle>
            <a:lvl1pPr>
              <a:defRPr sz="1600"/>
            </a:lvl1pPr>
          </a:lstStyle>
          <a:p>
            <a:pPr lvl="0"/>
            <a:r>
              <a:rPr lang="en-US" dirty="0"/>
              <a:t>Click to edit Master text styles</a:t>
            </a:r>
          </a:p>
        </p:txBody>
      </p:sp>
    </p:spTree>
    <p:extLst>
      <p:ext uri="{BB962C8B-B14F-4D97-AF65-F5344CB8AC3E}">
        <p14:creationId xmlns:p14="http://schemas.microsoft.com/office/powerpoint/2010/main" val="1460350492"/>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2_Single chart">
    <p:spTree>
      <p:nvGrpSpPr>
        <p:cNvPr id="1" name=""/>
        <p:cNvGrpSpPr/>
        <p:nvPr/>
      </p:nvGrpSpPr>
      <p:grpSpPr>
        <a:xfrm>
          <a:off x="0" y="0"/>
          <a:ext cx="0" cy="0"/>
          <a:chOff x="0" y="0"/>
          <a:chExt cx="0" cy="0"/>
        </a:xfrm>
      </p:grpSpPr>
      <p:sp>
        <p:nvSpPr>
          <p:cNvPr id="4" name="Round Same Side Corner Rectangle 3"/>
          <p:cNvSpPr/>
          <p:nvPr userDrawn="1"/>
        </p:nvSpPr>
        <p:spPr>
          <a:xfrm>
            <a:off x="376238" y="1803401"/>
            <a:ext cx="8407400" cy="4657724"/>
          </a:xfrm>
          <a:prstGeom prst="round2SameRect">
            <a:avLst>
              <a:gd name="adj1" fmla="val 2789"/>
              <a:gd name="adj2" fmla="val 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Aft>
                <a:spcPct val="50000"/>
              </a:spcAft>
              <a:defRPr/>
            </a:pPr>
            <a:endParaRPr lang="en-GB" dirty="0">
              <a:latin typeface="Franklin Gothic Book"/>
            </a:endParaRPr>
          </a:p>
        </p:txBody>
      </p:sp>
      <p:sp>
        <p:nvSpPr>
          <p:cNvPr id="5" name="Content Placeholder 4"/>
          <p:cNvSpPr>
            <a:spLocks noGrp="1"/>
          </p:cNvSpPr>
          <p:nvPr>
            <p:ph sz="quarter" idx="10" hasCustomPrompt="1"/>
          </p:nvPr>
        </p:nvSpPr>
        <p:spPr>
          <a:xfrm>
            <a:off x="376238" y="1803401"/>
            <a:ext cx="8407400" cy="4657723"/>
          </a:xfrm>
        </p:spPr>
        <p:txBody>
          <a:bodyPr/>
          <a:lstStyle>
            <a:lvl1pPr>
              <a:defRPr/>
            </a:lvl1pPr>
          </a:lstStyle>
          <a:p>
            <a:pPr lvl="0"/>
            <a:r>
              <a:rPr lang="en-US" dirty="0"/>
              <a:t>Click icon to add object</a:t>
            </a:r>
          </a:p>
        </p:txBody>
      </p:sp>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dirty="0"/>
          </a:p>
        </p:txBody>
      </p:sp>
      <p:sp>
        <p:nvSpPr>
          <p:cNvPr id="99"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F7334817-FF7C-6948-966F-8ECFBE662A14}" type="datetime3">
              <a:rPr lang="en-GB" smtClean="0"/>
              <a:t>20 February, 2019</a:t>
            </a:fld>
            <a:endParaRPr lang="en-GB" dirty="0"/>
          </a:p>
        </p:txBody>
      </p:sp>
      <p:sp>
        <p:nvSpPr>
          <p:cNvPr id="100"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1000" b="0" i="0" u="none">
                <a:solidFill>
                  <a:srgbClr val="FFFFFF"/>
                </a:solidFill>
                <a:latin typeface="Arial"/>
              </a:defRPr>
            </a:lvl1pPr>
          </a:lstStyle>
          <a:p>
            <a:endParaRPr lang="en-GB" b="1"/>
          </a:p>
        </p:txBody>
      </p:sp>
      <p:sp>
        <p:nvSpPr>
          <p:cNvPr id="102"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pPr/>
              <a:t>‹#›</a:t>
            </a:fld>
            <a:endParaRPr lang="en-GB" dirty="0"/>
          </a:p>
        </p:txBody>
      </p:sp>
    </p:spTree>
    <p:extLst>
      <p:ext uri="{BB962C8B-B14F-4D97-AF65-F5344CB8AC3E}">
        <p14:creationId xmlns:p14="http://schemas.microsoft.com/office/powerpoint/2010/main" val="3332706655"/>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Single chart">
    <p:spTree>
      <p:nvGrpSpPr>
        <p:cNvPr id="1" name=""/>
        <p:cNvGrpSpPr/>
        <p:nvPr/>
      </p:nvGrpSpPr>
      <p:grpSpPr>
        <a:xfrm>
          <a:off x="0" y="0"/>
          <a:ext cx="0" cy="0"/>
          <a:chOff x="0" y="0"/>
          <a:chExt cx="0" cy="0"/>
        </a:xfrm>
      </p:grpSpPr>
      <p:sp>
        <p:nvSpPr>
          <p:cNvPr id="4" name="Round Same Side Corner Rectangle 3"/>
          <p:cNvSpPr/>
          <p:nvPr userDrawn="1"/>
        </p:nvSpPr>
        <p:spPr>
          <a:xfrm>
            <a:off x="376238" y="1803401"/>
            <a:ext cx="8407400" cy="4657724"/>
          </a:xfrm>
          <a:prstGeom prst="round2SameRect">
            <a:avLst>
              <a:gd name="adj1" fmla="val 2789"/>
              <a:gd name="adj2" fmla="val 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Aft>
                <a:spcPct val="50000"/>
              </a:spcAft>
              <a:defRPr/>
            </a:pPr>
            <a:endParaRPr lang="en-GB" dirty="0">
              <a:latin typeface="Franklin Gothic Book"/>
            </a:endParaRPr>
          </a:p>
        </p:txBody>
      </p:sp>
      <p:sp>
        <p:nvSpPr>
          <p:cNvPr id="5" name="Content Placeholder 4"/>
          <p:cNvSpPr>
            <a:spLocks noGrp="1"/>
          </p:cNvSpPr>
          <p:nvPr>
            <p:ph sz="quarter" idx="10" hasCustomPrompt="1"/>
          </p:nvPr>
        </p:nvSpPr>
        <p:spPr>
          <a:xfrm>
            <a:off x="376238" y="1803401"/>
            <a:ext cx="8407400" cy="4657723"/>
          </a:xfrm>
        </p:spPr>
        <p:txBody>
          <a:bodyPr/>
          <a:lstStyle>
            <a:lvl1pPr>
              <a:defRPr baseline="0"/>
            </a:lvl1pPr>
          </a:lstStyle>
          <a:p>
            <a:pPr lvl="0"/>
            <a:r>
              <a:rPr lang="en-US" dirty="0"/>
              <a:t>Click icon to add object</a:t>
            </a:r>
          </a:p>
        </p:txBody>
      </p:sp>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dirty="0"/>
          </a:p>
        </p:txBody>
      </p:sp>
      <p:sp>
        <p:nvSpPr>
          <p:cNvPr id="99"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F7334817-FF7C-6948-966F-8ECFBE662A14}" type="datetime3">
              <a:rPr lang="en-GB" smtClean="0"/>
              <a:t>20 February, 2019</a:t>
            </a:fld>
            <a:endParaRPr lang="en-GB" dirty="0"/>
          </a:p>
        </p:txBody>
      </p:sp>
      <p:sp>
        <p:nvSpPr>
          <p:cNvPr id="100"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1000" b="0" i="0" u="none">
                <a:solidFill>
                  <a:srgbClr val="FFFFFF"/>
                </a:solidFill>
                <a:latin typeface="Arial"/>
              </a:defRPr>
            </a:lvl1pPr>
          </a:lstStyle>
          <a:p>
            <a:endParaRPr lang="en-GB" b="1"/>
          </a:p>
        </p:txBody>
      </p:sp>
      <p:sp>
        <p:nvSpPr>
          <p:cNvPr id="102"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pPr/>
              <a:t>‹#›</a:t>
            </a:fld>
            <a:endParaRPr lang="en-GB" dirty="0"/>
          </a:p>
        </p:txBody>
      </p:sp>
    </p:spTree>
    <p:extLst>
      <p:ext uri="{BB962C8B-B14F-4D97-AF65-F5344CB8AC3E}">
        <p14:creationId xmlns:p14="http://schemas.microsoft.com/office/powerpoint/2010/main" val="961196236"/>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Single chart - with title">
    <p:spTree>
      <p:nvGrpSpPr>
        <p:cNvPr id="1" name=""/>
        <p:cNvGrpSpPr/>
        <p:nvPr/>
      </p:nvGrpSpPr>
      <p:grpSpPr>
        <a:xfrm>
          <a:off x="0" y="0"/>
          <a:ext cx="0" cy="0"/>
          <a:chOff x="0" y="0"/>
          <a:chExt cx="0" cy="0"/>
        </a:xfrm>
      </p:grpSpPr>
      <p:sp>
        <p:nvSpPr>
          <p:cNvPr id="4" name="Round Same Side Corner Rectangle 3"/>
          <p:cNvSpPr/>
          <p:nvPr userDrawn="1"/>
        </p:nvSpPr>
        <p:spPr>
          <a:xfrm>
            <a:off x="376238" y="1803401"/>
            <a:ext cx="8407399" cy="4657724"/>
          </a:xfrm>
          <a:prstGeom prst="round2SameRect">
            <a:avLst>
              <a:gd name="adj1" fmla="val 2789"/>
              <a:gd name="adj2" fmla="val 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Aft>
                <a:spcPct val="50000"/>
              </a:spcAft>
              <a:defRPr/>
            </a:pPr>
            <a:endParaRPr lang="en-GB" dirty="0">
              <a:latin typeface="Franklin Gothic Book"/>
            </a:endParaRPr>
          </a:p>
        </p:txBody>
      </p:sp>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dirty="0"/>
          </a:p>
        </p:txBody>
      </p:sp>
      <p:sp>
        <p:nvSpPr>
          <p:cNvPr id="99"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F7334817-FF7C-6948-966F-8ECFBE662A14}" type="datetime3">
              <a:rPr lang="en-GB" smtClean="0"/>
              <a:t>20 February, 2019</a:t>
            </a:fld>
            <a:endParaRPr lang="en-GB" dirty="0"/>
          </a:p>
        </p:txBody>
      </p:sp>
      <p:sp>
        <p:nvSpPr>
          <p:cNvPr id="100"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1000" b="0" i="0" u="none">
                <a:solidFill>
                  <a:srgbClr val="FFFFFF"/>
                </a:solidFill>
                <a:latin typeface="Arial"/>
              </a:defRPr>
            </a:lvl1pPr>
          </a:lstStyle>
          <a:p>
            <a:endParaRPr lang="en-GB" b="1"/>
          </a:p>
        </p:txBody>
      </p:sp>
      <p:sp>
        <p:nvSpPr>
          <p:cNvPr id="102"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pPr/>
              <a:t>‹#›</a:t>
            </a:fld>
            <a:endParaRPr lang="en-GB" dirty="0"/>
          </a:p>
        </p:txBody>
      </p:sp>
      <p:sp>
        <p:nvSpPr>
          <p:cNvPr id="5" name="Content Placeholder 4"/>
          <p:cNvSpPr>
            <a:spLocks noGrp="1"/>
          </p:cNvSpPr>
          <p:nvPr>
            <p:ph sz="quarter" idx="17" hasCustomPrompt="1"/>
          </p:nvPr>
        </p:nvSpPr>
        <p:spPr>
          <a:xfrm>
            <a:off x="376238" y="2472531"/>
            <a:ext cx="8407400" cy="4013994"/>
          </a:xfrm>
        </p:spPr>
        <p:txBody>
          <a:bodyPr/>
          <a:lstStyle>
            <a:lvl1pPr>
              <a:defRPr baseline="0"/>
            </a:lvl1pPr>
          </a:lstStyle>
          <a:p>
            <a:pPr lvl="0"/>
            <a:r>
              <a:rPr lang="en-US" dirty="0"/>
              <a:t>Click icon to add object</a:t>
            </a:r>
          </a:p>
        </p:txBody>
      </p:sp>
      <p:sp>
        <p:nvSpPr>
          <p:cNvPr id="7" name="Text Placeholder 6"/>
          <p:cNvSpPr>
            <a:spLocks noGrp="1"/>
          </p:cNvSpPr>
          <p:nvPr>
            <p:ph type="body" sz="quarter" idx="18" hasCustomPrompt="1"/>
          </p:nvPr>
        </p:nvSpPr>
        <p:spPr>
          <a:xfrm>
            <a:off x="720725" y="1864518"/>
            <a:ext cx="7704138" cy="608013"/>
          </a:xfrm>
        </p:spPr>
        <p:txBody>
          <a:bodyPr/>
          <a:lstStyle>
            <a:lvl1pPr>
              <a:defRPr sz="1800">
                <a:latin typeface="Franklin Gothic Medium" panose="020B0603020102020204" pitchFamily="34" charset="0"/>
              </a:defRPr>
            </a:lvl1pPr>
          </a:lstStyle>
          <a:p>
            <a:pPr lvl="0"/>
            <a:r>
              <a:rPr lang="en-US" dirty="0"/>
              <a:t>Chart title</a:t>
            </a:r>
          </a:p>
        </p:txBody>
      </p:sp>
    </p:spTree>
    <p:extLst>
      <p:ext uri="{BB962C8B-B14F-4D97-AF65-F5344CB8AC3E}">
        <p14:creationId xmlns:p14="http://schemas.microsoft.com/office/powerpoint/2010/main" val="335181011"/>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p:cSld name="47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Date Placeholder 2"/>
          <p:cNvSpPr>
            <a:spLocks noGrp="1"/>
          </p:cNvSpPr>
          <p:nvPr>
            <p:ph type="dt" sz="half" idx="10"/>
          </p:nvPr>
        </p:nvSpPr>
        <p:spPr/>
        <p:txBody>
          <a:bodyPr/>
          <a:lstStyle/>
          <a:p>
            <a:fld id="{8B6E079F-0502-CC4C-9C8B-39554E94F19E}" type="datetime3">
              <a:rPr lang="en-GB" smtClean="0"/>
              <a:pPr/>
              <a:t>20 February, 2019</a:t>
            </a:fld>
            <a:endParaRPr lang="en-GB" dirty="0"/>
          </a:p>
        </p:txBody>
      </p:sp>
      <p:sp>
        <p:nvSpPr>
          <p:cNvPr id="4" name="Footer Placeholder 3"/>
          <p:cNvSpPr>
            <a:spLocks noGrp="1"/>
          </p:cNvSpPr>
          <p:nvPr>
            <p:ph type="ftr" sz="quarter" idx="11"/>
            <p:custDataLst>
              <p:tags r:id="rId1"/>
            </p:custDataLst>
          </p:nvPr>
        </p:nvSpPr>
        <p:spPr>
          <a:xfrm>
            <a:off x="0" y="6480000"/>
            <a:ext cx="9144000" cy="378000"/>
          </a:xfrm>
        </p:spPr>
        <p:txBody>
          <a:bodyPr/>
          <a:lstStyle>
            <a:lvl1pPr algn="ctr">
              <a:defRPr lang="en-GB" sz="1000" b="0" i="0" u="none">
                <a:solidFill>
                  <a:srgbClr val="FFFFFF"/>
                </a:solidFill>
                <a:latin typeface="Arial"/>
              </a:defRPr>
            </a:lvl1pPr>
          </a:lstStyle>
          <a:p>
            <a:endParaRPr lang="en-GB" b="1"/>
          </a:p>
        </p:txBody>
      </p:sp>
      <p:sp>
        <p:nvSpPr>
          <p:cNvPr id="5" name="Slide Number Placeholder 4"/>
          <p:cNvSpPr>
            <a:spLocks noGrp="1"/>
          </p:cNvSpPr>
          <p:nvPr>
            <p:ph type="sldNum" sz="quarter" idx="12"/>
          </p:nvPr>
        </p:nvSpPr>
        <p:spPr/>
        <p:txBody>
          <a:bodyPr/>
          <a:lstStyle/>
          <a:p>
            <a:fld id="{71F9F866-B438-9445-8D9F-1F8FF6608833}" type="slidenum">
              <a:rPr lang="en-GB" smtClean="0"/>
              <a:pPr/>
              <a:t>‹#›</a:t>
            </a:fld>
            <a:endParaRPr lang="en-GB" dirty="0"/>
          </a:p>
        </p:txBody>
      </p:sp>
      <p:sp>
        <p:nvSpPr>
          <p:cNvPr id="6" name="Rectangle 5"/>
          <p:cNvSpPr/>
          <p:nvPr userDrawn="1"/>
        </p:nvSpPr>
        <p:spPr>
          <a:xfrm>
            <a:off x="0" y="0"/>
            <a:ext cx="9144000" cy="6858000"/>
          </a:xfrm>
          <a:prstGeom prst="rect">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7000" dirty="0">
                <a:latin typeface="Franklin Gothic Book"/>
              </a:rPr>
              <a:t>Layouts</a:t>
            </a:r>
            <a:r>
              <a:rPr lang="en-US" sz="7000" baseline="0" dirty="0">
                <a:latin typeface="Franklin Gothic Book"/>
              </a:rPr>
              <a:t> for</a:t>
            </a:r>
            <a:br>
              <a:rPr lang="en-US" sz="7000" baseline="0" dirty="0">
                <a:latin typeface="Franklin Gothic Book"/>
              </a:rPr>
            </a:br>
            <a:r>
              <a:rPr lang="en-US" sz="7000" baseline="0" dirty="0">
                <a:latin typeface="Franklin Gothic Book"/>
              </a:rPr>
              <a:t>complex text</a:t>
            </a:r>
            <a:endParaRPr lang="en-US" sz="7000" dirty="0">
              <a:latin typeface="Franklin Gothic Book"/>
            </a:endParaRPr>
          </a:p>
        </p:txBody>
      </p:sp>
      <p:grpSp>
        <p:nvGrpSpPr>
          <p:cNvPr id="7" name="Group 6"/>
          <p:cNvGrpSpPr/>
          <p:nvPr userDrawn="1"/>
        </p:nvGrpSpPr>
        <p:grpSpPr>
          <a:xfrm>
            <a:off x="-903288" y="0"/>
            <a:ext cx="9902857" cy="7638450"/>
            <a:chOff x="-903288" y="0"/>
            <a:chExt cx="9902857" cy="7638450"/>
          </a:xfrm>
        </p:grpSpPr>
        <p:cxnSp>
          <p:nvCxnSpPr>
            <p:cNvPr id="8" name="Straight Connector 7"/>
            <p:cNvCxnSpPr/>
            <p:nvPr userDrawn="1"/>
          </p:nvCxnSpPr>
          <p:spPr bwMode="auto">
            <a:xfrm>
              <a:off x="-903288" y="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userDrawn="1"/>
          </p:nvCxnSpPr>
          <p:spPr bwMode="auto">
            <a:xfrm>
              <a:off x="-903288" y="360363"/>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userDrawn="1"/>
          </p:nvCxnSpPr>
          <p:spPr bwMode="auto">
            <a:xfrm>
              <a:off x="-903288" y="719138"/>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userDrawn="1"/>
          </p:nvCxnSpPr>
          <p:spPr bwMode="auto">
            <a:xfrm>
              <a:off x="-903288" y="10795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userDrawn="1"/>
          </p:nvCxnSpPr>
          <p:spPr bwMode="auto">
            <a:xfrm>
              <a:off x="-903288" y="1439863"/>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userDrawn="1"/>
          </p:nvCxnSpPr>
          <p:spPr bwMode="auto">
            <a:xfrm>
              <a:off x="-903288" y="1800225"/>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userDrawn="1"/>
          </p:nvCxnSpPr>
          <p:spPr bwMode="auto">
            <a:xfrm>
              <a:off x="-903288" y="2160588"/>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userDrawn="1"/>
          </p:nvCxnSpPr>
          <p:spPr bwMode="auto">
            <a:xfrm>
              <a:off x="-903288" y="252095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userDrawn="1"/>
          </p:nvCxnSpPr>
          <p:spPr bwMode="auto">
            <a:xfrm>
              <a:off x="-903288" y="2879725"/>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userDrawn="1"/>
          </p:nvCxnSpPr>
          <p:spPr bwMode="auto">
            <a:xfrm>
              <a:off x="-903288" y="3240088"/>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userDrawn="1"/>
          </p:nvCxnSpPr>
          <p:spPr bwMode="auto">
            <a:xfrm>
              <a:off x="-903288" y="360045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userDrawn="1"/>
          </p:nvCxnSpPr>
          <p:spPr bwMode="auto">
            <a:xfrm>
              <a:off x="-903288" y="3960813"/>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userDrawn="1"/>
          </p:nvCxnSpPr>
          <p:spPr bwMode="auto">
            <a:xfrm>
              <a:off x="-903288" y="4319588"/>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userDrawn="1"/>
          </p:nvCxnSpPr>
          <p:spPr bwMode="auto">
            <a:xfrm>
              <a:off x="-903288" y="467995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userDrawn="1"/>
          </p:nvCxnSpPr>
          <p:spPr bwMode="auto">
            <a:xfrm>
              <a:off x="-903288" y="5040313"/>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userDrawn="1"/>
          </p:nvCxnSpPr>
          <p:spPr bwMode="auto">
            <a:xfrm rot="5400000">
              <a:off x="467915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userDrawn="1"/>
          </p:nvCxnSpPr>
          <p:spPr bwMode="auto">
            <a:xfrm rot="5400000">
              <a:off x="431879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userDrawn="1"/>
          </p:nvCxnSpPr>
          <p:spPr bwMode="auto">
            <a:xfrm rot="5400000">
              <a:off x="396001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userDrawn="1"/>
          </p:nvCxnSpPr>
          <p:spPr bwMode="auto">
            <a:xfrm rot="5400000">
              <a:off x="35980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userDrawn="1"/>
          </p:nvCxnSpPr>
          <p:spPr bwMode="auto">
            <a:xfrm rot="5400000">
              <a:off x="323929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userDrawn="1"/>
          </p:nvCxnSpPr>
          <p:spPr bwMode="auto">
            <a:xfrm rot="5400000">
              <a:off x="287893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userDrawn="1"/>
          </p:nvCxnSpPr>
          <p:spPr bwMode="auto">
            <a:xfrm rot="5400000">
              <a:off x="25185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userDrawn="1"/>
          </p:nvCxnSpPr>
          <p:spPr bwMode="auto">
            <a:xfrm rot="5400000">
              <a:off x="215820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userDrawn="1"/>
          </p:nvCxnSpPr>
          <p:spPr bwMode="auto">
            <a:xfrm rot="5400000">
              <a:off x="179943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userDrawn="1"/>
          </p:nvCxnSpPr>
          <p:spPr bwMode="auto">
            <a:xfrm rot="5400000">
              <a:off x="14390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userDrawn="1"/>
          </p:nvCxnSpPr>
          <p:spPr bwMode="auto">
            <a:xfrm rot="5400000">
              <a:off x="107870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userDrawn="1"/>
          </p:nvCxnSpPr>
          <p:spPr bwMode="auto">
            <a:xfrm rot="5400000">
              <a:off x="71834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userDrawn="1"/>
          </p:nvCxnSpPr>
          <p:spPr bwMode="auto">
            <a:xfrm rot="5400000">
              <a:off x="3595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6" name="Straight Connector 35"/>
            <p:cNvCxnSpPr/>
            <p:nvPr userDrawn="1"/>
          </p:nvCxnSpPr>
          <p:spPr bwMode="auto">
            <a:xfrm rot="5400000">
              <a:off x="-79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7" name="Straight Connector 36"/>
            <p:cNvCxnSpPr/>
            <p:nvPr userDrawn="1"/>
          </p:nvCxnSpPr>
          <p:spPr bwMode="auto">
            <a:xfrm rot="5400000">
              <a:off x="-361158"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8" name="Straight Connector 37"/>
            <p:cNvCxnSpPr/>
            <p:nvPr userDrawn="1"/>
          </p:nvCxnSpPr>
          <p:spPr bwMode="auto">
            <a:xfrm rot="5400000">
              <a:off x="683974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9" name="Straight Connector 38"/>
            <p:cNvCxnSpPr/>
            <p:nvPr userDrawn="1"/>
          </p:nvCxnSpPr>
          <p:spPr bwMode="auto">
            <a:xfrm rot="5400000">
              <a:off x="647938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0" name="Straight Connector 39"/>
            <p:cNvCxnSpPr/>
            <p:nvPr userDrawn="1"/>
          </p:nvCxnSpPr>
          <p:spPr bwMode="auto">
            <a:xfrm rot="5400000">
              <a:off x="611901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1" name="Straight Connector 40"/>
            <p:cNvCxnSpPr/>
            <p:nvPr userDrawn="1"/>
          </p:nvCxnSpPr>
          <p:spPr bwMode="auto">
            <a:xfrm rot="5400000">
              <a:off x="575865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2" name="Straight Connector 41"/>
            <p:cNvCxnSpPr/>
            <p:nvPr userDrawn="1"/>
          </p:nvCxnSpPr>
          <p:spPr bwMode="auto">
            <a:xfrm rot="5400000">
              <a:off x="539829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3" name="Straight Connector 42"/>
            <p:cNvCxnSpPr/>
            <p:nvPr userDrawn="1"/>
          </p:nvCxnSpPr>
          <p:spPr bwMode="auto">
            <a:xfrm rot="5400000">
              <a:off x="503951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4" name="Straight Connector 43"/>
            <p:cNvCxnSpPr/>
            <p:nvPr userDrawn="1"/>
          </p:nvCxnSpPr>
          <p:spPr bwMode="auto">
            <a:xfrm rot="5400000">
              <a:off x="467915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5" name="Straight Connector 44"/>
            <p:cNvCxnSpPr/>
            <p:nvPr userDrawn="1"/>
          </p:nvCxnSpPr>
          <p:spPr bwMode="auto">
            <a:xfrm rot="5400000">
              <a:off x="720010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6" name="Straight Connector 45"/>
            <p:cNvCxnSpPr/>
            <p:nvPr userDrawn="1"/>
          </p:nvCxnSpPr>
          <p:spPr bwMode="auto">
            <a:xfrm rot="5400000">
              <a:off x="75604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7" name="Straight Connector 46"/>
            <p:cNvCxnSpPr/>
            <p:nvPr userDrawn="1"/>
          </p:nvCxnSpPr>
          <p:spPr bwMode="auto">
            <a:xfrm rot="5400000">
              <a:off x="792000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8" name="Straight Connector 47"/>
            <p:cNvCxnSpPr/>
            <p:nvPr userDrawn="1"/>
          </p:nvCxnSpPr>
          <p:spPr bwMode="auto">
            <a:xfrm rot="5400000">
              <a:off x="828000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9" name="Straight Connector 48"/>
            <p:cNvCxnSpPr/>
            <p:nvPr userDrawn="1"/>
          </p:nvCxnSpPr>
          <p:spPr bwMode="auto">
            <a:xfrm rot="5400000">
              <a:off x="864000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0" name="Straight Connector 49"/>
            <p:cNvCxnSpPr/>
            <p:nvPr userDrawn="1"/>
          </p:nvCxnSpPr>
          <p:spPr bwMode="auto">
            <a:xfrm>
              <a:off x="-903288" y="540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1" name="Straight Connector 50"/>
            <p:cNvCxnSpPr/>
            <p:nvPr userDrawn="1"/>
          </p:nvCxnSpPr>
          <p:spPr bwMode="auto">
            <a:xfrm>
              <a:off x="-903288" y="576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2" name="Straight Connector 51"/>
            <p:cNvCxnSpPr/>
            <p:nvPr userDrawn="1"/>
          </p:nvCxnSpPr>
          <p:spPr bwMode="auto">
            <a:xfrm>
              <a:off x="-903288" y="612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3" name="Straight Connector 52"/>
            <p:cNvCxnSpPr/>
            <p:nvPr userDrawn="1"/>
          </p:nvCxnSpPr>
          <p:spPr bwMode="auto">
            <a:xfrm>
              <a:off x="-903288" y="648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4" name="Straight Connector 53"/>
            <p:cNvCxnSpPr/>
            <p:nvPr userDrawn="1"/>
          </p:nvCxnSpPr>
          <p:spPr bwMode="auto">
            <a:xfrm>
              <a:off x="-903288" y="684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502097736"/>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15_Custom Layout">
    <p:spTree>
      <p:nvGrpSpPr>
        <p:cNvPr id="1" name=""/>
        <p:cNvGrpSpPr/>
        <p:nvPr/>
      </p:nvGrpSpPr>
      <p:grpSpPr>
        <a:xfrm>
          <a:off x="0" y="0"/>
          <a:ext cx="0" cy="0"/>
          <a:chOff x="0" y="0"/>
          <a:chExt cx="0" cy="0"/>
        </a:xfrm>
      </p:grpSpPr>
      <p:sp>
        <p:nvSpPr>
          <p:cNvPr id="6" name="Round Same Side Corner Rectangle 5"/>
          <p:cNvSpPr/>
          <p:nvPr userDrawn="1"/>
        </p:nvSpPr>
        <p:spPr>
          <a:xfrm>
            <a:off x="4319585" y="1803400"/>
            <a:ext cx="4319983" cy="4676599"/>
          </a:xfrm>
          <a:prstGeom prst="round2SameRect">
            <a:avLst>
              <a:gd name="adj1" fmla="val 3390"/>
              <a:gd name="adj2" fmla="val 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Aft>
                <a:spcPct val="50000"/>
              </a:spcAft>
              <a:defRPr/>
            </a:pPr>
            <a:endParaRPr lang="en-GB" dirty="0">
              <a:latin typeface="Franklin Gothic Book"/>
            </a:endParaRPr>
          </a:p>
        </p:txBody>
      </p:sp>
      <p:sp>
        <p:nvSpPr>
          <p:cNvPr id="65"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6"/>
          </p:nvPr>
        </p:nvSpPr>
        <p:spPr>
          <a:xfrm>
            <a:off x="6478586" y="4833942"/>
            <a:ext cx="1800982" cy="1286058"/>
          </a:xfrm>
          <a:prstGeom prst="roundRect">
            <a:avLst>
              <a:gd name="adj" fmla="val 10702"/>
            </a:avLst>
          </a:prstGeom>
        </p:spPr>
        <p:txBody>
          <a:bodyPr/>
          <a:lstStyle/>
          <a:p>
            <a:pPr lvl="0"/>
            <a:r>
              <a:rPr lang="en-US" noProof="0" dirty="0"/>
              <a:t>Click icon to add picture</a:t>
            </a:r>
            <a:endParaRPr lang="en-GB" noProof="0" dirty="0"/>
          </a:p>
        </p:txBody>
      </p:sp>
      <p:pic>
        <p:nvPicPr>
          <p:cNvPr id="7" name="Picture 6" descr="inverted commas closed.png"/>
          <p:cNvPicPr>
            <a:picLocks noChangeAspect="1"/>
          </p:cNvPicPr>
          <p:nvPr userDrawn="1"/>
        </p:nvPicPr>
        <p:blipFill rotWithShape="1">
          <a:blip r:embed="rId3" cstate="email">
            <a:lum bright="70000" contrast="-70000"/>
            <a:extLst>
              <a:ext uri="{28A0092B-C50C-407E-A947-70E740481C1C}">
                <a14:useLocalDpi xmlns:a14="http://schemas.microsoft.com/office/drawing/2010/main" val="0"/>
              </a:ext>
            </a:extLst>
          </a:blip>
          <a:srcRect l="26489" t="54153" r="29554" b="26824"/>
          <a:stretch/>
        </p:blipFill>
        <p:spPr>
          <a:xfrm>
            <a:off x="7517819" y="3312408"/>
            <a:ext cx="762020" cy="542668"/>
          </a:xfrm>
          <a:prstGeom prst="rect">
            <a:avLst/>
          </a:prstGeom>
        </p:spPr>
      </p:pic>
      <p:pic>
        <p:nvPicPr>
          <p:cNvPr id="8" name="Picture 7" descr="inverted commas open.png"/>
          <p:cNvPicPr>
            <a:picLocks noChangeAspect="1"/>
          </p:cNvPicPr>
          <p:nvPr userDrawn="1"/>
        </p:nvPicPr>
        <p:blipFill rotWithShape="1">
          <a:blip r:embed="rId4" cstate="email">
            <a:lum bright="70000" contrast="-70000"/>
            <a:extLst>
              <a:ext uri="{28A0092B-C50C-407E-A947-70E740481C1C}">
                <a14:useLocalDpi xmlns:a14="http://schemas.microsoft.com/office/drawing/2010/main" val="0"/>
              </a:ext>
            </a:extLst>
          </a:blip>
          <a:srcRect l="29337" t="27276" r="30702" b="54153"/>
          <a:stretch/>
        </p:blipFill>
        <p:spPr>
          <a:xfrm>
            <a:off x="4678162" y="2141311"/>
            <a:ext cx="692748" cy="531132"/>
          </a:xfrm>
          <a:prstGeom prst="rect">
            <a:avLst/>
          </a:prstGeom>
        </p:spPr>
      </p:pic>
      <p:sp>
        <p:nvSpPr>
          <p:cNvPr id="13" name="Text Placeholder 6"/>
          <p:cNvSpPr>
            <a:spLocks noGrp="1"/>
          </p:cNvSpPr>
          <p:nvPr>
            <p:ph type="body" sz="quarter" idx="15"/>
          </p:nvPr>
        </p:nvSpPr>
        <p:spPr>
          <a:xfrm>
            <a:off x="5038723" y="2313668"/>
            <a:ext cx="2881313" cy="1449578"/>
          </a:xfrm>
          <a:prstGeom prst="rect">
            <a:avLst/>
          </a:prstGeom>
        </p:spPr>
        <p:txBody>
          <a:bodyPr>
            <a:normAutofit/>
          </a:bodyPr>
          <a:lstStyle>
            <a:lvl1pPr marL="0" marR="0" indent="0" algn="l" defTabSz="914400" rtl="0" eaLnBrk="0" fontAlgn="base" latinLnBrk="0" hangingPunct="0">
              <a:lnSpc>
                <a:spcPct val="100000"/>
              </a:lnSpc>
              <a:spcBef>
                <a:spcPts val="0"/>
              </a:spcBef>
              <a:spcAft>
                <a:spcPts val="12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ＭＳ Ｐゴシック" charset="0"/>
                <a:cs typeface="Arial" pitchFamily="34" charset="0"/>
              </a:rPr>
              <a:t>Click to edit Master text styles</a:t>
            </a:r>
          </a:p>
        </p:txBody>
      </p:sp>
      <p:sp>
        <p:nvSpPr>
          <p:cNvPr id="12" name="Text Placeholder 6"/>
          <p:cNvSpPr>
            <a:spLocks noGrp="1"/>
          </p:cNvSpPr>
          <p:nvPr>
            <p:ph type="body" sz="quarter" idx="14"/>
          </p:nvPr>
        </p:nvSpPr>
        <p:spPr>
          <a:xfrm>
            <a:off x="717550" y="1803400"/>
            <a:ext cx="3240085" cy="4316599"/>
          </a:xfrm>
          <a:prstGeom prst="rect">
            <a:avLst/>
          </a:prstGeom>
        </p:spPr>
        <p:txBody>
          <a:bodyPr>
            <a:normAutofit/>
          </a:bodyPr>
          <a:lstStyle>
            <a:lvl1pPr marL="0" marR="0" indent="0" algn="l" defTabSz="914400" rtl="0" eaLnBrk="0" fontAlgn="base" latinLnBrk="0" hangingPunct="0">
              <a:lnSpc>
                <a:spcPct val="100000"/>
              </a:lnSpc>
              <a:spcBef>
                <a:spcPts val="0"/>
              </a:spcBef>
              <a:spcAft>
                <a:spcPts val="12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ＭＳ Ｐゴシック" charset="0"/>
                <a:cs typeface="Arial" pitchFamily="34" charset="0"/>
              </a:rPr>
              <a:t>Click to edit Master text styles</a:t>
            </a:r>
          </a:p>
          <a:p>
            <a:pPr marL="179388" marR="0" lvl="1" indent="-179388" algn="l" defTabSz="914400" rtl="0" eaLnBrk="0" fontAlgn="base" latinLnBrk="0" hangingPunct="0">
              <a:lnSpc>
                <a:spcPct val="100000"/>
              </a:lnSpc>
              <a:spcBef>
                <a:spcPts val="0"/>
              </a:spcBef>
              <a:spcAft>
                <a:spcPts val="1200"/>
              </a:spcAft>
              <a:buClrTx/>
              <a:buSzTx/>
              <a:buFont typeface="Arial" charset="0"/>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Second level</a:t>
            </a:r>
          </a:p>
          <a:p>
            <a:pPr marL="360000" marR="0" lvl="2"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Third level</a:t>
            </a:r>
          </a:p>
          <a:p>
            <a:pPr marL="540000" marR="0" lvl="3"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Fourth level</a:t>
            </a:r>
          </a:p>
        </p:txBody>
      </p:sp>
      <p:sp>
        <p:nvSpPr>
          <p:cNvPr id="2" name="Title 1"/>
          <p:cNvSpPr>
            <a:spLocks noGrp="1"/>
          </p:cNvSpPr>
          <p:nvPr>
            <p:ph type="title"/>
          </p:nvPr>
        </p:nvSpPr>
        <p:spPr/>
        <p:txBody>
          <a:bodyPr/>
          <a:lstStyle/>
          <a:p>
            <a:r>
              <a:rPr lang="en-GB"/>
              <a:t>Click to edit Master title style</a:t>
            </a:r>
            <a:endParaRPr lang="en-US"/>
          </a:p>
        </p:txBody>
      </p:sp>
      <p:sp>
        <p:nvSpPr>
          <p:cNvPr id="3" name="Date Placeholder 2"/>
          <p:cNvSpPr>
            <a:spLocks noGrp="1"/>
          </p:cNvSpPr>
          <p:nvPr>
            <p:ph type="dt" sz="half" idx="10"/>
          </p:nvPr>
        </p:nvSpPr>
        <p:spPr/>
        <p:txBody>
          <a:bodyPr/>
          <a:lstStyle/>
          <a:p>
            <a:fld id="{8B6E079F-0502-CC4C-9C8B-39554E94F19E}" type="datetime3">
              <a:rPr lang="en-GB" smtClean="0"/>
              <a:pPr/>
              <a:t>20 February, 2019</a:t>
            </a:fld>
            <a:endParaRPr lang="en-GB" dirty="0"/>
          </a:p>
        </p:txBody>
      </p:sp>
      <p:sp>
        <p:nvSpPr>
          <p:cNvPr id="4" name="Footer Placeholder 3"/>
          <p:cNvSpPr>
            <a:spLocks noGrp="1"/>
          </p:cNvSpPr>
          <p:nvPr>
            <p:ph type="ftr" sz="quarter" idx="11"/>
            <p:custDataLst>
              <p:tags r:id="rId1"/>
            </p:custDataLst>
          </p:nvPr>
        </p:nvSpPr>
        <p:spPr>
          <a:xfrm>
            <a:off x="0" y="6480000"/>
            <a:ext cx="9144000" cy="378000"/>
          </a:xfrm>
        </p:spPr>
        <p:txBody>
          <a:bodyPr/>
          <a:lstStyle>
            <a:lvl1pPr algn="ctr">
              <a:defRPr lang="en-GB" sz="1000" b="0" i="0" u="none">
                <a:solidFill>
                  <a:srgbClr val="FFFFFF"/>
                </a:solidFill>
                <a:latin typeface="Arial"/>
              </a:defRPr>
            </a:lvl1pPr>
          </a:lstStyle>
          <a:p>
            <a:endParaRPr lang="en-GB" b="1"/>
          </a:p>
        </p:txBody>
      </p:sp>
      <p:sp>
        <p:nvSpPr>
          <p:cNvPr id="5" name="Slide Number Placeholder 4"/>
          <p:cNvSpPr>
            <a:spLocks noGrp="1"/>
          </p:cNvSpPr>
          <p:nvPr>
            <p:ph type="sldNum" sz="quarter" idx="12"/>
          </p:nvPr>
        </p:nvSpPr>
        <p:spPr/>
        <p:txBody>
          <a:bodyPr/>
          <a:lstStyle/>
          <a:p>
            <a:fld id="{71F9F866-B438-9445-8D9F-1F8FF6608833}" type="slidenum">
              <a:rPr lang="en-GB" smtClean="0"/>
              <a:pPr/>
              <a:t>‹#›</a:t>
            </a:fld>
            <a:endParaRPr lang="en-GB" dirty="0"/>
          </a:p>
        </p:txBody>
      </p:sp>
    </p:spTree>
    <p:extLst>
      <p:ext uri="{BB962C8B-B14F-4D97-AF65-F5344CB8AC3E}">
        <p14:creationId xmlns:p14="http://schemas.microsoft.com/office/powerpoint/2010/main" val="2347137355"/>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6_text + chart">
    <p:spTree>
      <p:nvGrpSpPr>
        <p:cNvPr id="1" name=""/>
        <p:cNvGrpSpPr/>
        <p:nvPr/>
      </p:nvGrpSpPr>
      <p:grpSpPr>
        <a:xfrm>
          <a:off x="0" y="0"/>
          <a:ext cx="0" cy="0"/>
          <a:chOff x="0" y="0"/>
          <a:chExt cx="0" cy="0"/>
        </a:xfrm>
      </p:grpSpPr>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a:p>
        </p:txBody>
      </p:sp>
      <p:sp>
        <p:nvSpPr>
          <p:cNvPr id="7" name="Text Placeholder 6"/>
          <p:cNvSpPr>
            <a:spLocks noGrp="1"/>
          </p:cNvSpPr>
          <p:nvPr>
            <p:ph type="body" sz="quarter" idx="13"/>
          </p:nvPr>
        </p:nvSpPr>
        <p:spPr>
          <a:xfrm>
            <a:off x="717550" y="1803400"/>
            <a:ext cx="3606800" cy="4316600"/>
          </a:xfrm>
          <a:prstGeom prst="rect">
            <a:avLst/>
          </a:prstGeom>
        </p:spPr>
        <p:txBody>
          <a:bodyPr>
            <a:noAutofit/>
          </a:bodyPr>
          <a:lstStyle>
            <a:lvl1pPr marL="0" marR="0" indent="0" algn="l" defTabSz="914400" rtl="0" eaLnBrk="0" fontAlgn="base" latinLnBrk="0" hangingPunct="0">
              <a:lnSpc>
                <a:spcPct val="100000"/>
              </a:lnSpc>
              <a:spcBef>
                <a:spcPts val="0"/>
              </a:spcBef>
              <a:spcAft>
                <a:spcPts val="12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ＭＳ Ｐゴシック" charset="0"/>
                <a:cs typeface="Arial" pitchFamily="34" charset="0"/>
              </a:rPr>
              <a:t>Click to edit Master text styles</a:t>
            </a:r>
          </a:p>
          <a:p>
            <a:pPr marL="179388" marR="0" lvl="1" indent="-179388" algn="l" defTabSz="914400" rtl="0" eaLnBrk="0" fontAlgn="base" latinLnBrk="0" hangingPunct="0">
              <a:lnSpc>
                <a:spcPct val="100000"/>
              </a:lnSpc>
              <a:spcBef>
                <a:spcPts val="0"/>
              </a:spcBef>
              <a:spcAft>
                <a:spcPts val="1200"/>
              </a:spcAft>
              <a:buClrTx/>
              <a:buSzTx/>
              <a:buFont typeface="Arial" charset="0"/>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Second level</a:t>
            </a:r>
          </a:p>
          <a:p>
            <a:pPr marL="360000" marR="0" lvl="2"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Third level</a:t>
            </a:r>
          </a:p>
          <a:p>
            <a:pPr marL="540000" marR="0" lvl="3"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Fourth level</a:t>
            </a:r>
          </a:p>
        </p:txBody>
      </p:sp>
      <p:sp>
        <p:nvSpPr>
          <p:cNvPr id="100"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B6178F0A-3EE0-4B48-8395-CF38F4590226}" type="datetime3">
              <a:rPr lang="en-GB" smtClean="0"/>
              <a:t>20 February, 2019</a:t>
            </a:fld>
            <a:endParaRPr lang="en-GB" dirty="0"/>
          </a:p>
        </p:txBody>
      </p:sp>
      <p:sp>
        <p:nvSpPr>
          <p:cNvPr id="101"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1000" b="0" i="0" u="none">
                <a:solidFill>
                  <a:srgbClr val="FFFFFF"/>
                </a:solidFill>
                <a:latin typeface="Arial"/>
              </a:defRPr>
            </a:lvl1pPr>
          </a:lstStyle>
          <a:p>
            <a:endParaRPr lang="en-GB" b="1"/>
          </a:p>
        </p:txBody>
      </p:sp>
      <p:sp>
        <p:nvSpPr>
          <p:cNvPr id="103"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pPr/>
              <a:t>‹#›</a:t>
            </a:fld>
            <a:endParaRPr lang="en-GB" dirty="0"/>
          </a:p>
        </p:txBody>
      </p:sp>
      <p:sp>
        <p:nvSpPr>
          <p:cNvPr id="105" name="Text Placeholder 6"/>
          <p:cNvSpPr>
            <a:spLocks noGrp="1"/>
          </p:cNvSpPr>
          <p:nvPr>
            <p:ph type="body" sz="quarter" idx="17"/>
          </p:nvPr>
        </p:nvSpPr>
        <p:spPr>
          <a:xfrm>
            <a:off x="4819650" y="1803400"/>
            <a:ext cx="3602036" cy="4316600"/>
          </a:xfrm>
          <a:prstGeom prst="rect">
            <a:avLst/>
          </a:prstGeom>
        </p:spPr>
        <p:txBody>
          <a:bodyPr>
            <a:noAutofit/>
          </a:bodyPr>
          <a:lstStyle>
            <a:lvl1pPr marL="0" marR="0" indent="0" algn="l" defTabSz="914400" rtl="0" eaLnBrk="0" fontAlgn="base" latinLnBrk="0" hangingPunct="0">
              <a:lnSpc>
                <a:spcPct val="100000"/>
              </a:lnSpc>
              <a:spcBef>
                <a:spcPts val="0"/>
              </a:spcBef>
              <a:spcAft>
                <a:spcPts val="12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ＭＳ Ｐゴシック" charset="0"/>
                <a:cs typeface="Arial" pitchFamily="34" charset="0"/>
              </a:rPr>
              <a:t>Click to edit Master text styles</a:t>
            </a:r>
          </a:p>
          <a:p>
            <a:pPr marL="179388" marR="0" lvl="1" indent="-179388" algn="l" defTabSz="914400" rtl="0" eaLnBrk="0" fontAlgn="base" latinLnBrk="0" hangingPunct="0">
              <a:lnSpc>
                <a:spcPct val="100000"/>
              </a:lnSpc>
              <a:spcBef>
                <a:spcPts val="0"/>
              </a:spcBef>
              <a:spcAft>
                <a:spcPts val="1200"/>
              </a:spcAft>
              <a:buClrTx/>
              <a:buSzTx/>
              <a:buFont typeface="Arial" charset="0"/>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Second level</a:t>
            </a:r>
          </a:p>
          <a:p>
            <a:pPr marL="360000" marR="0" lvl="2"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Third level</a:t>
            </a:r>
          </a:p>
          <a:p>
            <a:pPr marL="540000" marR="0" lvl="3"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Fourth level</a:t>
            </a:r>
          </a:p>
        </p:txBody>
      </p:sp>
      <p:cxnSp>
        <p:nvCxnSpPr>
          <p:cNvPr id="104" name="Straight Connector 103"/>
          <p:cNvCxnSpPr/>
          <p:nvPr userDrawn="1"/>
        </p:nvCxnSpPr>
        <p:spPr>
          <a:xfrm>
            <a:off x="4551813" y="1761671"/>
            <a:ext cx="0" cy="4316600"/>
          </a:xfrm>
          <a:prstGeom prst="line">
            <a:avLst/>
          </a:prstGeom>
          <a:ln w="6350">
            <a:solidFill>
              <a:schemeClr val="tx1"/>
            </a:solidFill>
            <a:tailEnd type="none"/>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866570291"/>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5_text + chart">
    <p:spTree>
      <p:nvGrpSpPr>
        <p:cNvPr id="1" name=""/>
        <p:cNvGrpSpPr/>
        <p:nvPr/>
      </p:nvGrpSpPr>
      <p:grpSpPr>
        <a:xfrm>
          <a:off x="0" y="0"/>
          <a:ext cx="0" cy="0"/>
          <a:chOff x="0" y="0"/>
          <a:chExt cx="0" cy="0"/>
        </a:xfrm>
      </p:grpSpPr>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a:p>
        </p:txBody>
      </p:sp>
      <p:sp>
        <p:nvSpPr>
          <p:cNvPr id="7" name="Text Placeholder 6"/>
          <p:cNvSpPr>
            <a:spLocks noGrp="1"/>
          </p:cNvSpPr>
          <p:nvPr>
            <p:ph type="body" sz="quarter" idx="13"/>
          </p:nvPr>
        </p:nvSpPr>
        <p:spPr>
          <a:xfrm>
            <a:off x="717551" y="2879725"/>
            <a:ext cx="3240086" cy="3060273"/>
          </a:xfrm>
          <a:prstGeom prst="rect">
            <a:avLst/>
          </a:prstGeom>
        </p:spPr>
        <p:txBody>
          <a:bodyPr>
            <a:noAutofit/>
          </a:bodyPr>
          <a:lstStyle>
            <a:lvl1pPr marL="0" marR="0" indent="0" algn="l" defTabSz="914400" rtl="0" eaLnBrk="0" fontAlgn="base" latinLnBrk="0" hangingPunct="0">
              <a:lnSpc>
                <a:spcPct val="100000"/>
              </a:lnSpc>
              <a:spcBef>
                <a:spcPts val="0"/>
              </a:spcBef>
              <a:spcAft>
                <a:spcPts val="12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ＭＳ Ｐゴシック" charset="0"/>
                <a:cs typeface="Arial" pitchFamily="34" charset="0"/>
              </a:rPr>
              <a:t>Click to edit Master text styles</a:t>
            </a:r>
          </a:p>
          <a:p>
            <a:pPr marL="179388" marR="0" lvl="1" indent="-179388" algn="l" defTabSz="914400" rtl="0" eaLnBrk="0" fontAlgn="base" latinLnBrk="0" hangingPunct="0">
              <a:lnSpc>
                <a:spcPct val="100000"/>
              </a:lnSpc>
              <a:spcBef>
                <a:spcPts val="0"/>
              </a:spcBef>
              <a:spcAft>
                <a:spcPts val="1200"/>
              </a:spcAft>
              <a:buClrTx/>
              <a:buSzTx/>
              <a:buFont typeface="Arial" charset="0"/>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Second level</a:t>
            </a:r>
          </a:p>
          <a:p>
            <a:pPr marL="360000" marR="0" lvl="2"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Third level</a:t>
            </a:r>
          </a:p>
          <a:p>
            <a:pPr marL="540000" marR="0" lvl="3"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Fourth level</a:t>
            </a:r>
          </a:p>
        </p:txBody>
      </p:sp>
      <p:sp>
        <p:nvSpPr>
          <p:cNvPr id="100"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B6178F0A-3EE0-4B48-8395-CF38F4590226}" type="datetime3">
              <a:rPr lang="en-GB" smtClean="0"/>
              <a:t>20 February, 2019</a:t>
            </a:fld>
            <a:endParaRPr lang="en-GB" dirty="0"/>
          </a:p>
        </p:txBody>
      </p:sp>
      <p:sp>
        <p:nvSpPr>
          <p:cNvPr id="101"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1000" b="0" i="0" u="none">
                <a:solidFill>
                  <a:srgbClr val="FFFFFF"/>
                </a:solidFill>
                <a:latin typeface="Arial"/>
              </a:defRPr>
            </a:lvl1pPr>
          </a:lstStyle>
          <a:p>
            <a:endParaRPr lang="en-GB" b="1"/>
          </a:p>
        </p:txBody>
      </p:sp>
      <p:sp>
        <p:nvSpPr>
          <p:cNvPr id="103"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pPr/>
              <a:t>‹#›</a:t>
            </a:fld>
            <a:endParaRPr lang="en-GB" dirty="0"/>
          </a:p>
        </p:txBody>
      </p:sp>
      <p:sp>
        <p:nvSpPr>
          <p:cNvPr id="102" name="Text Placeholder 6"/>
          <p:cNvSpPr>
            <a:spLocks noGrp="1"/>
          </p:cNvSpPr>
          <p:nvPr>
            <p:ph type="body" sz="quarter" idx="16"/>
          </p:nvPr>
        </p:nvSpPr>
        <p:spPr>
          <a:xfrm>
            <a:off x="720725" y="2340519"/>
            <a:ext cx="3236517" cy="360862"/>
          </a:xfrm>
          <a:prstGeom prst="rect">
            <a:avLst/>
          </a:prstGeom>
        </p:spPr>
        <p:txBody>
          <a:bodyPr>
            <a:noAutofit/>
          </a:bodyPr>
          <a:lstStyle>
            <a:lvl1pPr marL="0" marR="0" indent="0" algn="l" defTabSz="914400" rtl="0" eaLnBrk="0" fontAlgn="base" latinLnBrk="0" hangingPunct="0">
              <a:lnSpc>
                <a:spcPct val="100000"/>
              </a:lnSpc>
              <a:spcBef>
                <a:spcPts val="0"/>
              </a:spcBef>
              <a:spcAft>
                <a:spcPts val="1200"/>
              </a:spcAft>
              <a:buClrTx/>
              <a:buSzTx/>
              <a:buFontTx/>
              <a:buNone/>
              <a:tabLst/>
              <a:defRPr sz="2000">
                <a:solidFill>
                  <a:srgbClr val="00539B"/>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ＭＳ Ｐゴシック" charset="0"/>
                <a:cs typeface="Arial" pitchFamily="34" charset="0"/>
              </a:rPr>
              <a:t>Click to edit Master text styles</a:t>
            </a:r>
          </a:p>
        </p:txBody>
      </p:sp>
      <p:sp>
        <p:nvSpPr>
          <p:cNvPr id="105" name="Text Placeholder 6"/>
          <p:cNvSpPr>
            <a:spLocks noGrp="1"/>
          </p:cNvSpPr>
          <p:nvPr>
            <p:ph type="body" sz="quarter" idx="17"/>
          </p:nvPr>
        </p:nvSpPr>
        <p:spPr>
          <a:xfrm>
            <a:off x="4678361" y="2879725"/>
            <a:ext cx="3241675" cy="3060273"/>
          </a:xfrm>
          <a:prstGeom prst="rect">
            <a:avLst/>
          </a:prstGeom>
        </p:spPr>
        <p:txBody>
          <a:bodyPr>
            <a:noAutofit/>
          </a:bodyPr>
          <a:lstStyle>
            <a:lvl1pPr marL="0" marR="0" indent="0" algn="l" defTabSz="914400" rtl="0" eaLnBrk="0" fontAlgn="base" latinLnBrk="0" hangingPunct="0">
              <a:lnSpc>
                <a:spcPct val="100000"/>
              </a:lnSpc>
              <a:spcBef>
                <a:spcPts val="0"/>
              </a:spcBef>
              <a:spcAft>
                <a:spcPts val="12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ＭＳ Ｐゴシック" charset="0"/>
                <a:cs typeface="Arial" pitchFamily="34" charset="0"/>
              </a:rPr>
              <a:t>Click to edit Master text styles</a:t>
            </a:r>
          </a:p>
          <a:p>
            <a:pPr marL="179388" marR="0" lvl="1" indent="-179388" algn="l" defTabSz="914400" rtl="0" eaLnBrk="0" fontAlgn="base" latinLnBrk="0" hangingPunct="0">
              <a:lnSpc>
                <a:spcPct val="100000"/>
              </a:lnSpc>
              <a:spcBef>
                <a:spcPts val="0"/>
              </a:spcBef>
              <a:spcAft>
                <a:spcPts val="1200"/>
              </a:spcAft>
              <a:buClrTx/>
              <a:buSzTx/>
              <a:buFont typeface="Arial" charset="0"/>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Second level</a:t>
            </a:r>
          </a:p>
          <a:p>
            <a:pPr marL="360000" marR="0" lvl="2"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Third level</a:t>
            </a:r>
          </a:p>
          <a:p>
            <a:pPr marL="540000" marR="0" lvl="3"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Fourth level</a:t>
            </a:r>
          </a:p>
        </p:txBody>
      </p:sp>
      <p:sp>
        <p:nvSpPr>
          <p:cNvPr id="106" name="Text Placeholder 6"/>
          <p:cNvSpPr>
            <a:spLocks noGrp="1"/>
          </p:cNvSpPr>
          <p:nvPr>
            <p:ph type="body" sz="quarter" idx="18"/>
          </p:nvPr>
        </p:nvSpPr>
        <p:spPr>
          <a:xfrm>
            <a:off x="4681536" y="2340519"/>
            <a:ext cx="3238103" cy="360862"/>
          </a:xfrm>
          <a:prstGeom prst="rect">
            <a:avLst/>
          </a:prstGeom>
        </p:spPr>
        <p:txBody>
          <a:bodyPr>
            <a:noAutofit/>
          </a:bodyPr>
          <a:lstStyle>
            <a:lvl1pPr marL="0" marR="0" indent="0" algn="l" defTabSz="914400" rtl="0" eaLnBrk="0" fontAlgn="base" latinLnBrk="0" hangingPunct="0">
              <a:lnSpc>
                <a:spcPct val="100000"/>
              </a:lnSpc>
              <a:spcBef>
                <a:spcPts val="0"/>
              </a:spcBef>
              <a:spcAft>
                <a:spcPts val="1200"/>
              </a:spcAft>
              <a:buClrTx/>
              <a:buSzTx/>
              <a:buFontTx/>
              <a:buNone/>
              <a:tabLst/>
              <a:defRPr sz="2000">
                <a:solidFill>
                  <a:srgbClr val="00539B"/>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ＭＳ Ｐゴシック" charset="0"/>
                <a:cs typeface="Arial" pitchFamily="34" charset="0"/>
              </a:rPr>
              <a:t>Click to edit Master text styles</a:t>
            </a:r>
          </a:p>
        </p:txBody>
      </p:sp>
      <p:cxnSp>
        <p:nvCxnSpPr>
          <p:cNvPr id="104" name="Straight Connector 103"/>
          <p:cNvCxnSpPr/>
          <p:nvPr userDrawn="1"/>
        </p:nvCxnSpPr>
        <p:spPr>
          <a:xfrm>
            <a:off x="4319585" y="2160588"/>
            <a:ext cx="0" cy="3959412"/>
          </a:xfrm>
          <a:prstGeom prst="line">
            <a:avLst/>
          </a:prstGeom>
          <a:ln w="6350">
            <a:solidFill>
              <a:schemeClr val="tx1"/>
            </a:solidFill>
            <a:tailEnd type="none"/>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427886885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2_text + chart">
    <p:spTree>
      <p:nvGrpSpPr>
        <p:cNvPr id="1" name=""/>
        <p:cNvGrpSpPr/>
        <p:nvPr/>
      </p:nvGrpSpPr>
      <p:grpSpPr>
        <a:xfrm>
          <a:off x="0" y="0"/>
          <a:ext cx="0" cy="0"/>
          <a:chOff x="0" y="0"/>
          <a:chExt cx="0" cy="0"/>
        </a:xfrm>
      </p:grpSpPr>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a:p>
        </p:txBody>
      </p:sp>
      <p:sp>
        <p:nvSpPr>
          <p:cNvPr id="100"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B6178F0A-3EE0-4B48-8395-CF38F4590226}" type="datetime3">
              <a:rPr lang="en-GB" smtClean="0"/>
              <a:t>20 February, 2019</a:t>
            </a:fld>
            <a:endParaRPr lang="en-GB" dirty="0"/>
          </a:p>
        </p:txBody>
      </p:sp>
      <p:sp>
        <p:nvSpPr>
          <p:cNvPr id="101" name="Footer Placeholder 4"/>
          <p:cNvSpPr>
            <a:spLocks noGrp="1"/>
          </p:cNvSpPr>
          <p:nvPr>
            <p:ph type="ftr" sz="quarter" idx="3"/>
          </p:nvPr>
        </p:nvSpPr>
        <p:spPr>
          <a:xfrm>
            <a:off x="0" y="6480000"/>
            <a:ext cx="9144000" cy="378000"/>
          </a:xfrm>
          <a:prstGeom prst="rect">
            <a:avLst/>
          </a:prstGeom>
        </p:spPr>
        <p:txBody>
          <a:bodyPr lIns="0" tIns="0" rIns="0" bIns="0" anchor="ctr"/>
          <a:lstStyle>
            <a:lvl1pPr algn="ctr">
              <a:defRPr lang="en-GB"/>
            </a:lvl1pPr>
          </a:lstStyle>
          <a:p>
            <a:endParaRPr lang="en-GB"/>
          </a:p>
        </p:txBody>
      </p:sp>
      <p:sp>
        <p:nvSpPr>
          <p:cNvPr id="103"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pPr/>
              <a:t>‹#›</a:t>
            </a:fld>
            <a:endParaRPr lang="en-GB" dirty="0"/>
          </a:p>
        </p:txBody>
      </p:sp>
      <p:sp>
        <p:nvSpPr>
          <p:cNvPr id="13" name="Round Same Side Corner Rectangle 12"/>
          <p:cNvSpPr/>
          <p:nvPr userDrawn="1"/>
        </p:nvSpPr>
        <p:spPr>
          <a:xfrm>
            <a:off x="4819649" y="1795006"/>
            <a:ext cx="3605215" cy="4666119"/>
          </a:xfrm>
          <a:prstGeom prst="round2SameRect">
            <a:avLst>
              <a:gd name="adj1" fmla="val 3390"/>
              <a:gd name="adj2" fmla="val 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Aft>
                <a:spcPct val="50000"/>
              </a:spcAft>
              <a:defRPr/>
            </a:pPr>
            <a:endParaRPr lang="en-GB" dirty="0">
              <a:latin typeface="Franklin Gothic Book"/>
            </a:endParaRPr>
          </a:p>
        </p:txBody>
      </p:sp>
      <p:sp>
        <p:nvSpPr>
          <p:cNvPr id="16" name="Text Placeholder 3"/>
          <p:cNvSpPr>
            <a:spLocks noGrp="1"/>
          </p:cNvSpPr>
          <p:nvPr>
            <p:ph type="body" sz="quarter" idx="16"/>
          </p:nvPr>
        </p:nvSpPr>
        <p:spPr>
          <a:xfrm>
            <a:off x="720725" y="1795006"/>
            <a:ext cx="3603625" cy="719137"/>
          </a:xfrm>
        </p:spPr>
        <p:txBody>
          <a:bodyPr/>
          <a:lstStyle>
            <a:lvl1pPr>
              <a:defRPr>
                <a:latin typeface="Franklin Gothic Medium" panose="020B0603020102020204" pitchFamily="34" charset="0"/>
              </a:defRPr>
            </a:lvl1pPr>
          </a:lstStyle>
          <a:p>
            <a:pPr lvl="0"/>
            <a:r>
              <a:rPr lang="en-US"/>
              <a:t>Click to edit Master text styles</a:t>
            </a:r>
          </a:p>
        </p:txBody>
      </p:sp>
      <p:sp>
        <p:nvSpPr>
          <p:cNvPr id="17" name="Text Placeholder 5"/>
          <p:cNvSpPr>
            <a:spLocks noGrp="1"/>
          </p:cNvSpPr>
          <p:nvPr>
            <p:ph type="body" sz="quarter" idx="17"/>
          </p:nvPr>
        </p:nvSpPr>
        <p:spPr>
          <a:xfrm>
            <a:off x="720725" y="2527300"/>
            <a:ext cx="3603625" cy="3952875"/>
          </a:xfrm>
        </p:spPr>
        <p:txBody>
          <a:bodyPr/>
          <a:lstStyle/>
          <a:p>
            <a:pPr lvl="0"/>
            <a:r>
              <a:rPr lang="en-US"/>
              <a:t>Click to edit Master text styles</a:t>
            </a:r>
          </a:p>
          <a:p>
            <a:pPr lvl="1"/>
            <a:r>
              <a:rPr lang="en-US"/>
              <a:t>Second level</a:t>
            </a:r>
          </a:p>
          <a:p>
            <a:pPr lvl="2"/>
            <a:r>
              <a:rPr lang="en-US"/>
              <a:t>Third level</a:t>
            </a:r>
          </a:p>
          <a:p>
            <a:pPr lvl="3"/>
            <a:r>
              <a:rPr lang="en-US"/>
              <a:t>Fourth level</a:t>
            </a:r>
          </a:p>
        </p:txBody>
      </p:sp>
      <p:sp>
        <p:nvSpPr>
          <p:cNvPr id="22" name="Text Placeholder 3"/>
          <p:cNvSpPr>
            <a:spLocks noGrp="1"/>
          </p:cNvSpPr>
          <p:nvPr>
            <p:ph type="body" sz="quarter" idx="18"/>
          </p:nvPr>
        </p:nvSpPr>
        <p:spPr>
          <a:xfrm>
            <a:off x="4950220" y="1938108"/>
            <a:ext cx="3329348" cy="566737"/>
          </a:xfrm>
        </p:spPr>
        <p:txBody>
          <a:bodyPr/>
          <a:lstStyle>
            <a:lvl1pPr>
              <a:defRPr sz="1800">
                <a:latin typeface="Franklin Gothic Medium" panose="020B0603020102020204" pitchFamily="34" charset="0"/>
              </a:defRPr>
            </a:lvl1pPr>
          </a:lstStyle>
          <a:p>
            <a:pPr lvl="0"/>
            <a:r>
              <a:rPr lang="en-US"/>
              <a:t>Click to edit Master text styles</a:t>
            </a:r>
          </a:p>
        </p:txBody>
      </p:sp>
      <p:sp>
        <p:nvSpPr>
          <p:cNvPr id="23" name="Content Placeholder 8"/>
          <p:cNvSpPr>
            <a:spLocks noGrp="1"/>
          </p:cNvSpPr>
          <p:nvPr>
            <p:ph sz="quarter" idx="19" hasCustomPrompt="1"/>
          </p:nvPr>
        </p:nvSpPr>
        <p:spPr>
          <a:xfrm>
            <a:off x="4819650" y="2504845"/>
            <a:ext cx="3579813" cy="3956280"/>
          </a:xfrm>
        </p:spPr>
        <p:txBody>
          <a:bodyPr/>
          <a:lstStyle>
            <a:lvl5pPr marL="0" indent="0">
              <a:defRPr baseline="0">
                <a:latin typeface="Franklin Gothic Book" panose="020B0503020102020204" pitchFamily="34" charset="0"/>
              </a:defRPr>
            </a:lvl5pPr>
          </a:lstStyle>
          <a:p>
            <a:pPr lvl="4"/>
            <a:r>
              <a:rPr lang="en-GB" dirty="0"/>
              <a:t>Click icon to insert object</a:t>
            </a:r>
          </a:p>
        </p:txBody>
      </p:sp>
    </p:spTree>
    <p:extLst>
      <p:ext uri="{BB962C8B-B14F-4D97-AF65-F5344CB8AC3E}">
        <p14:creationId xmlns:p14="http://schemas.microsoft.com/office/powerpoint/2010/main" val="4020554183"/>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p:cSld name="49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Date Placeholder 2"/>
          <p:cNvSpPr>
            <a:spLocks noGrp="1"/>
          </p:cNvSpPr>
          <p:nvPr>
            <p:ph type="dt" sz="half" idx="10"/>
          </p:nvPr>
        </p:nvSpPr>
        <p:spPr/>
        <p:txBody>
          <a:bodyPr/>
          <a:lstStyle/>
          <a:p>
            <a:fld id="{8B6E079F-0502-CC4C-9C8B-39554E94F19E}" type="datetime3">
              <a:rPr lang="en-GB" smtClean="0"/>
              <a:pPr/>
              <a:t>20 February, 2019</a:t>
            </a:fld>
            <a:endParaRPr lang="en-GB" dirty="0"/>
          </a:p>
        </p:txBody>
      </p:sp>
      <p:sp>
        <p:nvSpPr>
          <p:cNvPr id="4" name="Footer Placeholder 3"/>
          <p:cNvSpPr>
            <a:spLocks noGrp="1"/>
          </p:cNvSpPr>
          <p:nvPr>
            <p:ph type="ftr" sz="quarter" idx="11"/>
            <p:custDataLst>
              <p:tags r:id="rId1"/>
            </p:custDataLst>
          </p:nvPr>
        </p:nvSpPr>
        <p:spPr>
          <a:xfrm>
            <a:off x="0" y="6480000"/>
            <a:ext cx="9144000" cy="378000"/>
          </a:xfrm>
        </p:spPr>
        <p:txBody>
          <a:bodyPr/>
          <a:lstStyle>
            <a:lvl1pPr algn="ctr">
              <a:defRPr lang="en-GB" sz="1000" b="0" i="0" u="none">
                <a:solidFill>
                  <a:srgbClr val="FFFFFF"/>
                </a:solidFill>
                <a:latin typeface="Arial"/>
              </a:defRPr>
            </a:lvl1pPr>
          </a:lstStyle>
          <a:p>
            <a:endParaRPr lang="en-GB" b="1"/>
          </a:p>
        </p:txBody>
      </p:sp>
      <p:sp>
        <p:nvSpPr>
          <p:cNvPr id="5" name="Slide Number Placeholder 4"/>
          <p:cNvSpPr>
            <a:spLocks noGrp="1"/>
          </p:cNvSpPr>
          <p:nvPr>
            <p:ph type="sldNum" sz="quarter" idx="12"/>
          </p:nvPr>
        </p:nvSpPr>
        <p:spPr/>
        <p:txBody>
          <a:bodyPr/>
          <a:lstStyle/>
          <a:p>
            <a:fld id="{71F9F866-B438-9445-8D9F-1F8FF6608833}" type="slidenum">
              <a:rPr lang="en-GB" smtClean="0"/>
              <a:pPr/>
              <a:t>‹#›</a:t>
            </a:fld>
            <a:endParaRPr lang="en-GB" dirty="0"/>
          </a:p>
        </p:txBody>
      </p:sp>
      <p:sp>
        <p:nvSpPr>
          <p:cNvPr id="6" name="Rectangle 5"/>
          <p:cNvSpPr/>
          <p:nvPr userDrawn="1"/>
        </p:nvSpPr>
        <p:spPr>
          <a:xfrm>
            <a:off x="0" y="0"/>
            <a:ext cx="9144000" cy="6858000"/>
          </a:xfrm>
          <a:prstGeom prst="rect">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7000" dirty="0">
                <a:latin typeface="Franklin Gothic Book"/>
              </a:rPr>
              <a:t>Layouts</a:t>
            </a:r>
            <a:r>
              <a:rPr lang="en-US" sz="7000" baseline="0" dirty="0">
                <a:latin typeface="Franklin Gothic Book"/>
              </a:rPr>
              <a:t> for</a:t>
            </a:r>
            <a:br>
              <a:rPr lang="en-US" sz="7000" baseline="0" dirty="0">
                <a:latin typeface="Franklin Gothic Book"/>
              </a:rPr>
            </a:br>
            <a:r>
              <a:rPr lang="en-US" sz="7000" baseline="0" dirty="0">
                <a:latin typeface="Franklin Gothic Book"/>
              </a:rPr>
              <a:t>images</a:t>
            </a:r>
            <a:endParaRPr lang="en-US" sz="7000" dirty="0">
              <a:latin typeface="Franklin Gothic Book"/>
            </a:endParaRPr>
          </a:p>
        </p:txBody>
      </p:sp>
      <p:grpSp>
        <p:nvGrpSpPr>
          <p:cNvPr id="7" name="Group 6"/>
          <p:cNvGrpSpPr/>
          <p:nvPr userDrawn="1"/>
        </p:nvGrpSpPr>
        <p:grpSpPr>
          <a:xfrm>
            <a:off x="-903288" y="0"/>
            <a:ext cx="9902857" cy="7638450"/>
            <a:chOff x="-903288" y="0"/>
            <a:chExt cx="9902857" cy="7638450"/>
          </a:xfrm>
        </p:grpSpPr>
        <p:cxnSp>
          <p:nvCxnSpPr>
            <p:cNvPr id="8" name="Straight Connector 7"/>
            <p:cNvCxnSpPr/>
            <p:nvPr userDrawn="1"/>
          </p:nvCxnSpPr>
          <p:spPr bwMode="auto">
            <a:xfrm>
              <a:off x="-903288" y="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userDrawn="1"/>
          </p:nvCxnSpPr>
          <p:spPr bwMode="auto">
            <a:xfrm>
              <a:off x="-903288" y="360363"/>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userDrawn="1"/>
          </p:nvCxnSpPr>
          <p:spPr bwMode="auto">
            <a:xfrm>
              <a:off x="-903288" y="719138"/>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userDrawn="1"/>
          </p:nvCxnSpPr>
          <p:spPr bwMode="auto">
            <a:xfrm>
              <a:off x="-903288" y="10795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userDrawn="1"/>
          </p:nvCxnSpPr>
          <p:spPr bwMode="auto">
            <a:xfrm>
              <a:off x="-903288" y="1439863"/>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userDrawn="1"/>
          </p:nvCxnSpPr>
          <p:spPr bwMode="auto">
            <a:xfrm>
              <a:off x="-903288" y="1800225"/>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userDrawn="1"/>
          </p:nvCxnSpPr>
          <p:spPr bwMode="auto">
            <a:xfrm>
              <a:off x="-903288" y="2160588"/>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userDrawn="1"/>
          </p:nvCxnSpPr>
          <p:spPr bwMode="auto">
            <a:xfrm>
              <a:off x="-903288" y="252095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userDrawn="1"/>
          </p:nvCxnSpPr>
          <p:spPr bwMode="auto">
            <a:xfrm>
              <a:off x="-903288" y="2879725"/>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userDrawn="1"/>
          </p:nvCxnSpPr>
          <p:spPr bwMode="auto">
            <a:xfrm>
              <a:off x="-903288" y="3240088"/>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userDrawn="1"/>
          </p:nvCxnSpPr>
          <p:spPr bwMode="auto">
            <a:xfrm>
              <a:off x="-903288" y="360045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userDrawn="1"/>
          </p:nvCxnSpPr>
          <p:spPr bwMode="auto">
            <a:xfrm>
              <a:off x="-903288" y="3960813"/>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userDrawn="1"/>
          </p:nvCxnSpPr>
          <p:spPr bwMode="auto">
            <a:xfrm>
              <a:off x="-903288" y="4319588"/>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userDrawn="1"/>
          </p:nvCxnSpPr>
          <p:spPr bwMode="auto">
            <a:xfrm>
              <a:off x="-903288" y="467995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userDrawn="1"/>
          </p:nvCxnSpPr>
          <p:spPr bwMode="auto">
            <a:xfrm>
              <a:off x="-903288" y="5040313"/>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userDrawn="1"/>
          </p:nvCxnSpPr>
          <p:spPr bwMode="auto">
            <a:xfrm rot="5400000">
              <a:off x="467915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userDrawn="1"/>
          </p:nvCxnSpPr>
          <p:spPr bwMode="auto">
            <a:xfrm rot="5400000">
              <a:off x="431879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userDrawn="1"/>
          </p:nvCxnSpPr>
          <p:spPr bwMode="auto">
            <a:xfrm rot="5400000">
              <a:off x="396001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userDrawn="1"/>
          </p:nvCxnSpPr>
          <p:spPr bwMode="auto">
            <a:xfrm rot="5400000">
              <a:off x="35980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userDrawn="1"/>
          </p:nvCxnSpPr>
          <p:spPr bwMode="auto">
            <a:xfrm rot="5400000">
              <a:off x="323929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userDrawn="1"/>
          </p:nvCxnSpPr>
          <p:spPr bwMode="auto">
            <a:xfrm rot="5400000">
              <a:off x="287893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userDrawn="1"/>
          </p:nvCxnSpPr>
          <p:spPr bwMode="auto">
            <a:xfrm rot="5400000">
              <a:off x="25185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userDrawn="1"/>
          </p:nvCxnSpPr>
          <p:spPr bwMode="auto">
            <a:xfrm rot="5400000">
              <a:off x="215820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userDrawn="1"/>
          </p:nvCxnSpPr>
          <p:spPr bwMode="auto">
            <a:xfrm rot="5400000">
              <a:off x="179943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userDrawn="1"/>
          </p:nvCxnSpPr>
          <p:spPr bwMode="auto">
            <a:xfrm rot="5400000">
              <a:off x="14390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userDrawn="1"/>
          </p:nvCxnSpPr>
          <p:spPr bwMode="auto">
            <a:xfrm rot="5400000">
              <a:off x="107870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userDrawn="1"/>
          </p:nvCxnSpPr>
          <p:spPr bwMode="auto">
            <a:xfrm rot="5400000">
              <a:off x="71834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userDrawn="1"/>
          </p:nvCxnSpPr>
          <p:spPr bwMode="auto">
            <a:xfrm rot="5400000">
              <a:off x="3595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6" name="Straight Connector 35"/>
            <p:cNvCxnSpPr/>
            <p:nvPr userDrawn="1"/>
          </p:nvCxnSpPr>
          <p:spPr bwMode="auto">
            <a:xfrm rot="5400000">
              <a:off x="-79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7" name="Straight Connector 36"/>
            <p:cNvCxnSpPr/>
            <p:nvPr userDrawn="1"/>
          </p:nvCxnSpPr>
          <p:spPr bwMode="auto">
            <a:xfrm rot="5400000">
              <a:off x="-361158"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8" name="Straight Connector 37"/>
            <p:cNvCxnSpPr/>
            <p:nvPr userDrawn="1"/>
          </p:nvCxnSpPr>
          <p:spPr bwMode="auto">
            <a:xfrm rot="5400000">
              <a:off x="683974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9" name="Straight Connector 38"/>
            <p:cNvCxnSpPr/>
            <p:nvPr userDrawn="1"/>
          </p:nvCxnSpPr>
          <p:spPr bwMode="auto">
            <a:xfrm rot="5400000">
              <a:off x="647938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0" name="Straight Connector 39"/>
            <p:cNvCxnSpPr/>
            <p:nvPr userDrawn="1"/>
          </p:nvCxnSpPr>
          <p:spPr bwMode="auto">
            <a:xfrm rot="5400000">
              <a:off x="611901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1" name="Straight Connector 40"/>
            <p:cNvCxnSpPr/>
            <p:nvPr userDrawn="1"/>
          </p:nvCxnSpPr>
          <p:spPr bwMode="auto">
            <a:xfrm rot="5400000">
              <a:off x="575865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2" name="Straight Connector 41"/>
            <p:cNvCxnSpPr/>
            <p:nvPr userDrawn="1"/>
          </p:nvCxnSpPr>
          <p:spPr bwMode="auto">
            <a:xfrm rot="5400000">
              <a:off x="539829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3" name="Straight Connector 42"/>
            <p:cNvCxnSpPr/>
            <p:nvPr userDrawn="1"/>
          </p:nvCxnSpPr>
          <p:spPr bwMode="auto">
            <a:xfrm rot="5400000">
              <a:off x="503951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4" name="Straight Connector 43"/>
            <p:cNvCxnSpPr/>
            <p:nvPr userDrawn="1"/>
          </p:nvCxnSpPr>
          <p:spPr bwMode="auto">
            <a:xfrm rot="5400000">
              <a:off x="467915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5" name="Straight Connector 44"/>
            <p:cNvCxnSpPr/>
            <p:nvPr userDrawn="1"/>
          </p:nvCxnSpPr>
          <p:spPr bwMode="auto">
            <a:xfrm rot="5400000">
              <a:off x="720010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6" name="Straight Connector 45"/>
            <p:cNvCxnSpPr/>
            <p:nvPr userDrawn="1"/>
          </p:nvCxnSpPr>
          <p:spPr bwMode="auto">
            <a:xfrm rot="5400000">
              <a:off x="75604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7" name="Straight Connector 46"/>
            <p:cNvCxnSpPr/>
            <p:nvPr userDrawn="1"/>
          </p:nvCxnSpPr>
          <p:spPr bwMode="auto">
            <a:xfrm rot="5400000">
              <a:off x="792000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8" name="Straight Connector 47"/>
            <p:cNvCxnSpPr/>
            <p:nvPr userDrawn="1"/>
          </p:nvCxnSpPr>
          <p:spPr bwMode="auto">
            <a:xfrm rot="5400000">
              <a:off x="828000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9" name="Straight Connector 48"/>
            <p:cNvCxnSpPr/>
            <p:nvPr userDrawn="1"/>
          </p:nvCxnSpPr>
          <p:spPr bwMode="auto">
            <a:xfrm rot="5400000">
              <a:off x="864000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0" name="Straight Connector 49"/>
            <p:cNvCxnSpPr/>
            <p:nvPr userDrawn="1"/>
          </p:nvCxnSpPr>
          <p:spPr bwMode="auto">
            <a:xfrm>
              <a:off x="-903288" y="540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1" name="Straight Connector 50"/>
            <p:cNvCxnSpPr/>
            <p:nvPr userDrawn="1"/>
          </p:nvCxnSpPr>
          <p:spPr bwMode="auto">
            <a:xfrm>
              <a:off x="-903288" y="576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2" name="Straight Connector 51"/>
            <p:cNvCxnSpPr/>
            <p:nvPr userDrawn="1"/>
          </p:nvCxnSpPr>
          <p:spPr bwMode="auto">
            <a:xfrm>
              <a:off x="-903288" y="612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3" name="Straight Connector 52"/>
            <p:cNvCxnSpPr/>
            <p:nvPr userDrawn="1"/>
          </p:nvCxnSpPr>
          <p:spPr bwMode="auto">
            <a:xfrm>
              <a:off x="-903288" y="648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4" name="Straight Connector 53"/>
            <p:cNvCxnSpPr/>
            <p:nvPr userDrawn="1"/>
          </p:nvCxnSpPr>
          <p:spPr bwMode="auto">
            <a:xfrm>
              <a:off x="-903288" y="684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195863113"/>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Big image">
    <p:spTree>
      <p:nvGrpSpPr>
        <p:cNvPr id="1" name=""/>
        <p:cNvGrpSpPr/>
        <p:nvPr/>
      </p:nvGrpSpPr>
      <p:grpSpPr>
        <a:xfrm>
          <a:off x="0" y="0"/>
          <a:ext cx="0" cy="0"/>
          <a:chOff x="0" y="0"/>
          <a:chExt cx="0" cy="0"/>
        </a:xfrm>
      </p:grpSpPr>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a:p>
        </p:txBody>
      </p:sp>
      <p:sp>
        <p:nvSpPr>
          <p:cNvPr id="9"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4"/>
          </p:nvPr>
        </p:nvSpPr>
        <p:spPr>
          <a:xfrm>
            <a:off x="707514" y="2160587"/>
            <a:ext cx="7717349" cy="4310063"/>
          </a:xfrm>
          <a:prstGeom prst="round2SameRect">
            <a:avLst>
              <a:gd name="adj1" fmla="val 6208"/>
              <a:gd name="adj2" fmla="val 0"/>
            </a:avLst>
          </a:prstGeom>
        </p:spPr>
        <p:txBody>
          <a:bodyPr/>
          <a:lstStyle/>
          <a:p>
            <a:pPr lvl="0"/>
            <a:r>
              <a:rPr lang="en-US" noProof="0" dirty="0"/>
              <a:t>Click icon to add picture</a:t>
            </a:r>
            <a:endParaRPr lang="en-GB" noProof="0" dirty="0"/>
          </a:p>
        </p:txBody>
      </p:sp>
      <p:sp>
        <p:nvSpPr>
          <p:cNvPr id="98"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370A1058-79E5-B545-968A-2AE9B714F01C}" type="datetime3">
              <a:rPr lang="en-GB" smtClean="0"/>
              <a:t>20 February, 2019</a:t>
            </a:fld>
            <a:endParaRPr lang="en-GB" dirty="0"/>
          </a:p>
        </p:txBody>
      </p:sp>
      <p:sp>
        <p:nvSpPr>
          <p:cNvPr id="99"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1000" b="0" i="0" u="none">
                <a:solidFill>
                  <a:srgbClr val="FFFFFF"/>
                </a:solidFill>
                <a:latin typeface="Arial"/>
              </a:defRPr>
            </a:lvl1pPr>
          </a:lstStyle>
          <a:p>
            <a:endParaRPr lang="en-GB" b="1"/>
          </a:p>
        </p:txBody>
      </p:sp>
      <p:sp>
        <p:nvSpPr>
          <p:cNvPr id="101"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pPr/>
              <a:t>‹#›</a:t>
            </a:fld>
            <a:endParaRPr lang="en-GB" dirty="0"/>
          </a:p>
        </p:txBody>
      </p:sp>
    </p:spTree>
    <p:extLst>
      <p:ext uri="{BB962C8B-B14F-4D97-AF65-F5344CB8AC3E}">
        <p14:creationId xmlns:p14="http://schemas.microsoft.com/office/powerpoint/2010/main" val="3645602401"/>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Big image with title">
    <p:spTree>
      <p:nvGrpSpPr>
        <p:cNvPr id="1" name=""/>
        <p:cNvGrpSpPr/>
        <p:nvPr/>
      </p:nvGrpSpPr>
      <p:grpSpPr>
        <a:xfrm>
          <a:off x="0" y="0"/>
          <a:ext cx="0" cy="0"/>
          <a:chOff x="0" y="0"/>
          <a:chExt cx="0" cy="0"/>
        </a:xfrm>
      </p:grpSpPr>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a:p>
        </p:txBody>
      </p:sp>
      <p:sp>
        <p:nvSpPr>
          <p:cNvPr id="9"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4"/>
          </p:nvPr>
        </p:nvSpPr>
        <p:spPr>
          <a:xfrm>
            <a:off x="707514" y="2879725"/>
            <a:ext cx="7717349" cy="3590925"/>
          </a:xfrm>
          <a:prstGeom prst="round2SameRect">
            <a:avLst>
              <a:gd name="adj1" fmla="val 6739"/>
              <a:gd name="adj2" fmla="val 0"/>
            </a:avLst>
          </a:prstGeom>
        </p:spPr>
        <p:txBody>
          <a:bodyPr/>
          <a:lstStyle/>
          <a:p>
            <a:pPr lvl="0"/>
            <a:r>
              <a:rPr lang="en-US" noProof="0" dirty="0"/>
              <a:t>Click icon to add picture</a:t>
            </a:r>
            <a:endParaRPr lang="en-GB" noProof="0" dirty="0"/>
          </a:p>
        </p:txBody>
      </p:sp>
      <p:sp>
        <p:nvSpPr>
          <p:cNvPr id="98"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370A1058-79E5-B545-968A-2AE9B714F01C}" type="datetime3">
              <a:rPr lang="en-GB" smtClean="0"/>
              <a:t>20 February, 2019</a:t>
            </a:fld>
            <a:endParaRPr lang="en-GB" dirty="0"/>
          </a:p>
        </p:txBody>
      </p:sp>
      <p:sp>
        <p:nvSpPr>
          <p:cNvPr id="99"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1000" b="0" i="0" u="none">
                <a:solidFill>
                  <a:srgbClr val="FFFFFF"/>
                </a:solidFill>
                <a:latin typeface="Arial"/>
              </a:defRPr>
            </a:lvl1pPr>
          </a:lstStyle>
          <a:p>
            <a:endParaRPr lang="en-GB" b="1"/>
          </a:p>
        </p:txBody>
      </p:sp>
      <p:sp>
        <p:nvSpPr>
          <p:cNvPr id="101"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pPr/>
              <a:t>‹#›</a:t>
            </a:fld>
            <a:endParaRPr lang="en-GB" dirty="0"/>
          </a:p>
        </p:txBody>
      </p:sp>
      <p:sp>
        <p:nvSpPr>
          <p:cNvPr id="4" name="Text Placeholder 3"/>
          <p:cNvSpPr>
            <a:spLocks noGrp="1"/>
          </p:cNvSpPr>
          <p:nvPr>
            <p:ph type="body" sz="quarter" idx="15" hasCustomPrompt="1"/>
          </p:nvPr>
        </p:nvSpPr>
        <p:spPr>
          <a:xfrm>
            <a:off x="708025" y="2168525"/>
            <a:ext cx="7716838" cy="358775"/>
          </a:xfrm>
        </p:spPr>
        <p:txBody>
          <a:bodyPr/>
          <a:lstStyle>
            <a:lvl1pPr>
              <a:defRPr baseline="0">
                <a:latin typeface="Franklin Gothic Medium" panose="020B0603020102020204" pitchFamily="34" charset="0"/>
              </a:defRPr>
            </a:lvl1pPr>
          </a:lstStyle>
          <a:p>
            <a:pPr lvl="0"/>
            <a:r>
              <a:rPr lang="en-US" dirty="0"/>
              <a:t>Image title</a:t>
            </a:r>
          </a:p>
        </p:txBody>
      </p:sp>
    </p:spTree>
    <p:extLst>
      <p:ext uri="{BB962C8B-B14F-4D97-AF65-F5344CB8AC3E}">
        <p14:creationId xmlns:p14="http://schemas.microsoft.com/office/powerpoint/2010/main" val="938985390"/>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Text + image">
    <p:spTree>
      <p:nvGrpSpPr>
        <p:cNvPr id="1" name=""/>
        <p:cNvGrpSpPr/>
        <p:nvPr/>
      </p:nvGrpSpPr>
      <p:grpSpPr>
        <a:xfrm>
          <a:off x="0" y="0"/>
          <a:ext cx="0" cy="0"/>
          <a:chOff x="0" y="0"/>
          <a:chExt cx="0" cy="0"/>
        </a:xfrm>
      </p:grpSpPr>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a:p>
        </p:txBody>
      </p:sp>
      <p:sp>
        <p:nvSpPr>
          <p:cNvPr id="100"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3D8B94D5-4E54-D541-9BF4-8857EC431461}" type="datetime3">
              <a:rPr lang="en-GB" smtClean="0"/>
              <a:t>20 February, 2019</a:t>
            </a:fld>
            <a:endParaRPr lang="en-GB" dirty="0"/>
          </a:p>
        </p:txBody>
      </p:sp>
      <p:sp>
        <p:nvSpPr>
          <p:cNvPr id="101"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1000" b="0" i="0" u="none">
                <a:solidFill>
                  <a:srgbClr val="FFFFFF"/>
                </a:solidFill>
                <a:latin typeface="Arial"/>
              </a:defRPr>
            </a:lvl1pPr>
          </a:lstStyle>
          <a:p>
            <a:endParaRPr lang="en-GB" b="1"/>
          </a:p>
        </p:txBody>
      </p:sp>
      <p:sp>
        <p:nvSpPr>
          <p:cNvPr id="103"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pPr/>
              <a:t>‹#›</a:t>
            </a:fld>
            <a:endParaRPr lang="en-GB" dirty="0"/>
          </a:p>
        </p:txBody>
      </p:sp>
      <p:sp>
        <p:nvSpPr>
          <p:cNvPr id="4" name="Text Placeholder 3"/>
          <p:cNvSpPr>
            <a:spLocks noGrp="1"/>
          </p:cNvSpPr>
          <p:nvPr>
            <p:ph type="body" sz="quarter" idx="15"/>
          </p:nvPr>
        </p:nvSpPr>
        <p:spPr>
          <a:xfrm>
            <a:off x="720725" y="2168525"/>
            <a:ext cx="3603625" cy="4302125"/>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endParaRPr lang="en-GB" dirty="0"/>
          </a:p>
        </p:txBody>
      </p:sp>
      <p:sp>
        <p:nvSpPr>
          <p:cNvPr id="10" name="Content Placeholder 9"/>
          <p:cNvSpPr>
            <a:spLocks noGrp="1"/>
          </p:cNvSpPr>
          <p:nvPr>
            <p:ph sz="quarter" idx="16"/>
          </p:nvPr>
        </p:nvSpPr>
        <p:spPr>
          <a:xfrm>
            <a:off x="4819650" y="2168525"/>
            <a:ext cx="3605213" cy="4302125"/>
          </a:xfrm>
          <a:prstGeom prst="round2SameRect">
            <a:avLst>
              <a:gd name="adj1" fmla="val 7860"/>
              <a:gd name="adj2" fmla="val 0"/>
            </a:avLst>
          </a:prstGeom>
        </p:spPr>
        <p:txBody>
          <a:bodyPr/>
          <a:lstStyle/>
          <a:p>
            <a:pPr lvl="0"/>
            <a:r>
              <a:rPr lang="en-US" dirty="0"/>
              <a:t>Click to edit Master text styles</a:t>
            </a:r>
          </a:p>
        </p:txBody>
      </p:sp>
    </p:spTree>
    <p:extLst>
      <p:ext uri="{BB962C8B-B14F-4D97-AF65-F5344CB8AC3E}">
        <p14:creationId xmlns:p14="http://schemas.microsoft.com/office/powerpoint/2010/main" val="1685626376"/>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13_Text + image">
    <p:spTree>
      <p:nvGrpSpPr>
        <p:cNvPr id="1" name=""/>
        <p:cNvGrpSpPr/>
        <p:nvPr/>
      </p:nvGrpSpPr>
      <p:grpSpPr>
        <a:xfrm>
          <a:off x="0" y="0"/>
          <a:ext cx="0" cy="0"/>
          <a:chOff x="0" y="0"/>
          <a:chExt cx="0" cy="0"/>
        </a:xfrm>
      </p:grpSpPr>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a:p>
        </p:txBody>
      </p:sp>
      <p:sp>
        <p:nvSpPr>
          <p:cNvPr id="9"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4"/>
          </p:nvPr>
        </p:nvSpPr>
        <p:spPr>
          <a:xfrm>
            <a:off x="6262688" y="2160587"/>
            <a:ext cx="2162175" cy="3963988"/>
          </a:xfrm>
          <a:prstGeom prst="roundRect">
            <a:avLst>
              <a:gd name="adj" fmla="val 10702"/>
            </a:avLst>
          </a:prstGeom>
        </p:spPr>
        <p:txBody>
          <a:bodyPr/>
          <a:lstStyle/>
          <a:p>
            <a:pPr lvl="0"/>
            <a:r>
              <a:rPr lang="en-US" noProof="0" dirty="0"/>
              <a:t>Click icon to add picture</a:t>
            </a:r>
            <a:endParaRPr lang="en-GB" noProof="0" dirty="0"/>
          </a:p>
        </p:txBody>
      </p:sp>
      <p:sp>
        <p:nvSpPr>
          <p:cNvPr id="100"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3D8B94D5-4E54-D541-9BF4-8857EC431461}" type="datetime3">
              <a:rPr lang="en-GB" smtClean="0"/>
              <a:t>20 February, 2019</a:t>
            </a:fld>
            <a:endParaRPr lang="en-GB" dirty="0"/>
          </a:p>
        </p:txBody>
      </p:sp>
      <p:sp>
        <p:nvSpPr>
          <p:cNvPr id="101"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1000" b="0" i="0" u="none">
                <a:solidFill>
                  <a:srgbClr val="FFFFFF"/>
                </a:solidFill>
                <a:latin typeface="Arial"/>
              </a:defRPr>
            </a:lvl1pPr>
          </a:lstStyle>
          <a:p>
            <a:endParaRPr lang="en-GB" b="1"/>
          </a:p>
        </p:txBody>
      </p:sp>
      <p:sp>
        <p:nvSpPr>
          <p:cNvPr id="103"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pPr/>
              <a:t>‹#›</a:t>
            </a:fld>
            <a:endParaRPr lang="en-GB" dirty="0"/>
          </a:p>
        </p:txBody>
      </p:sp>
      <p:sp>
        <p:nvSpPr>
          <p:cNvPr id="4" name="Text Placeholder 3"/>
          <p:cNvSpPr>
            <a:spLocks noGrp="1"/>
          </p:cNvSpPr>
          <p:nvPr>
            <p:ph type="body" sz="quarter" idx="15"/>
          </p:nvPr>
        </p:nvSpPr>
        <p:spPr>
          <a:xfrm>
            <a:off x="719138" y="2168525"/>
            <a:ext cx="5181600" cy="431165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endParaRPr lang="en-GB" dirty="0"/>
          </a:p>
        </p:txBody>
      </p:sp>
    </p:spTree>
    <p:extLst>
      <p:ext uri="{BB962C8B-B14F-4D97-AF65-F5344CB8AC3E}">
        <p14:creationId xmlns:p14="http://schemas.microsoft.com/office/powerpoint/2010/main" val="2124027066"/>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10_Text + image">
    <p:spTree>
      <p:nvGrpSpPr>
        <p:cNvPr id="1" name=""/>
        <p:cNvGrpSpPr/>
        <p:nvPr/>
      </p:nvGrpSpPr>
      <p:grpSpPr>
        <a:xfrm>
          <a:off x="0" y="0"/>
          <a:ext cx="0" cy="0"/>
          <a:chOff x="0" y="0"/>
          <a:chExt cx="0" cy="0"/>
        </a:xfrm>
      </p:grpSpPr>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a:p>
        </p:txBody>
      </p:sp>
      <p:sp>
        <p:nvSpPr>
          <p:cNvPr id="9"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4"/>
          </p:nvPr>
        </p:nvSpPr>
        <p:spPr>
          <a:xfrm>
            <a:off x="4819651" y="2160587"/>
            <a:ext cx="3605212" cy="4310064"/>
          </a:xfrm>
          <a:prstGeom prst="round2SameRect">
            <a:avLst>
              <a:gd name="adj1" fmla="val 5389"/>
              <a:gd name="adj2" fmla="val 0"/>
            </a:avLst>
          </a:prstGeom>
        </p:spPr>
        <p:txBody>
          <a:bodyPr/>
          <a:lstStyle/>
          <a:p>
            <a:pPr lvl="0"/>
            <a:r>
              <a:rPr lang="en-US" noProof="0" dirty="0"/>
              <a:t>Click icon to add picture</a:t>
            </a:r>
            <a:endParaRPr lang="en-GB" noProof="0" dirty="0"/>
          </a:p>
        </p:txBody>
      </p:sp>
      <p:sp>
        <p:nvSpPr>
          <p:cNvPr id="100"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3D8B94D5-4E54-D541-9BF4-8857EC431461}" type="datetime3">
              <a:rPr lang="en-GB" smtClean="0"/>
              <a:t>20 February, 2019</a:t>
            </a:fld>
            <a:endParaRPr lang="en-GB" dirty="0"/>
          </a:p>
        </p:txBody>
      </p:sp>
      <p:sp>
        <p:nvSpPr>
          <p:cNvPr id="101"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1000" b="0" i="0" u="none">
                <a:solidFill>
                  <a:srgbClr val="FFFFFF"/>
                </a:solidFill>
                <a:latin typeface="Arial"/>
              </a:defRPr>
            </a:lvl1pPr>
          </a:lstStyle>
          <a:p>
            <a:endParaRPr lang="en-GB" b="1"/>
          </a:p>
        </p:txBody>
      </p:sp>
      <p:sp>
        <p:nvSpPr>
          <p:cNvPr id="103"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pPr/>
              <a:t>‹#›</a:t>
            </a:fld>
            <a:endParaRPr lang="en-GB" dirty="0"/>
          </a:p>
        </p:txBody>
      </p:sp>
      <p:sp>
        <p:nvSpPr>
          <p:cNvPr id="4" name="Text Placeholder 3"/>
          <p:cNvSpPr>
            <a:spLocks noGrp="1"/>
          </p:cNvSpPr>
          <p:nvPr>
            <p:ph type="body" sz="quarter" idx="15"/>
          </p:nvPr>
        </p:nvSpPr>
        <p:spPr>
          <a:xfrm>
            <a:off x="720725" y="2160588"/>
            <a:ext cx="3603625" cy="366712"/>
          </a:xfrm>
        </p:spPr>
        <p:txBody>
          <a:bodyPr>
            <a:normAutofit/>
          </a:bodyPr>
          <a:lstStyle>
            <a:lvl1pPr>
              <a:defRPr sz="1800">
                <a:latin typeface="Franklin Gothic Medium" panose="020B0603020102020204" pitchFamily="34" charset="0"/>
              </a:defRPr>
            </a:lvl1pPr>
          </a:lstStyle>
          <a:p>
            <a:pPr lvl="0"/>
            <a:r>
              <a:rPr lang="en-US" dirty="0"/>
              <a:t>Click to edit Master text styles</a:t>
            </a:r>
          </a:p>
        </p:txBody>
      </p:sp>
      <p:sp>
        <p:nvSpPr>
          <p:cNvPr id="6" name="Text Placeholder 5"/>
          <p:cNvSpPr>
            <a:spLocks noGrp="1"/>
          </p:cNvSpPr>
          <p:nvPr>
            <p:ph type="body" sz="quarter" idx="16"/>
          </p:nvPr>
        </p:nvSpPr>
        <p:spPr>
          <a:xfrm>
            <a:off x="719138" y="2886075"/>
            <a:ext cx="3605212" cy="3584575"/>
          </a:xfrm>
        </p:spPr>
        <p:txBody>
          <a:bodyPr>
            <a:normAutofit/>
          </a:bodyPr>
          <a:lstStyle>
            <a:lvl1pPr>
              <a:defRPr sz="1800"/>
            </a:lvl1pPr>
            <a:lvl2pPr>
              <a:defRPr sz="1800"/>
            </a:lvl2pPr>
            <a:lvl3pPr>
              <a:defRPr sz="1800"/>
            </a:lvl3pPr>
            <a:lvl4pPr>
              <a:defRPr sz="1800"/>
            </a:lvl4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Tree>
    <p:extLst>
      <p:ext uri="{BB962C8B-B14F-4D97-AF65-F5344CB8AC3E}">
        <p14:creationId xmlns:p14="http://schemas.microsoft.com/office/powerpoint/2010/main" val="1310633906"/>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Image + text">
    <p:spTree>
      <p:nvGrpSpPr>
        <p:cNvPr id="1" name=""/>
        <p:cNvGrpSpPr/>
        <p:nvPr/>
      </p:nvGrpSpPr>
      <p:grpSpPr>
        <a:xfrm>
          <a:off x="0" y="0"/>
          <a:ext cx="0" cy="0"/>
          <a:chOff x="0" y="0"/>
          <a:chExt cx="0" cy="0"/>
        </a:xfrm>
      </p:grpSpPr>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dirty="0"/>
          </a:p>
        </p:txBody>
      </p:sp>
      <p:sp>
        <p:nvSpPr>
          <p:cNvPr id="7" name="Text Placeholder 6"/>
          <p:cNvSpPr>
            <a:spLocks noGrp="1"/>
          </p:cNvSpPr>
          <p:nvPr>
            <p:ph type="body" sz="quarter" idx="13"/>
          </p:nvPr>
        </p:nvSpPr>
        <p:spPr>
          <a:xfrm>
            <a:off x="5068887" y="2160587"/>
            <a:ext cx="3570681" cy="3779412"/>
          </a:xfrm>
          <a:prstGeom prst="rect">
            <a:avLst/>
          </a:prstGeom>
        </p:spPr>
        <p:txBody>
          <a:bodyPr>
            <a:normAutofit/>
          </a:bodyPr>
          <a:lstStyle>
            <a:lvl1pPr marL="0" marR="0" indent="0" algn="l" defTabSz="914400" rtl="0" eaLnBrk="0" fontAlgn="base" latinLnBrk="0" hangingPunct="0">
              <a:lnSpc>
                <a:spcPct val="100000"/>
              </a:lnSpc>
              <a:spcBef>
                <a:spcPts val="0"/>
              </a:spcBef>
              <a:spcAft>
                <a:spcPts val="12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ＭＳ Ｐゴシック" charset="0"/>
                <a:cs typeface="Arial" pitchFamily="34" charset="0"/>
              </a:rPr>
              <a:t>Click to edit Master text styles</a:t>
            </a:r>
          </a:p>
          <a:p>
            <a:pPr marL="179388" marR="0" lvl="1" indent="-179388" algn="l" defTabSz="914400" rtl="0" eaLnBrk="0" fontAlgn="base" latinLnBrk="0" hangingPunct="0">
              <a:lnSpc>
                <a:spcPct val="100000"/>
              </a:lnSpc>
              <a:spcBef>
                <a:spcPts val="0"/>
              </a:spcBef>
              <a:spcAft>
                <a:spcPts val="1200"/>
              </a:spcAft>
              <a:buClrTx/>
              <a:buSzTx/>
              <a:buFont typeface="Arial" charset="0"/>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Second level</a:t>
            </a:r>
          </a:p>
          <a:p>
            <a:pPr marL="360000" marR="0" lvl="2"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Third level</a:t>
            </a:r>
          </a:p>
          <a:p>
            <a:pPr marL="540000" marR="0" lvl="3"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Fourth level</a:t>
            </a:r>
          </a:p>
        </p:txBody>
      </p:sp>
      <p:sp>
        <p:nvSpPr>
          <p:cNvPr id="9"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4"/>
          </p:nvPr>
        </p:nvSpPr>
        <p:spPr>
          <a:xfrm>
            <a:off x="717549" y="2160587"/>
            <a:ext cx="3863975" cy="4310063"/>
          </a:xfrm>
          <a:prstGeom prst="round2SameRect">
            <a:avLst>
              <a:gd name="adj1" fmla="val 1674"/>
              <a:gd name="adj2" fmla="val 0"/>
            </a:avLst>
          </a:prstGeom>
        </p:spPr>
        <p:txBody>
          <a:bodyPr/>
          <a:lstStyle/>
          <a:p>
            <a:pPr lvl="0"/>
            <a:r>
              <a:rPr lang="en-US" noProof="0" dirty="0"/>
              <a:t>Click icon to add picture</a:t>
            </a:r>
            <a:endParaRPr lang="en-GB" noProof="0" dirty="0"/>
          </a:p>
        </p:txBody>
      </p:sp>
      <p:sp>
        <p:nvSpPr>
          <p:cNvPr id="100"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BA67E7FA-D7F1-764C-B0E1-8E31A2AA8DD1}" type="datetime3">
              <a:rPr lang="en-GB" smtClean="0"/>
              <a:t>20 February, 2019</a:t>
            </a:fld>
            <a:endParaRPr lang="en-GB" dirty="0"/>
          </a:p>
        </p:txBody>
      </p:sp>
      <p:sp>
        <p:nvSpPr>
          <p:cNvPr id="101"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1000" b="0" i="0" u="none">
                <a:solidFill>
                  <a:srgbClr val="FFFFFF"/>
                </a:solidFill>
                <a:latin typeface="Arial"/>
              </a:defRPr>
            </a:lvl1pPr>
          </a:lstStyle>
          <a:p>
            <a:endParaRPr lang="en-GB" b="1"/>
          </a:p>
        </p:txBody>
      </p:sp>
      <p:sp>
        <p:nvSpPr>
          <p:cNvPr id="103"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pPr/>
              <a:t>‹#›</a:t>
            </a:fld>
            <a:endParaRPr lang="en-GB" dirty="0"/>
          </a:p>
        </p:txBody>
      </p:sp>
    </p:spTree>
    <p:extLst>
      <p:ext uri="{BB962C8B-B14F-4D97-AF65-F5344CB8AC3E}">
        <p14:creationId xmlns:p14="http://schemas.microsoft.com/office/powerpoint/2010/main" val="3513927501"/>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1_Image + text">
    <p:spTree>
      <p:nvGrpSpPr>
        <p:cNvPr id="1" name=""/>
        <p:cNvGrpSpPr/>
        <p:nvPr/>
      </p:nvGrpSpPr>
      <p:grpSpPr>
        <a:xfrm>
          <a:off x="0" y="0"/>
          <a:ext cx="0" cy="0"/>
          <a:chOff x="0" y="0"/>
          <a:chExt cx="0" cy="0"/>
        </a:xfrm>
      </p:grpSpPr>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dirty="0"/>
          </a:p>
        </p:txBody>
      </p:sp>
      <p:sp>
        <p:nvSpPr>
          <p:cNvPr id="7" name="Text Placeholder 6"/>
          <p:cNvSpPr>
            <a:spLocks noGrp="1"/>
          </p:cNvSpPr>
          <p:nvPr>
            <p:ph type="body" sz="quarter" idx="13"/>
          </p:nvPr>
        </p:nvSpPr>
        <p:spPr>
          <a:xfrm>
            <a:off x="5068887" y="2879725"/>
            <a:ext cx="3570681" cy="3060274"/>
          </a:xfrm>
          <a:prstGeom prst="rect">
            <a:avLst/>
          </a:prstGeom>
        </p:spPr>
        <p:txBody>
          <a:bodyPr>
            <a:normAutofit/>
          </a:bodyPr>
          <a:lstStyle>
            <a:lvl1pPr marL="0" marR="0" indent="0" algn="l" defTabSz="914400" rtl="0" eaLnBrk="0" fontAlgn="base" latinLnBrk="0" hangingPunct="0">
              <a:lnSpc>
                <a:spcPct val="100000"/>
              </a:lnSpc>
              <a:spcBef>
                <a:spcPts val="0"/>
              </a:spcBef>
              <a:spcAft>
                <a:spcPts val="12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ＭＳ Ｐゴシック" charset="0"/>
                <a:cs typeface="Arial" pitchFamily="34" charset="0"/>
              </a:rPr>
              <a:t>Click to edit Master text styles</a:t>
            </a:r>
          </a:p>
          <a:p>
            <a:pPr marL="179388" marR="0" lvl="1" indent="-179388" algn="l" defTabSz="914400" rtl="0" eaLnBrk="0" fontAlgn="base" latinLnBrk="0" hangingPunct="0">
              <a:lnSpc>
                <a:spcPct val="100000"/>
              </a:lnSpc>
              <a:spcBef>
                <a:spcPts val="0"/>
              </a:spcBef>
              <a:spcAft>
                <a:spcPts val="1200"/>
              </a:spcAft>
              <a:buClrTx/>
              <a:buSzTx/>
              <a:buFont typeface="Arial" charset="0"/>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Second level</a:t>
            </a:r>
          </a:p>
          <a:p>
            <a:pPr marL="360000" marR="0" lvl="2"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Third level</a:t>
            </a:r>
          </a:p>
          <a:p>
            <a:pPr marL="540000" marR="0" lvl="3"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Fourth level</a:t>
            </a:r>
          </a:p>
        </p:txBody>
      </p:sp>
      <p:sp>
        <p:nvSpPr>
          <p:cNvPr id="9"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4"/>
          </p:nvPr>
        </p:nvSpPr>
        <p:spPr>
          <a:xfrm>
            <a:off x="717549" y="2160587"/>
            <a:ext cx="3960812" cy="4310063"/>
          </a:xfrm>
          <a:prstGeom prst="round2SameRect">
            <a:avLst>
              <a:gd name="adj1" fmla="val 6315"/>
              <a:gd name="adj2" fmla="val 0"/>
            </a:avLst>
          </a:prstGeom>
        </p:spPr>
        <p:txBody>
          <a:bodyPr/>
          <a:lstStyle/>
          <a:p>
            <a:pPr lvl="0"/>
            <a:r>
              <a:rPr lang="en-US" noProof="0" dirty="0"/>
              <a:t>Click icon to add picture</a:t>
            </a:r>
            <a:endParaRPr lang="en-GB" noProof="0" dirty="0"/>
          </a:p>
        </p:txBody>
      </p:sp>
      <p:sp>
        <p:nvSpPr>
          <p:cNvPr id="100"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BA67E7FA-D7F1-764C-B0E1-8E31A2AA8DD1}" type="datetime3">
              <a:rPr lang="en-GB" smtClean="0"/>
              <a:t>20 February, 2019</a:t>
            </a:fld>
            <a:endParaRPr lang="en-GB" dirty="0"/>
          </a:p>
        </p:txBody>
      </p:sp>
      <p:sp>
        <p:nvSpPr>
          <p:cNvPr id="101"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1000" b="0" i="0" u="none">
                <a:solidFill>
                  <a:srgbClr val="FFFFFF"/>
                </a:solidFill>
                <a:latin typeface="Arial"/>
              </a:defRPr>
            </a:lvl1pPr>
          </a:lstStyle>
          <a:p>
            <a:endParaRPr lang="en-GB" b="1"/>
          </a:p>
        </p:txBody>
      </p:sp>
      <p:sp>
        <p:nvSpPr>
          <p:cNvPr id="103"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pPr/>
              <a:t>‹#›</a:t>
            </a:fld>
            <a:endParaRPr lang="en-GB" dirty="0"/>
          </a:p>
        </p:txBody>
      </p:sp>
      <p:sp>
        <p:nvSpPr>
          <p:cNvPr id="102" name="Text Placeholder 6" descr="First level - paragraph text&#10;Second level - bullet 1&#10;Third level - bullet 2&#10;&#10;No more than 100 words per slide" title="Main text copy"/>
          <p:cNvSpPr>
            <a:spLocks noGrp="1"/>
          </p:cNvSpPr>
          <p:nvPr>
            <p:ph type="body" sz="quarter" idx="15"/>
          </p:nvPr>
        </p:nvSpPr>
        <p:spPr>
          <a:xfrm>
            <a:off x="5068887" y="2160588"/>
            <a:ext cx="3570681" cy="360362"/>
          </a:xfrm>
          <a:prstGeom prst="rect">
            <a:avLst/>
          </a:prstGeom>
        </p:spPr>
        <p:txBody>
          <a:bodyPr>
            <a:normAutofit/>
          </a:bodyPr>
          <a:lstStyle>
            <a:lvl1pPr marL="0" marR="0" indent="0" algn="l" defTabSz="914400" rtl="0" eaLnBrk="0" fontAlgn="base" latinLnBrk="0" hangingPunct="0">
              <a:lnSpc>
                <a:spcPct val="100000"/>
              </a:lnSpc>
              <a:spcBef>
                <a:spcPts val="0"/>
              </a:spcBef>
              <a:spcAft>
                <a:spcPts val="12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ＭＳ Ｐゴシック" charset="0"/>
                <a:cs typeface="Arial" pitchFamily="34" charset="0"/>
              </a:rPr>
              <a:t>Click to edit Master text styles</a:t>
            </a:r>
          </a:p>
        </p:txBody>
      </p:sp>
    </p:spTree>
    <p:extLst>
      <p:ext uri="{BB962C8B-B14F-4D97-AF65-F5344CB8AC3E}">
        <p14:creationId xmlns:p14="http://schemas.microsoft.com/office/powerpoint/2010/main" val="1859840422"/>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8_Text + image">
    <p:spTree>
      <p:nvGrpSpPr>
        <p:cNvPr id="1" name=""/>
        <p:cNvGrpSpPr/>
        <p:nvPr/>
      </p:nvGrpSpPr>
      <p:grpSpPr>
        <a:xfrm>
          <a:off x="0" y="0"/>
          <a:ext cx="0" cy="0"/>
          <a:chOff x="0" y="0"/>
          <a:chExt cx="0" cy="0"/>
        </a:xfrm>
      </p:grpSpPr>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a:p>
        </p:txBody>
      </p:sp>
      <p:sp>
        <p:nvSpPr>
          <p:cNvPr id="9"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4"/>
          </p:nvPr>
        </p:nvSpPr>
        <p:spPr>
          <a:xfrm>
            <a:off x="707514" y="3600451"/>
            <a:ext cx="7932054" cy="2870200"/>
          </a:xfrm>
          <a:prstGeom prst="round2SameRect">
            <a:avLst>
              <a:gd name="adj1" fmla="val 1788"/>
              <a:gd name="adj2" fmla="val 0"/>
            </a:avLst>
          </a:prstGeom>
        </p:spPr>
        <p:txBody>
          <a:bodyPr/>
          <a:lstStyle/>
          <a:p>
            <a:pPr lvl="0"/>
            <a:r>
              <a:rPr lang="en-US" noProof="0" dirty="0"/>
              <a:t>Click icon to add picture</a:t>
            </a:r>
            <a:endParaRPr lang="en-GB" noProof="0" dirty="0"/>
          </a:p>
        </p:txBody>
      </p:sp>
      <p:sp>
        <p:nvSpPr>
          <p:cNvPr id="98" name="Text Placeholder 6" descr="First level - paragraph text&#10;Second level - bullet 1&#10;Third level - bullet 2&#10;&#10;No more than 100 words per slide" title="Main text copy"/>
          <p:cNvSpPr>
            <a:spLocks noGrp="1"/>
          </p:cNvSpPr>
          <p:nvPr>
            <p:ph type="body" sz="quarter" idx="13"/>
          </p:nvPr>
        </p:nvSpPr>
        <p:spPr>
          <a:xfrm>
            <a:off x="720724" y="2160587"/>
            <a:ext cx="7918844" cy="1079501"/>
          </a:xfrm>
          <a:prstGeom prst="rect">
            <a:avLst/>
          </a:prstGeom>
        </p:spPr>
        <p:txBody>
          <a:bodyPr>
            <a:normAutofit/>
          </a:bodyPr>
          <a:lstStyle>
            <a:lvl1pPr marL="0" marR="0" indent="0" algn="l" defTabSz="914400" rtl="0" eaLnBrk="0" fontAlgn="base" latinLnBrk="0" hangingPunct="0">
              <a:lnSpc>
                <a:spcPct val="100000"/>
              </a:lnSpc>
              <a:spcBef>
                <a:spcPts val="0"/>
              </a:spcBef>
              <a:spcAft>
                <a:spcPts val="6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600"/>
              </a:spcAft>
              <a:buClrTx/>
              <a:buSzTx/>
              <a:buFont typeface="Arial" charset="0"/>
              <a:buChar char="•"/>
              <a:tabLst/>
              <a:defRPr>
                <a:solidFill>
                  <a:schemeClr val="tx1"/>
                </a:solidFill>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600"/>
              </a:spcAft>
              <a:buClrTx/>
              <a:buSzTx/>
              <a:buFont typeface="Arial"/>
              <a:buChar char="•"/>
              <a:tabLst/>
              <a:defRPr>
                <a:solidFill>
                  <a:schemeClr val="tx1"/>
                </a:solidFill>
                <a:latin typeface="Franklin Gothic Book"/>
                <a:ea typeface="Franklin Gothic Book"/>
                <a:cs typeface="Franklin Gothic Book"/>
              </a:defRPr>
            </a:lvl3pPr>
            <a:lvl4pPr marL="360000" marR="0" indent="0" algn="l" defTabSz="914400" rtl="0" eaLnBrk="0" fontAlgn="base" latinLnBrk="0" hangingPunct="0">
              <a:lnSpc>
                <a:spcPct val="100000"/>
              </a:lnSpc>
              <a:spcBef>
                <a:spcPts val="0"/>
              </a:spcBef>
              <a:spcAft>
                <a:spcPts val="600"/>
              </a:spcAft>
              <a:buClrTx/>
              <a:buSzTx/>
              <a:buFont typeface="Arial"/>
              <a:buNone/>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ＭＳ Ｐゴシック" charset="0"/>
                <a:cs typeface="Arial" pitchFamily="34" charset="0"/>
              </a:rPr>
              <a:t>Click to edit Master text styles</a:t>
            </a:r>
          </a:p>
          <a:p>
            <a:pPr marL="179388" marR="0" lvl="1" indent="-179388" algn="l" defTabSz="914400" rtl="0" eaLnBrk="0" fontAlgn="base" latinLnBrk="0" hangingPunct="0">
              <a:lnSpc>
                <a:spcPct val="100000"/>
              </a:lnSpc>
              <a:spcBef>
                <a:spcPts val="0"/>
              </a:spcBef>
              <a:spcAft>
                <a:spcPts val="1200"/>
              </a:spcAft>
              <a:buClrTx/>
              <a:buSzTx/>
              <a:buFont typeface="Arial" charset="0"/>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Second level</a:t>
            </a:r>
          </a:p>
          <a:p>
            <a:pPr marL="360000" marR="0" lvl="2"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Third level</a:t>
            </a:r>
          </a:p>
          <a:p>
            <a:pPr marL="540000" marR="0" lvl="3" indent="-180000" algn="l" defTabSz="914400" rtl="0" eaLnBrk="0" fontAlgn="base" latinLnBrk="0" hangingPunct="0">
              <a:lnSpc>
                <a:spcPct val="100000"/>
              </a:lnSpc>
              <a:spcBef>
                <a:spcPts val="0"/>
              </a:spcBef>
              <a:spcAft>
                <a:spcPts val="1200"/>
              </a:spcAft>
              <a:buClrTx/>
              <a:buSzTx/>
              <a:buFont typeface="Arial"/>
              <a:buChar char="•"/>
              <a:tabLst/>
              <a:defRPr/>
            </a:pPr>
            <a:endPar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endParaRPr>
          </a:p>
        </p:txBody>
      </p:sp>
      <p:sp>
        <p:nvSpPr>
          <p:cNvPr id="99"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58A08D2F-58AB-0E44-B578-C5D8D2B4BF3B}" type="datetime3">
              <a:rPr lang="en-GB" smtClean="0"/>
              <a:t>20 February, 2019</a:t>
            </a:fld>
            <a:endParaRPr lang="en-GB" dirty="0"/>
          </a:p>
        </p:txBody>
      </p:sp>
      <p:sp>
        <p:nvSpPr>
          <p:cNvPr id="100"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1000" b="0" i="0" u="none">
                <a:solidFill>
                  <a:srgbClr val="FFFFFF"/>
                </a:solidFill>
                <a:latin typeface="Arial"/>
              </a:defRPr>
            </a:lvl1pPr>
          </a:lstStyle>
          <a:p>
            <a:endParaRPr lang="en-GB" b="1"/>
          </a:p>
        </p:txBody>
      </p:sp>
      <p:sp>
        <p:nvSpPr>
          <p:cNvPr id="102"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pPr/>
              <a:t>‹#›</a:t>
            </a:fld>
            <a:endParaRPr lang="en-GB" dirty="0"/>
          </a:p>
        </p:txBody>
      </p:sp>
    </p:spTree>
    <p:extLst>
      <p:ext uri="{BB962C8B-B14F-4D97-AF65-F5344CB8AC3E}">
        <p14:creationId xmlns:p14="http://schemas.microsoft.com/office/powerpoint/2010/main" val="1214281384"/>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userDrawn="1">
  <p:cSld name="11_Text + image">
    <p:spTree>
      <p:nvGrpSpPr>
        <p:cNvPr id="1" name=""/>
        <p:cNvGrpSpPr/>
        <p:nvPr/>
      </p:nvGrpSpPr>
      <p:grpSpPr>
        <a:xfrm>
          <a:off x="0" y="0"/>
          <a:ext cx="0" cy="0"/>
          <a:chOff x="0" y="0"/>
          <a:chExt cx="0" cy="0"/>
        </a:xfrm>
      </p:grpSpPr>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a:p>
        </p:txBody>
      </p:sp>
      <p:sp>
        <p:nvSpPr>
          <p:cNvPr id="9"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4"/>
          </p:nvPr>
        </p:nvSpPr>
        <p:spPr>
          <a:xfrm>
            <a:off x="707515" y="3600451"/>
            <a:ext cx="3612072" cy="2870200"/>
          </a:xfrm>
          <a:prstGeom prst="round2SameRect">
            <a:avLst>
              <a:gd name="adj1" fmla="val 1788"/>
              <a:gd name="adj2" fmla="val 0"/>
            </a:avLst>
          </a:prstGeom>
        </p:spPr>
        <p:txBody>
          <a:bodyPr/>
          <a:lstStyle/>
          <a:p>
            <a:pPr lvl="0"/>
            <a:r>
              <a:rPr lang="en-US" noProof="0" dirty="0"/>
              <a:t>Click icon to add picture</a:t>
            </a:r>
            <a:endParaRPr lang="en-GB" noProof="0" dirty="0"/>
          </a:p>
        </p:txBody>
      </p:sp>
      <p:sp>
        <p:nvSpPr>
          <p:cNvPr id="98" name="Text Placeholder 6" descr="First level - paragraph text&#10;Second level - bullet 1&#10;Third level - bullet 2&#10;&#10;No more than 100 words per slide" title="Main text copy"/>
          <p:cNvSpPr>
            <a:spLocks noGrp="1"/>
          </p:cNvSpPr>
          <p:nvPr>
            <p:ph type="body" sz="quarter" idx="13"/>
          </p:nvPr>
        </p:nvSpPr>
        <p:spPr>
          <a:xfrm>
            <a:off x="720724" y="2160587"/>
            <a:ext cx="7558843" cy="1079501"/>
          </a:xfrm>
          <a:prstGeom prst="rect">
            <a:avLst/>
          </a:prstGeom>
        </p:spPr>
        <p:txBody>
          <a:bodyPr>
            <a:normAutofit/>
          </a:bodyPr>
          <a:lstStyle>
            <a:lvl1pPr marL="0" marR="0" indent="0" algn="l" defTabSz="914400" rtl="0" eaLnBrk="0" fontAlgn="base" latinLnBrk="0" hangingPunct="0">
              <a:lnSpc>
                <a:spcPct val="100000"/>
              </a:lnSpc>
              <a:spcBef>
                <a:spcPts val="0"/>
              </a:spcBef>
              <a:spcAft>
                <a:spcPts val="6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600"/>
              </a:spcAft>
              <a:buClrTx/>
              <a:buSzTx/>
              <a:buFont typeface="Arial" charset="0"/>
              <a:buChar char="•"/>
              <a:tabLst/>
              <a:defRPr>
                <a:solidFill>
                  <a:schemeClr val="tx1"/>
                </a:solidFill>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600"/>
              </a:spcAft>
              <a:buClrTx/>
              <a:buSzTx/>
              <a:buFont typeface="Arial"/>
              <a:buChar char="•"/>
              <a:tabLst/>
              <a:defRPr>
                <a:solidFill>
                  <a:schemeClr val="tx1"/>
                </a:solidFill>
                <a:latin typeface="Franklin Gothic Book"/>
                <a:ea typeface="Franklin Gothic Book"/>
                <a:cs typeface="Franklin Gothic Book"/>
              </a:defRPr>
            </a:lvl3pPr>
            <a:lvl4pPr marL="360000" marR="0" indent="0" algn="l" defTabSz="914400" rtl="0" eaLnBrk="0" fontAlgn="base" latinLnBrk="0" hangingPunct="0">
              <a:lnSpc>
                <a:spcPct val="100000"/>
              </a:lnSpc>
              <a:spcBef>
                <a:spcPts val="0"/>
              </a:spcBef>
              <a:spcAft>
                <a:spcPts val="600"/>
              </a:spcAft>
              <a:buClrTx/>
              <a:buSzTx/>
              <a:buFont typeface="Arial"/>
              <a:buNone/>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ＭＳ Ｐゴシック" charset="0"/>
                <a:cs typeface="Arial" pitchFamily="34" charset="0"/>
              </a:rPr>
              <a:t>Click to edit Master text styles</a:t>
            </a:r>
          </a:p>
          <a:p>
            <a:pPr marL="179388" marR="0" lvl="1" indent="-179388" algn="l" defTabSz="914400" rtl="0" eaLnBrk="0" fontAlgn="base" latinLnBrk="0" hangingPunct="0">
              <a:lnSpc>
                <a:spcPct val="100000"/>
              </a:lnSpc>
              <a:spcBef>
                <a:spcPts val="0"/>
              </a:spcBef>
              <a:spcAft>
                <a:spcPts val="1200"/>
              </a:spcAft>
              <a:buClrTx/>
              <a:buSzTx/>
              <a:buFont typeface="Arial" charset="0"/>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Second level</a:t>
            </a:r>
          </a:p>
          <a:p>
            <a:pPr marL="360000" marR="0" lvl="2"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Third level</a:t>
            </a:r>
          </a:p>
          <a:p>
            <a:pPr marL="540000" marR="0" lvl="3" indent="-180000" algn="l" defTabSz="914400" rtl="0" eaLnBrk="0" fontAlgn="base" latinLnBrk="0" hangingPunct="0">
              <a:lnSpc>
                <a:spcPct val="100000"/>
              </a:lnSpc>
              <a:spcBef>
                <a:spcPts val="0"/>
              </a:spcBef>
              <a:spcAft>
                <a:spcPts val="1200"/>
              </a:spcAft>
              <a:buClrTx/>
              <a:buSzTx/>
              <a:buFont typeface="Arial"/>
              <a:buChar char="•"/>
              <a:tabLst/>
              <a:defRPr/>
            </a:pPr>
            <a:endPar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endParaRPr>
          </a:p>
        </p:txBody>
      </p:sp>
      <p:sp>
        <p:nvSpPr>
          <p:cNvPr id="99"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58A08D2F-58AB-0E44-B578-C5D8D2B4BF3B}" type="datetime3">
              <a:rPr lang="en-GB" smtClean="0"/>
              <a:t>20 February, 2019</a:t>
            </a:fld>
            <a:endParaRPr lang="en-GB" dirty="0"/>
          </a:p>
        </p:txBody>
      </p:sp>
      <p:sp>
        <p:nvSpPr>
          <p:cNvPr id="100"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1000" b="0" i="0" u="none">
                <a:solidFill>
                  <a:srgbClr val="FFFFFF"/>
                </a:solidFill>
                <a:latin typeface="Arial"/>
              </a:defRPr>
            </a:lvl1pPr>
          </a:lstStyle>
          <a:p>
            <a:endParaRPr lang="en-GB" b="1"/>
          </a:p>
        </p:txBody>
      </p:sp>
      <p:sp>
        <p:nvSpPr>
          <p:cNvPr id="102"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pPr/>
              <a:t>‹#›</a:t>
            </a:fld>
            <a:endParaRPr lang="en-GB" dirty="0"/>
          </a:p>
        </p:txBody>
      </p:sp>
      <p:sp>
        <p:nvSpPr>
          <p:cNvPr id="101"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5"/>
          </p:nvPr>
        </p:nvSpPr>
        <p:spPr>
          <a:xfrm>
            <a:off x="4678361" y="3600450"/>
            <a:ext cx="3601206" cy="2870200"/>
          </a:xfrm>
          <a:prstGeom prst="round2SameRect">
            <a:avLst>
              <a:gd name="adj1" fmla="val 1788"/>
              <a:gd name="adj2" fmla="val 0"/>
            </a:avLst>
          </a:prstGeom>
        </p:spPr>
        <p:txBody>
          <a:bodyPr/>
          <a:lstStyle/>
          <a:p>
            <a:pPr lvl="0"/>
            <a:r>
              <a:rPr lang="en-US" noProof="0" dirty="0"/>
              <a:t>Click icon to add picture</a:t>
            </a:r>
            <a:endParaRPr lang="en-GB" noProof="0" dirty="0"/>
          </a:p>
        </p:txBody>
      </p:sp>
    </p:spTree>
    <p:extLst>
      <p:ext uri="{BB962C8B-B14F-4D97-AF65-F5344CB8AC3E}">
        <p14:creationId xmlns:p14="http://schemas.microsoft.com/office/powerpoint/2010/main" val="245268989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hart + text">
    <p:spTree>
      <p:nvGrpSpPr>
        <p:cNvPr id="1" name=""/>
        <p:cNvGrpSpPr/>
        <p:nvPr/>
      </p:nvGrpSpPr>
      <p:grpSpPr>
        <a:xfrm>
          <a:off x="0" y="0"/>
          <a:ext cx="0" cy="0"/>
          <a:chOff x="0" y="0"/>
          <a:chExt cx="0" cy="0"/>
        </a:xfrm>
      </p:grpSpPr>
      <p:sp>
        <p:nvSpPr>
          <p:cNvPr id="15" name="Round Same Side Corner Rectangle 14"/>
          <p:cNvSpPr/>
          <p:nvPr userDrawn="1"/>
        </p:nvSpPr>
        <p:spPr>
          <a:xfrm>
            <a:off x="719135" y="1803400"/>
            <a:ext cx="3605215" cy="4642643"/>
          </a:xfrm>
          <a:prstGeom prst="round2SameRect">
            <a:avLst>
              <a:gd name="adj1" fmla="val 3390"/>
              <a:gd name="adj2" fmla="val 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Aft>
                <a:spcPct val="50000"/>
              </a:spcAft>
              <a:defRPr/>
            </a:pPr>
            <a:endParaRPr lang="en-GB" dirty="0">
              <a:latin typeface="Franklin Gothic Book"/>
            </a:endParaRPr>
          </a:p>
        </p:txBody>
      </p:sp>
      <p:sp>
        <p:nvSpPr>
          <p:cNvPr id="19" name="Content Placeholder 8"/>
          <p:cNvSpPr>
            <a:spLocks noGrp="1"/>
          </p:cNvSpPr>
          <p:nvPr>
            <p:ph sz="quarter" idx="19" hasCustomPrompt="1"/>
          </p:nvPr>
        </p:nvSpPr>
        <p:spPr>
          <a:xfrm>
            <a:off x="719136" y="1803400"/>
            <a:ext cx="3579813" cy="4642643"/>
          </a:xfrm>
        </p:spPr>
        <p:txBody>
          <a:bodyPr/>
          <a:lstStyle>
            <a:lvl5pPr marL="0" indent="0">
              <a:defRPr baseline="0">
                <a:latin typeface="Franklin Gothic Book" panose="020B0503020102020204" pitchFamily="34" charset="0"/>
              </a:defRPr>
            </a:lvl5pPr>
          </a:lstStyle>
          <a:p>
            <a:pPr lvl="4"/>
            <a:r>
              <a:rPr lang="en-GB" dirty="0"/>
              <a:t>Click icon to insert object</a:t>
            </a:r>
          </a:p>
        </p:txBody>
      </p:sp>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a:p>
        </p:txBody>
      </p:sp>
      <p:sp>
        <p:nvSpPr>
          <p:cNvPr id="102"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C70A5BBD-BD63-F344-B625-7C085C238913}" type="datetime3">
              <a:rPr lang="en-GB" smtClean="0"/>
              <a:t>20 February, 2019</a:t>
            </a:fld>
            <a:endParaRPr lang="en-GB" dirty="0"/>
          </a:p>
        </p:txBody>
      </p:sp>
      <p:sp>
        <p:nvSpPr>
          <p:cNvPr id="103" name="Footer Placeholder 4"/>
          <p:cNvSpPr>
            <a:spLocks noGrp="1"/>
          </p:cNvSpPr>
          <p:nvPr>
            <p:ph type="ftr" sz="quarter" idx="3"/>
          </p:nvPr>
        </p:nvSpPr>
        <p:spPr>
          <a:xfrm>
            <a:off x="0" y="6480000"/>
            <a:ext cx="9144000" cy="378000"/>
          </a:xfrm>
          <a:prstGeom prst="rect">
            <a:avLst/>
          </a:prstGeom>
        </p:spPr>
        <p:txBody>
          <a:bodyPr lIns="0" tIns="0" rIns="0" bIns="0" anchor="ctr"/>
          <a:lstStyle>
            <a:lvl1pPr algn="ctr">
              <a:defRPr lang="en-GB"/>
            </a:lvl1pPr>
          </a:lstStyle>
          <a:p>
            <a:endParaRPr lang="en-GB"/>
          </a:p>
        </p:txBody>
      </p:sp>
      <p:sp>
        <p:nvSpPr>
          <p:cNvPr id="105"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pPr/>
              <a:t>‹#›</a:t>
            </a:fld>
            <a:endParaRPr lang="en-GB" dirty="0"/>
          </a:p>
        </p:txBody>
      </p:sp>
      <p:sp>
        <p:nvSpPr>
          <p:cNvPr id="17" name="Text Placeholder 5"/>
          <p:cNvSpPr>
            <a:spLocks noGrp="1"/>
          </p:cNvSpPr>
          <p:nvPr>
            <p:ph type="body" sz="quarter" idx="17"/>
          </p:nvPr>
        </p:nvSpPr>
        <p:spPr>
          <a:xfrm>
            <a:off x="4803774" y="1803400"/>
            <a:ext cx="3603625" cy="4695031"/>
          </a:xfrm>
        </p:spPr>
        <p:txBody>
          <a:bodyPr/>
          <a:lstStyle/>
          <a:p>
            <a:pPr lvl="0"/>
            <a:r>
              <a:rPr lang="en-US"/>
              <a:t>Click to edit Master text styles</a:t>
            </a:r>
          </a:p>
          <a:p>
            <a:pPr lvl="1"/>
            <a:r>
              <a:rPr lang="en-US"/>
              <a:t>Second level</a:t>
            </a:r>
          </a:p>
          <a:p>
            <a:pPr lvl="2"/>
            <a:r>
              <a:rPr lang="en-US"/>
              <a:t>Third level</a:t>
            </a:r>
          </a:p>
          <a:p>
            <a:pPr lvl="3"/>
            <a:r>
              <a:rPr lang="en-US"/>
              <a:t>Fourth level</a:t>
            </a:r>
          </a:p>
        </p:txBody>
      </p:sp>
    </p:spTree>
    <p:extLst>
      <p:ext uri="{BB962C8B-B14F-4D97-AF65-F5344CB8AC3E}">
        <p14:creationId xmlns:p14="http://schemas.microsoft.com/office/powerpoint/2010/main" val="3555839063"/>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userDrawn="1">
  <p:cSld name="3_Text + image">
    <p:spTree>
      <p:nvGrpSpPr>
        <p:cNvPr id="1" name=""/>
        <p:cNvGrpSpPr/>
        <p:nvPr/>
      </p:nvGrpSpPr>
      <p:grpSpPr>
        <a:xfrm>
          <a:off x="0" y="0"/>
          <a:ext cx="0" cy="0"/>
          <a:chOff x="0" y="0"/>
          <a:chExt cx="0" cy="0"/>
        </a:xfrm>
      </p:grpSpPr>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a:p>
        </p:txBody>
      </p:sp>
      <p:sp>
        <p:nvSpPr>
          <p:cNvPr id="7" name="Text Placeholder 6" descr="First level - paragraph text&#10;Second level - bullet 1&#10;Third level - bullet 2&#10;&#10;No more than 100 words per slide" title="Main text copy"/>
          <p:cNvSpPr>
            <a:spLocks noGrp="1"/>
          </p:cNvSpPr>
          <p:nvPr>
            <p:ph type="body" sz="quarter" idx="13"/>
          </p:nvPr>
        </p:nvSpPr>
        <p:spPr>
          <a:xfrm>
            <a:off x="720724" y="2160587"/>
            <a:ext cx="2517775" cy="3779411"/>
          </a:xfrm>
          <a:prstGeom prst="rect">
            <a:avLst/>
          </a:prstGeom>
        </p:spPr>
        <p:txBody>
          <a:bodyPr>
            <a:normAutofit/>
          </a:bodyPr>
          <a:lstStyle>
            <a:lvl1pPr marL="0" marR="0" indent="0" algn="l" defTabSz="914400" rtl="0" eaLnBrk="0" fontAlgn="base" latinLnBrk="0" hangingPunct="0">
              <a:lnSpc>
                <a:spcPct val="100000"/>
              </a:lnSpc>
              <a:spcBef>
                <a:spcPts val="0"/>
              </a:spcBef>
              <a:spcAft>
                <a:spcPts val="12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ＭＳ Ｐゴシック" charset="0"/>
                <a:cs typeface="Arial" pitchFamily="34" charset="0"/>
              </a:rPr>
              <a:t>Click to edit Master text styles</a:t>
            </a:r>
          </a:p>
          <a:p>
            <a:pPr marL="179388" marR="0" lvl="1" indent="-179388" algn="l" defTabSz="914400" rtl="0" eaLnBrk="0" fontAlgn="base" latinLnBrk="0" hangingPunct="0">
              <a:lnSpc>
                <a:spcPct val="100000"/>
              </a:lnSpc>
              <a:spcBef>
                <a:spcPts val="0"/>
              </a:spcBef>
              <a:spcAft>
                <a:spcPts val="1200"/>
              </a:spcAft>
              <a:buClrTx/>
              <a:buSzTx/>
              <a:buFont typeface="Arial" charset="0"/>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Second level</a:t>
            </a:r>
          </a:p>
          <a:p>
            <a:pPr marL="360000" marR="0" lvl="2"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Third level</a:t>
            </a:r>
          </a:p>
          <a:p>
            <a:pPr marL="540000" marR="0" lvl="3"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Fourth level</a:t>
            </a:r>
          </a:p>
        </p:txBody>
      </p:sp>
      <p:sp>
        <p:nvSpPr>
          <p:cNvPr id="103"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7"/>
          </p:nvPr>
        </p:nvSpPr>
        <p:spPr>
          <a:xfrm>
            <a:off x="3598861" y="2160587"/>
            <a:ext cx="2159000" cy="3779411"/>
          </a:xfrm>
          <a:prstGeom prst="roundRect">
            <a:avLst>
              <a:gd name="adj" fmla="val 5286"/>
            </a:avLst>
          </a:prstGeom>
        </p:spPr>
        <p:txBody>
          <a:bodyPr/>
          <a:lstStyle/>
          <a:p>
            <a:pPr lvl="0"/>
            <a:r>
              <a:rPr lang="en-US" noProof="0" dirty="0"/>
              <a:t>Click icon to add picture</a:t>
            </a:r>
            <a:endParaRPr lang="en-GB" noProof="0" dirty="0"/>
          </a:p>
        </p:txBody>
      </p:sp>
      <p:sp>
        <p:nvSpPr>
          <p:cNvPr id="100"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8"/>
          </p:nvPr>
        </p:nvSpPr>
        <p:spPr>
          <a:xfrm>
            <a:off x="6118223" y="2180103"/>
            <a:ext cx="2159000" cy="3779411"/>
          </a:xfrm>
          <a:prstGeom prst="roundRect">
            <a:avLst>
              <a:gd name="adj" fmla="val 5286"/>
            </a:avLst>
          </a:prstGeom>
        </p:spPr>
        <p:txBody>
          <a:bodyPr/>
          <a:lstStyle/>
          <a:p>
            <a:pPr lvl="0"/>
            <a:r>
              <a:rPr lang="en-US" noProof="0" dirty="0"/>
              <a:t>Click icon to add picture</a:t>
            </a:r>
            <a:endParaRPr lang="en-GB" noProof="0" dirty="0"/>
          </a:p>
        </p:txBody>
      </p:sp>
      <p:sp>
        <p:nvSpPr>
          <p:cNvPr id="102"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EDCE6523-1D77-094B-8E5B-28D72BCF4B9A}" type="datetime3">
              <a:rPr lang="en-GB" smtClean="0"/>
              <a:t>20 February, 2019</a:t>
            </a:fld>
            <a:endParaRPr lang="en-GB" dirty="0"/>
          </a:p>
        </p:txBody>
      </p:sp>
      <p:sp>
        <p:nvSpPr>
          <p:cNvPr id="104"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1000" b="0" i="0" u="none">
                <a:solidFill>
                  <a:srgbClr val="FFFFFF"/>
                </a:solidFill>
                <a:latin typeface="Arial"/>
              </a:defRPr>
            </a:lvl1pPr>
          </a:lstStyle>
          <a:p>
            <a:endParaRPr lang="en-GB" b="1"/>
          </a:p>
        </p:txBody>
      </p:sp>
      <p:sp>
        <p:nvSpPr>
          <p:cNvPr id="101"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pPr/>
              <a:t>‹#›</a:t>
            </a:fld>
            <a:endParaRPr lang="en-GB" dirty="0"/>
          </a:p>
        </p:txBody>
      </p:sp>
    </p:spTree>
    <p:extLst>
      <p:ext uri="{BB962C8B-B14F-4D97-AF65-F5344CB8AC3E}">
        <p14:creationId xmlns:p14="http://schemas.microsoft.com/office/powerpoint/2010/main" val="1778827345"/>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userDrawn="1">
  <p:cSld name="7_Text + image">
    <p:spTree>
      <p:nvGrpSpPr>
        <p:cNvPr id="1" name=""/>
        <p:cNvGrpSpPr/>
        <p:nvPr/>
      </p:nvGrpSpPr>
      <p:grpSpPr>
        <a:xfrm>
          <a:off x="0" y="0"/>
          <a:ext cx="0" cy="0"/>
          <a:chOff x="0" y="0"/>
          <a:chExt cx="0" cy="0"/>
        </a:xfrm>
      </p:grpSpPr>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a:p>
        </p:txBody>
      </p:sp>
      <p:sp>
        <p:nvSpPr>
          <p:cNvPr id="7" name="Text Placeholder 6" descr="First level - paragraph text&#10;Second level - bullet 1&#10;Third level - bullet 2&#10;&#10;No more than 100 words per slide" title="Main text copy"/>
          <p:cNvSpPr>
            <a:spLocks noGrp="1"/>
          </p:cNvSpPr>
          <p:nvPr>
            <p:ph type="body" sz="quarter" idx="13"/>
          </p:nvPr>
        </p:nvSpPr>
        <p:spPr>
          <a:xfrm>
            <a:off x="720724" y="2160587"/>
            <a:ext cx="2517775" cy="3779411"/>
          </a:xfrm>
          <a:prstGeom prst="rect">
            <a:avLst/>
          </a:prstGeom>
        </p:spPr>
        <p:txBody>
          <a:bodyPr>
            <a:normAutofit/>
          </a:bodyPr>
          <a:lstStyle>
            <a:lvl1pPr marL="0" marR="0" indent="0" algn="l" defTabSz="914400" rtl="0" eaLnBrk="0" fontAlgn="base" latinLnBrk="0" hangingPunct="0">
              <a:lnSpc>
                <a:spcPct val="100000"/>
              </a:lnSpc>
              <a:spcBef>
                <a:spcPts val="0"/>
              </a:spcBef>
              <a:spcAft>
                <a:spcPts val="12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ＭＳ Ｐゴシック" charset="0"/>
                <a:cs typeface="Arial" pitchFamily="34" charset="0"/>
              </a:rPr>
              <a:t>Click to edit Master text styles</a:t>
            </a:r>
          </a:p>
          <a:p>
            <a:pPr marL="179388" marR="0" lvl="1" indent="-179388" algn="l" defTabSz="914400" rtl="0" eaLnBrk="0" fontAlgn="base" latinLnBrk="0" hangingPunct="0">
              <a:lnSpc>
                <a:spcPct val="100000"/>
              </a:lnSpc>
              <a:spcBef>
                <a:spcPts val="0"/>
              </a:spcBef>
              <a:spcAft>
                <a:spcPts val="1200"/>
              </a:spcAft>
              <a:buClrTx/>
              <a:buSzTx/>
              <a:buFont typeface="Arial" charset="0"/>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Second level</a:t>
            </a:r>
          </a:p>
          <a:p>
            <a:pPr marL="360000" marR="0" lvl="2"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Third level</a:t>
            </a:r>
          </a:p>
          <a:p>
            <a:pPr marL="540000" marR="0" lvl="3"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Fourth level</a:t>
            </a:r>
          </a:p>
        </p:txBody>
      </p:sp>
      <p:sp>
        <p:nvSpPr>
          <p:cNvPr id="103"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7"/>
          </p:nvPr>
        </p:nvSpPr>
        <p:spPr>
          <a:xfrm>
            <a:off x="3598860" y="2160588"/>
            <a:ext cx="5043235" cy="1800226"/>
          </a:xfrm>
          <a:prstGeom prst="roundRect">
            <a:avLst>
              <a:gd name="adj" fmla="val 5286"/>
            </a:avLst>
          </a:prstGeom>
        </p:spPr>
        <p:txBody>
          <a:bodyPr/>
          <a:lstStyle/>
          <a:p>
            <a:pPr lvl="0"/>
            <a:r>
              <a:rPr lang="en-US" noProof="0" dirty="0"/>
              <a:t>Click icon to add picture</a:t>
            </a:r>
            <a:endParaRPr lang="en-GB" noProof="0" dirty="0"/>
          </a:p>
        </p:txBody>
      </p:sp>
      <p:sp>
        <p:nvSpPr>
          <p:cNvPr id="100"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8"/>
          </p:nvPr>
        </p:nvSpPr>
        <p:spPr>
          <a:xfrm>
            <a:off x="3598860" y="4319588"/>
            <a:ext cx="5040708" cy="1639926"/>
          </a:xfrm>
          <a:prstGeom prst="roundRect">
            <a:avLst>
              <a:gd name="adj" fmla="val 5286"/>
            </a:avLst>
          </a:prstGeom>
        </p:spPr>
        <p:txBody>
          <a:bodyPr/>
          <a:lstStyle/>
          <a:p>
            <a:pPr lvl="0"/>
            <a:r>
              <a:rPr lang="en-US" noProof="0" dirty="0"/>
              <a:t>Click icon to add picture</a:t>
            </a:r>
            <a:endParaRPr lang="en-GB" noProof="0" dirty="0"/>
          </a:p>
        </p:txBody>
      </p:sp>
      <p:sp>
        <p:nvSpPr>
          <p:cNvPr id="101"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DDB9F3E3-D95D-7744-B1A9-3A5E9661014B}" type="datetime3">
              <a:rPr lang="en-GB" smtClean="0"/>
              <a:t>20 February, 2019</a:t>
            </a:fld>
            <a:endParaRPr lang="en-GB" dirty="0"/>
          </a:p>
        </p:txBody>
      </p:sp>
      <p:sp>
        <p:nvSpPr>
          <p:cNvPr id="102"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1000" b="0" i="0" u="none">
                <a:solidFill>
                  <a:srgbClr val="FFFFFF"/>
                </a:solidFill>
                <a:latin typeface="Arial"/>
              </a:defRPr>
            </a:lvl1pPr>
          </a:lstStyle>
          <a:p>
            <a:endParaRPr lang="en-GB" b="1"/>
          </a:p>
        </p:txBody>
      </p:sp>
      <p:sp>
        <p:nvSpPr>
          <p:cNvPr id="105"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pPr/>
              <a:t>‹#›</a:t>
            </a:fld>
            <a:endParaRPr lang="en-GB" dirty="0"/>
          </a:p>
        </p:txBody>
      </p:sp>
    </p:spTree>
    <p:extLst>
      <p:ext uri="{BB962C8B-B14F-4D97-AF65-F5344CB8AC3E}">
        <p14:creationId xmlns:p14="http://schemas.microsoft.com/office/powerpoint/2010/main" val="4065594031"/>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userDrawn="1">
  <p:cSld name="2_Text + image">
    <p:spTree>
      <p:nvGrpSpPr>
        <p:cNvPr id="1" name=""/>
        <p:cNvGrpSpPr/>
        <p:nvPr/>
      </p:nvGrpSpPr>
      <p:grpSpPr>
        <a:xfrm>
          <a:off x="0" y="0"/>
          <a:ext cx="0" cy="0"/>
          <a:chOff x="0" y="0"/>
          <a:chExt cx="0" cy="0"/>
        </a:xfrm>
      </p:grpSpPr>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a:p>
        </p:txBody>
      </p:sp>
      <p:sp>
        <p:nvSpPr>
          <p:cNvPr id="7" name="Text Placeholder 6" descr="First level - paragraph text&#10;Second level - bullet 1&#10;Third level - bullet 2&#10;&#10;No more than 100 words per slide" title="Main text copy"/>
          <p:cNvSpPr>
            <a:spLocks noGrp="1"/>
          </p:cNvSpPr>
          <p:nvPr>
            <p:ph type="body" sz="quarter" idx="13"/>
          </p:nvPr>
        </p:nvSpPr>
        <p:spPr>
          <a:xfrm>
            <a:off x="720724" y="2160587"/>
            <a:ext cx="3957635" cy="3779411"/>
          </a:xfrm>
          <a:prstGeom prst="rect">
            <a:avLst/>
          </a:prstGeom>
        </p:spPr>
        <p:txBody>
          <a:bodyPr>
            <a:normAutofit/>
          </a:bodyPr>
          <a:lstStyle>
            <a:lvl1pPr marL="0" marR="0" indent="0" algn="l" defTabSz="914400" rtl="0" eaLnBrk="0" fontAlgn="base" latinLnBrk="0" hangingPunct="0">
              <a:lnSpc>
                <a:spcPct val="100000"/>
              </a:lnSpc>
              <a:spcBef>
                <a:spcPts val="0"/>
              </a:spcBef>
              <a:spcAft>
                <a:spcPts val="12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ＭＳ Ｐゴシック" charset="0"/>
                <a:cs typeface="Arial" pitchFamily="34" charset="0"/>
              </a:rPr>
              <a:t>Click to edit Master text styles</a:t>
            </a:r>
          </a:p>
          <a:p>
            <a:pPr marL="179388" marR="0" lvl="1" indent="-179388" algn="l" defTabSz="914400" rtl="0" eaLnBrk="0" fontAlgn="base" latinLnBrk="0" hangingPunct="0">
              <a:lnSpc>
                <a:spcPct val="100000"/>
              </a:lnSpc>
              <a:spcBef>
                <a:spcPts val="0"/>
              </a:spcBef>
              <a:spcAft>
                <a:spcPts val="1200"/>
              </a:spcAft>
              <a:buClrTx/>
              <a:buSzTx/>
              <a:buFont typeface="Arial" charset="0"/>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Second level</a:t>
            </a:r>
          </a:p>
          <a:p>
            <a:pPr marL="360000" marR="0" lvl="2"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Third level</a:t>
            </a:r>
          </a:p>
          <a:p>
            <a:pPr marL="540000" marR="0" lvl="3"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Fourth level</a:t>
            </a:r>
          </a:p>
        </p:txBody>
      </p:sp>
      <p:sp>
        <p:nvSpPr>
          <p:cNvPr id="9"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4"/>
          </p:nvPr>
        </p:nvSpPr>
        <p:spPr>
          <a:xfrm>
            <a:off x="5038723" y="2160587"/>
            <a:ext cx="1800000" cy="1800226"/>
          </a:xfrm>
          <a:prstGeom prst="roundRect">
            <a:avLst>
              <a:gd name="adj" fmla="val 1665"/>
            </a:avLst>
          </a:prstGeom>
        </p:spPr>
        <p:txBody>
          <a:bodyPr/>
          <a:lstStyle/>
          <a:p>
            <a:pPr lvl="0"/>
            <a:r>
              <a:rPr lang="en-US" noProof="0" dirty="0"/>
              <a:t>Click icon to add picture</a:t>
            </a:r>
            <a:endParaRPr lang="en-GB" noProof="0" dirty="0"/>
          </a:p>
        </p:txBody>
      </p:sp>
      <p:sp>
        <p:nvSpPr>
          <p:cNvPr id="100"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5"/>
          </p:nvPr>
        </p:nvSpPr>
        <p:spPr>
          <a:xfrm>
            <a:off x="7020035" y="2160588"/>
            <a:ext cx="1619275" cy="1089346"/>
          </a:xfrm>
          <a:prstGeom prst="roundRect">
            <a:avLst>
              <a:gd name="adj" fmla="val 5742"/>
            </a:avLst>
          </a:prstGeom>
        </p:spPr>
        <p:txBody>
          <a:bodyPr/>
          <a:lstStyle/>
          <a:p>
            <a:pPr lvl="0"/>
            <a:r>
              <a:rPr lang="en-US" noProof="0" dirty="0"/>
              <a:t>Click icon to add picture</a:t>
            </a:r>
            <a:endParaRPr lang="en-GB" noProof="0" dirty="0"/>
          </a:p>
        </p:txBody>
      </p:sp>
      <p:sp>
        <p:nvSpPr>
          <p:cNvPr id="101"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6"/>
          </p:nvPr>
        </p:nvSpPr>
        <p:spPr>
          <a:xfrm>
            <a:off x="5038724" y="4140313"/>
            <a:ext cx="1440000" cy="1800000"/>
          </a:xfrm>
          <a:prstGeom prst="roundRect">
            <a:avLst>
              <a:gd name="adj" fmla="val 4466"/>
            </a:avLst>
          </a:prstGeom>
        </p:spPr>
        <p:txBody>
          <a:bodyPr/>
          <a:lstStyle/>
          <a:p>
            <a:pPr lvl="0"/>
            <a:r>
              <a:rPr lang="en-US" noProof="0" dirty="0"/>
              <a:t>Click icon to add picture</a:t>
            </a:r>
            <a:endParaRPr lang="en-GB" noProof="0" dirty="0"/>
          </a:p>
        </p:txBody>
      </p:sp>
      <p:sp>
        <p:nvSpPr>
          <p:cNvPr id="102"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7"/>
          </p:nvPr>
        </p:nvSpPr>
        <p:spPr>
          <a:xfrm>
            <a:off x="7199310" y="3419950"/>
            <a:ext cx="1440000" cy="1260000"/>
          </a:xfrm>
          <a:prstGeom prst="roundRect">
            <a:avLst>
              <a:gd name="adj" fmla="val 5336"/>
            </a:avLst>
          </a:prstGeom>
        </p:spPr>
        <p:txBody>
          <a:bodyPr/>
          <a:lstStyle/>
          <a:p>
            <a:pPr lvl="0"/>
            <a:r>
              <a:rPr lang="en-US" noProof="0" dirty="0"/>
              <a:t>Click icon to add picture</a:t>
            </a:r>
            <a:endParaRPr lang="en-GB" noProof="0" dirty="0"/>
          </a:p>
        </p:txBody>
      </p:sp>
      <p:sp>
        <p:nvSpPr>
          <p:cNvPr id="104"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8"/>
          </p:nvPr>
        </p:nvSpPr>
        <p:spPr>
          <a:xfrm>
            <a:off x="6663765" y="4863353"/>
            <a:ext cx="1975545" cy="1068054"/>
          </a:xfrm>
          <a:prstGeom prst="roundRect">
            <a:avLst>
              <a:gd name="adj" fmla="val 5591"/>
            </a:avLst>
          </a:prstGeom>
        </p:spPr>
        <p:txBody>
          <a:bodyPr/>
          <a:lstStyle/>
          <a:p>
            <a:pPr lvl="0"/>
            <a:r>
              <a:rPr lang="en-US" noProof="0" dirty="0"/>
              <a:t>Click icon to add picture</a:t>
            </a:r>
            <a:endParaRPr lang="en-GB" noProof="0" dirty="0"/>
          </a:p>
        </p:txBody>
      </p:sp>
      <p:sp>
        <p:nvSpPr>
          <p:cNvPr id="103"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D9A64614-7B90-2844-BF62-27C15202A4B6}" type="datetime3">
              <a:rPr lang="en-GB" smtClean="0"/>
              <a:t>20 February, 2019</a:t>
            </a:fld>
            <a:endParaRPr lang="en-GB" dirty="0"/>
          </a:p>
        </p:txBody>
      </p:sp>
      <p:sp>
        <p:nvSpPr>
          <p:cNvPr id="105"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1000" b="0" i="0" u="none">
                <a:solidFill>
                  <a:srgbClr val="FFFFFF"/>
                </a:solidFill>
                <a:latin typeface="Arial"/>
              </a:defRPr>
            </a:lvl1pPr>
          </a:lstStyle>
          <a:p>
            <a:endParaRPr lang="en-GB" b="1"/>
          </a:p>
        </p:txBody>
      </p:sp>
      <p:sp>
        <p:nvSpPr>
          <p:cNvPr id="107"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pPr/>
              <a:t>‹#›</a:t>
            </a:fld>
            <a:endParaRPr lang="en-GB" dirty="0"/>
          </a:p>
        </p:txBody>
      </p:sp>
    </p:spTree>
    <p:extLst>
      <p:ext uri="{BB962C8B-B14F-4D97-AF65-F5344CB8AC3E}">
        <p14:creationId xmlns:p14="http://schemas.microsoft.com/office/powerpoint/2010/main" val="1127910877"/>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userDrawn="1">
  <p:cSld name="4_Text + image">
    <p:spTree>
      <p:nvGrpSpPr>
        <p:cNvPr id="1" name=""/>
        <p:cNvGrpSpPr/>
        <p:nvPr/>
      </p:nvGrpSpPr>
      <p:grpSpPr>
        <a:xfrm>
          <a:off x="0" y="0"/>
          <a:ext cx="0" cy="0"/>
          <a:chOff x="0" y="0"/>
          <a:chExt cx="0" cy="0"/>
        </a:xfrm>
      </p:grpSpPr>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a:p>
        </p:txBody>
      </p:sp>
      <p:sp>
        <p:nvSpPr>
          <p:cNvPr id="9"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4"/>
          </p:nvPr>
        </p:nvSpPr>
        <p:spPr>
          <a:xfrm>
            <a:off x="720725" y="2160587"/>
            <a:ext cx="2881087" cy="1800226"/>
          </a:xfrm>
          <a:prstGeom prst="roundRect">
            <a:avLst>
              <a:gd name="adj" fmla="val 5400"/>
            </a:avLst>
          </a:prstGeom>
        </p:spPr>
        <p:txBody>
          <a:bodyPr/>
          <a:lstStyle/>
          <a:p>
            <a:pPr lvl="0"/>
            <a:r>
              <a:rPr lang="en-US" noProof="0" dirty="0"/>
              <a:t>Click icon to add picture</a:t>
            </a:r>
            <a:endParaRPr lang="en-GB" noProof="0" dirty="0"/>
          </a:p>
        </p:txBody>
      </p:sp>
      <p:sp>
        <p:nvSpPr>
          <p:cNvPr id="100"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5"/>
          </p:nvPr>
        </p:nvSpPr>
        <p:spPr>
          <a:xfrm>
            <a:off x="3956773" y="2160587"/>
            <a:ext cx="2521812" cy="1808483"/>
          </a:xfrm>
          <a:prstGeom prst="roundRect">
            <a:avLst>
              <a:gd name="adj" fmla="val 4197"/>
            </a:avLst>
          </a:prstGeom>
        </p:spPr>
        <p:txBody>
          <a:bodyPr/>
          <a:lstStyle/>
          <a:p>
            <a:pPr lvl="0"/>
            <a:r>
              <a:rPr lang="en-US" noProof="0" dirty="0"/>
              <a:t>Click icon to add picture</a:t>
            </a:r>
            <a:endParaRPr lang="en-GB" noProof="0" dirty="0"/>
          </a:p>
        </p:txBody>
      </p:sp>
      <p:sp>
        <p:nvSpPr>
          <p:cNvPr id="101"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6"/>
          </p:nvPr>
        </p:nvSpPr>
        <p:spPr>
          <a:xfrm>
            <a:off x="2878136" y="4319588"/>
            <a:ext cx="3600588" cy="1800411"/>
          </a:xfrm>
          <a:prstGeom prst="roundRect">
            <a:avLst>
              <a:gd name="adj" fmla="val 4986"/>
            </a:avLst>
          </a:prstGeom>
        </p:spPr>
        <p:txBody>
          <a:bodyPr/>
          <a:lstStyle/>
          <a:p>
            <a:pPr lvl="0"/>
            <a:r>
              <a:rPr lang="en-US" noProof="0" dirty="0"/>
              <a:t>Click icon to add picture</a:t>
            </a:r>
            <a:endParaRPr lang="en-GB" noProof="0" dirty="0"/>
          </a:p>
        </p:txBody>
      </p:sp>
      <p:sp>
        <p:nvSpPr>
          <p:cNvPr id="102"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7"/>
          </p:nvPr>
        </p:nvSpPr>
        <p:spPr>
          <a:xfrm>
            <a:off x="720725" y="4319588"/>
            <a:ext cx="1797048" cy="1800412"/>
          </a:xfrm>
          <a:prstGeom prst="roundRect">
            <a:avLst>
              <a:gd name="adj" fmla="val 6218"/>
            </a:avLst>
          </a:prstGeom>
        </p:spPr>
        <p:txBody>
          <a:bodyPr/>
          <a:lstStyle/>
          <a:p>
            <a:pPr lvl="0"/>
            <a:r>
              <a:rPr lang="en-US" noProof="0" dirty="0"/>
              <a:t>Click icon to add picture</a:t>
            </a:r>
            <a:endParaRPr lang="en-GB" noProof="0" dirty="0"/>
          </a:p>
        </p:txBody>
      </p:sp>
      <p:sp>
        <p:nvSpPr>
          <p:cNvPr id="104"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8"/>
          </p:nvPr>
        </p:nvSpPr>
        <p:spPr>
          <a:xfrm>
            <a:off x="6838948" y="2160588"/>
            <a:ext cx="1800620" cy="3959411"/>
          </a:xfrm>
          <a:prstGeom prst="roundRect">
            <a:avLst>
              <a:gd name="adj" fmla="val 3743"/>
            </a:avLst>
          </a:prstGeom>
        </p:spPr>
        <p:txBody>
          <a:bodyPr/>
          <a:lstStyle/>
          <a:p>
            <a:pPr lvl="0"/>
            <a:r>
              <a:rPr lang="en-US" noProof="0" dirty="0"/>
              <a:t>Click icon to add picture</a:t>
            </a:r>
            <a:endParaRPr lang="en-GB" noProof="0" dirty="0"/>
          </a:p>
        </p:txBody>
      </p:sp>
      <p:sp>
        <p:nvSpPr>
          <p:cNvPr id="103"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CD9326FB-DCCB-FC47-93A9-9DEA7DB23AC9}" type="datetime3">
              <a:rPr lang="en-GB" smtClean="0"/>
              <a:t>20 February, 2019</a:t>
            </a:fld>
            <a:endParaRPr lang="en-GB" dirty="0"/>
          </a:p>
        </p:txBody>
      </p:sp>
      <p:sp>
        <p:nvSpPr>
          <p:cNvPr id="105"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1000" b="0" i="0" u="none">
                <a:solidFill>
                  <a:srgbClr val="FFFFFF"/>
                </a:solidFill>
                <a:latin typeface="Arial"/>
              </a:defRPr>
            </a:lvl1pPr>
          </a:lstStyle>
          <a:p>
            <a:endParaRPr lang="en-GB" b="1"/>
          </a:p>
        </p:txBody>
      </p:sp>
      <p:sp>
        <p:nvSpPr>
          <p:cNvPr id="107"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pPr/>
              <a:t>‹#›</a:t>
            </a:fld>
            <a:endParaRPr lang="en-GB" dirty="0"/>
          </a:p>
        </p:txBody>
      </p:sp>
    </p:spTree>
    <p:extLst>
      <p:ext uri="{BB962C8B-B14F-4D97-AF65-F5344CB8AC3E}">
        <p14:creationId xmlns:p14="http://schemas.microsoft.com/office/powerpoint/2010/main" val="2721061449"/>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userDrawn="1">
  <p:cSld name="6_Text + image">
    <p:spTree>
      <p:nvGrpSpPr>
        <p:cNvPr id="1" name=""/>
        <p:cNvGrpSpPr/>
        <p:nvPr/>
      </p:nvGrpSpPr>
      <p:grpSpPr>
        <a:xfrm>
          <a:off x="0" y="0"/>
          <a:ext cx="0" cy="0"/>
          <a:chOff x="0" y="0"/>
          <a:chExt cx="0" cy="0"/>
        </a:xfrm>
      </p:grpSpPr>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a:p>
        </p:txBody>
      </p:sp>
      <p:sp>
        <p:nvSpPr>
          <p:cNvPr id="9"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4"/>
          </p:nvPr>
        </p:nvSpPr>
        <p:spPr>
          <a:xfrm>
            <a:off x="718634" y="2159588"/>
            <a:ext cx="1800000" cy="1800000"/>
          </a:xfrm>
          <a:prstGeom prst="roundRect">
            <a:avLst>
              <a:gd name="adj" fmla="val 5400"/>
            </a:avLst>
          </a:prstGeom>
        </p:spPr>
        <p:txBody>
          <a:bodyPr>
            <a:normAutofit/>
          </a:bodyPr>
          <a:lstStyle>
            <a:lvl1pPr>
              <a:defRPr sz="1200"/>
            </a:lvl1pPr>
          </a:lstStyle>
          <a:p>
            <a:pPr lvl="0"/>
            <a:r>
              <a:rPr lang="en-US" noProof="0" dirty="0"/>
              <a:t>Click icon to add picture</a:t>
            </a:r>
            <a:endParaRPr lang="en-GB" noProof="0" dirty="0"/>
          </a:p>
        </p:txBody>
      </p:sp>
      <p:sp>
        <p:nvSpPr>
          <p:cNvPr id="103"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5"/>
          </p:nvPr>
        </p:nvSpPr>
        <p:spPr>
          <a:xfrm>
            <a:off x="717773" y="4319588"/>
            <a:ext cx="1800000" cy="1800000"/>
          </a:xfrm>
          <a:prstGeom prst="roundRect">
            <a:avLst>
              <a:gd name="adj" fmla="val 5400"/>
            </a:avLst>
          </a:prstGeom>
        </p:spPr>
        <p:txBody>
          <a:bodyPr>
            <a:normAutofit/>
          </a:bodyPr>
          <a:lstStyle>
            <a:lvl1pPr>
              <a:defRPr sz="1200"/>
            </a:lvl1pPr>
          </a:lstStyle>
          <a:p>
            <a:pPr lvl="0"/>
            <a:r>
              <a:rPr lang="en-US" noProof="0" dirty="0"/>
              <a:t>Click icon to add picture</a:t>
            </a:r>
            <a:endParaRPr lang="en-GB" noProof="0" dirty="0"/>
          </a:p>
        </p:txBody>
      </p:sp>
      <p:sp>
        <p:nvSpPr>
          <p:cNvPr id="105"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6"/>
          </p:nvPr>
        </p:nvSpPr>
        <p:spPr>
          <a:xfrm>
            <a:off x="2879724" y="2159588"/>
            <a:ext cx="1800000" cy="1800000"/>
          </a:xfrm>
          <a:prstGeom prst="roundRect">
            <a:avLst>
              <a:gd name="adj" fmla="val 5400"/>
            </a:avLst>
          </a:prstGeom>
        </p:spPr>
        <p:txBody>
          <a:bodyPr>
            <a:normAutofit/>
          </a:bodyPr>
          <a:lstStyle>
            <a:lvl1pPr>
              <a:defRPr sz="1200"/>
            </a:lvl1pPr>
          </a:lstStyle>
          <a:p>
            <a:pPr lvl="0"/>
            <a:r>
              <a:rPr lang="en-US" noProof="0" dirty="0"/>
              <a:t>Click icon to add picture</a:t>
            </a:r>
            <a:endParaRPr lang="en-GB" noProof="0" dirty="0"/>
          </a:p>
        </p:txBody>
      </p:sp>
      <p:sp>
        <p:nvSpPr>
          <p:cNvPr id="106"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7"/>
          </p:nvPr>
        </p:nvSpPr>
        <p:spPr>
          <a:xfrm>
            <a:off x="2878135" y="4319588"/>
            <a:ext cx="1800000" cy="1800000"/>
          </a:xfrm>
          <a:prstGeom prst="roundRect">
            <a:avLst>
              <a:gd name="adj" fmla="val 5400"/>
            </a:avLst>
          </a:prstGeom>
        </p:spPr>
        <p:txBody>
          <a:bodyPr>
            <a:normAutofit/>
          </a:bodyPr>
          <a:lstStyle>
            <a:lvl1pPr>
              <a:defRPr sz="1200"/>
            </a:lvl1pPr>
          </a:lstStyle>
          <a:p>
            <a:pPr lvl="0"/>
            <a:r>
              <a:rPr lang="en-US" noProof="0" dirty="0"/>
              <a:t>Click icon to add picture</a:t>
            </a:r>
            <a:endParaRPr lang="en-GB" noProof="0" dirty="0"/>
          </a:p>
        </p:txBody>
      </p:sp>
      <p:sp>
        <p:nvSpPr>
          <p:cNvPr id="110"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20"/>
          </p:nvPr>
        </p:nvSpPr>
        <p:spPr>
          <a:xfrm>
            <a:off x="5036738" y="2159588"/>
            <a:ext cx="1800000" cy="1800000"/>
          </a:xfrm>
          <a:prstGeom prst="roundRect">
            <a:avLst>
              <a:gd name="adj" fmla="val 5400"/>
            </a:avLst>
          </a:prstGeom>
        </p:spPr>
        <p:txBody>
          <a:bodyPr>
            <a:normAutofit/>
          </a:bodyPr>
          <a:lstStyle>
            <a:lvl1pPr>
              <a:defRPr sz="1200"/>
            </a:lvl1pPr>
          </a:lstStyle>
          <a:p>
            <a:pPr lvl="0"/>
            <a:r>
              <a:rPr lang="en-US" noProof="0" dirty="0"/>
              <a:t>Click icon to add picture</a:t>
            </a:r>
            <a:endParaRPr lang="en-GB" noProof="0" dirty="0"/>
          </a:p>
        </p:txBody>
      </p:sp>
      <p:sp>
        <p:nvSpPr>
          <p:cNvPr id="111"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21"/>
          </p:nvPr>
        </p:nvSpPr>
        <p:spPr>
          <a:xfrm>
            <a:off x="5038723" y="4319588"/>
            <a:ext cx="1800000" cy="1800000"/>
          </a:xfrm>
          <a:prstGeom prst="roundRect">
            <a:avLst>
              <a:gd name="adj" fmla="val 5400"/>
            </a:avLst>
          </a:prstGeom>
        </p:spPr>
        <p:txBody>
          <a:bodyPr>
            <a:normAutofit/>
          </a:bodyPr>
          <a:lstStyle>
            <a:lvl1pPr>
              <a:defRPr sz="1200"/>
            </a:lvl1pPr>
          </a:lstStyle>
          <a:p>
            <a:pPr lvl="0"/>
            <a:r>
              <a:rPr lang="en-US" noProof="0" dirty="0"/>
              <a:t>Click icon to add picture</a:t>
            </a:r>
            <a:endParaRPr lang="en-GB" noProof="0" dirty="0"/>
          </a:p>
        </p:txBody>
      </p:sp>
      <p:sp>
        <p:nvSpPr>
          <p:cNvPr id="102"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04E479E0-1E06-DE4C-83BA-C65FC6EB3C8D}" type="datetime3">
              <a:rPr lang="en-GB" smtClean="0"/>
              <a:t>20 February, 2019</a:t>
            </a:fld>
            <a:endParaRPr lang="en-GB" dirty="0"/>
          </a:p>
        </p:txBody>
      </p:sp>
      <p:sp>
        <p:nvSpPr>
          <p:cNvPr id="104"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1000" b="0" i="0" u="none">
                <a:solidFill>
                  <a:srgbClr val="FFFFFF"/>
                </a:solidFill>
                <a:latin typeface="Arial"/>
              </a:defRPr>
            </a:lvl1pPr>
          </a:lstStyle>
          <a:p>
            <a:endParaRPr lang="en-GB" b="1"/>
          </a:p>
        </p:txBody>
      </p:sp>
      <p:sp>
        <p:nvSpPr>
          <p:cNvPr id="100"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pPr/>
              <a:t>‹#›</a:t>
            </a:fld>
            <a:endParaRPr lang="en-GB" dirty="0"/>
          </a:p>
        </p:txBody>
      </p:sp>
    </p:spTree>
    <p:extLst>
      <p:ext uri="{BB962C8B-B14F-4D97-AF65-F5344CB8AC3E}">
        <p14:creationId xmlns:p14="http://schemas.microsoft.com/office/powerpoint/2010/main" val="3507272552"/>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userDrawn="1">
  <p:cSld name="5_Text + image">
    <p:spTree>
      <p:nvGrpSpPr>
        <p:cNvPr id="1" name=""/>
        <p:cNvGrpSpPr/>
        <p:nvPr/>
      </p:nvGrpSpPr>
      <p:grpSpPr>
        <a:xfrm>
          <a:off x="0" y="0"/>
          <a:ext cx="0" cy="0"/>
          <a:chOff x="0" y="0"/>
          <a:chExt cx="0" cy="0"/>
        </a:xfrm>
      </p:grpSpPr>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a:p>
        </p:txBody>
      </p:sp>
      <p:sp>
        <p:nvSpPr>
          <p:cNvPr id="9"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4"/>
          </p:nvPr>
        </p:nvSpPr>
        <p:spPr>
          <a:xfrm>
            <a:off x="720724" y="2160587"/>
            <a:ext cx="1080000" cy="1079501"/>
          </a:xfrm>
          <a:prstGeom prst="roundRect">
            <a:avLst>
              <a:gd name="adj" fmla="val 5400"/>
            </a:avLst>
          </a:prstGeom>
        </p:spPr>
        <p:txBody>
          <a:bodyPr>
            <a:normAutofit/>
          </a:bodyPr>
          <a:lstStyle>
            <a:lvl1pPr>
              <a:defRPr sz="1200"/>
            </a:lvl1pPr>
          </a:lstStyle>
          <a:p>
            <a:pPr lvl="0"/>
            <a:r>
              <a:rPr lang="en-US" noProof="0" dirty="0"/>
              <a:t>Click icon to add picture</a:t>
            </a:r>
            <a:endParaRPr lang="en-GB" noProof="0" dirty="0"/>
          </a:p>
        </p:txBody>
      </p:sp>
      <p:sp>
        <p:nvSpPr>
          <p:cNvPr id="103"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5"/>
          </p:nvPr>
        </p:nvSpPr>
        <p:spPr>
          <a:xfrm>
            <a:off x="718635" y="3600449"/>
            <a:ext cx="1080000" cy="1079501"/>
          </a:xfrm>
          <a:prstGeom prst="roundRect">
            <a:avLst>
              <a:gd name="adj" fmla="val 5400"/>
            </a:avLst>
          </a:prstGeom>
        </p:spPr>
        <p:txBody>
          <a:bodyPr>
            <a:normAutofit/>
          </a:bodyPr>
          <a:lstStyle>
            <a:lvl1pPr>
              <a:defRPr sz="1200"/>
            </a:lvl1pPr>
          </a:lstStyle>
          <a:p>
            <a:pPr lvl="0"/>
            <a:r>
              <a:rPr lang="en-US" noProof="0" dirty="0"/>
              <a:t>Click icon to add picture</a:t>
            </a:r>
            <a:endParaRPr lang="en-GB" noProof="0" dirty="0"/>
          </a:p>
        </p:txBody>
      </p:sp>
      <p:sp>
        <p:nvSpPr>
          <p:cNvPr id="105"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6"/>
          </p:nvPr>
        </p:nvSpPr>
        <p:spPr>
          <a:xfrm>
            <a:off x="2158498" y="2160588"/>
            <a:ext cx="1080000" cy="1079501"/>
          </a:xfrm>
          <a:prstGeom prst="roundRect">
            <a:avLst>
              <a:gd name="adj" fmla="val 5400"/>
            </a:avLst>
          </a:prstGeom>
        </p:spPr>
        <p:txBody>
          <a:bodyPr>
            <a:normAutofit/>
          </a:bodyPr>
          <a:lstStyle>
            <a:lvl1pPr>
              <a:defRPr sz="1200"/>
            </a:lvl1pPr>
          </a:lstStyle>
          <a:p>
            <a:pPr lvl="0"/>
            <a:r>
              <a:rPr lang="en-US" noProof="0" dirty="0"/>
              <a:t>Click icon to add picture</a:t>
            </a:r>
            <a:endParaRPr lang="en-GB" noProof="0" dirty="0"/>
          </a:p>
        </p:txBody>
      </p:sp>
      <p:sp>
        <p:nvSpPr>
          <p:cNvPr id="106"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7"/>
          </p:nvPr>
        </p:nvSpPr>
        <p:spPr>
          <a:xfrm>
            <a:off x="2146857" y="3600450"/>
            <a:ext cx="1080000" cy="1079501"/>
          </a:xfrm>
          <a:prstGeom prst="roundRect">
            <a:avLst>
              <a:gd name="adj" fmla="val 5400"/>
            </a:avLst>
          </a:prstGeom>
        </p:spPr>
        <p:txBody>
          <a:bodyPr>
            <a:normAutofit/>
          </a:bodyPr>
          <a:lstStyle>
            <a:lvl1pPr>
              <a:defRPr sz="1200"/>
            </a:lvl1pPr>
          </a:lstStyle>
          <a:p>
            <a:pPr lvl="0"/>
            <a:r>
              <a:rPr lang="en-US" noProof="0" dirty="0"/>
              <a:t>Click icon to add picture</a:t>
            </a:r>
            <a:endParaRPr lang="en-GB" noProof="0" dirty="0"/>
          </a:p>
        </p:txBody>
      </p:sp>
      <p:sp>
        <p:nvSpPr>
          <p:cNvPr id="107"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8"/>
          </p:nvPr>
        </p:nvSpPr>
        <p:spPr>
          <a:xfrm>
            <a:off x="718635" y="5040499"/>
            <a:ext cx="1080000" cy="1079501"/>
          </a:xfrm>
          <a:prstGeom prst="roundRect">
            <a:avLst>
              <a:gd name="adj" fmla="val 5400"/>
            </a:avLst>
          </a:prstGeom>
        </p:spPr>
        <p:txBody>
          <a:bodyPr>
            <a:normAutofit/>
          </a:bodyPr>
          <a:lstStyle>
            <a:lvl1pPr>
              <a:defRPr sz="1200"/>
            </a:lvl1pPr>
          </a:lstStyle>
          <a:p>
            <a:pPr lvl="0"/>
            <a:r>
              <a:rPr lang="en-US" noProof="0" dirty="0"/>
              <a:t>Click icon to add picture</a:t>
            </a:r>
            <a:endParaRPr lang="en-GB" noProof="0" dirty="0"/>
          </a:p>
        </p:txBody>
      </p:sp>
      <p:sp>
        <p:nvSpPr>
          <p:cNvPr id="108"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9"/>
          </p:nvPr>
        </p:nvSpPr>
        <p:spPr>
          <a:xfrm>
            <a:off x="2146857" y="5040313"/>
            <a:ext cx="1080000" cy="1079501"/>
          </a:xfrm>
          <a:prstGeom prst="roundRect">
            <a:avLst>
              <a:gd name="adj" fmla="val 5400"/>
            </a:avLst>
          </a:prstGeom>
        </p:spPr>
        <p:txBody>
          <a:bodyPr>
            <a:normAutofit/>
          </a:bodyPr>
          <a:lstStyle>
            <a:lvl1pPr>
              <a:defRPr sz="1200"/>
            </a:lvl1pPr>
          </a:lstStyle>
          <a:p>
            <a:pPr lvl="0"/>
            <a:r>
              <a:rPr lang="en-US" noProof="0" dirty="0"/>
              <a:t>Click icon to add picture</a:t>
            </a:r>
            <a:endParaRPr lang="en-GB" noProof="0" dirty="0"/>
          </a:p>
        </p:txBody>
      </p:sp>
      <p:sp>
        <p:nvSpPr>
          <p:cNvPr id="110"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20"/>
          </p:nvPr>
        </p:nvSpPr>
        <p:spPr>
          <a:xfrm>
            <a:off x="3600950" y="2160588"/>
            <a:ext cx="1080000" cy="1079501"/>
          </a:xfrm>
          <a:prstGeom prst="roundRect">
            <a:avLst>
              <a:gd name="adj" fmla="val 5400"/>
            </a:avLst>
          </a:prstGeom>
        </p:spPr>
        <p:txBody>
          <a:bodyPr>
            <a:normAutofit/>
          </a:bodyPr>
          <a:lstStyle>
            <a:lvl1pPr>
              <a:defRPr sz="1200"/>
            </a:lvl1pPr>
          </a:lstStyle>
          <a:p>
            <a:pPr lvl="0"/>
            <a:r>
              <a:rPr lang="en-US" noProof="0" dirty="0"/>
              <a:t>Click icon to add picture</a:t>
            </a:r>
            <a:endParaRPr lang="en-GB" noProof="0" dirty="0"/>
          </a:p>
        </p:txBody>
      </p:sp>
      <p:sp>
        <p:nvSpPr>
          <p:cNvPr id="111"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21"/>
          </p:nvPr>
        </p:nvSpPr>
        <p:spPr>
          <a:xfrm>
            <a:off x="3598861" y="3600450"/>
            <a:ext cx="1080000" cy="1079501"/>
          </a:xfrm>
          <a:prstGeom prst="roundRect">
            <a:avLst>
              <a:gd name="adj" fmla="val 5400"/>
            </a:avLst>
          </a:prstGeom>
        </p:spPr>
        <p:txBody>
          <a:bodyPr>
            <a:normAutofit/>
          </a:bodyPr>
          <a:lstStyle>
            <a:lvl1pPr>
              <a:defRPr sz="1200"/>
            </a:lvl1pPr>
          </a:lstStyle>
          <a:p>
            <a:pPr lvl="0"/>
            <a:r>
              <a:rPr lang="en-US" noProof="0" dirty="0"/>
              <a:t>Click icon to add picture</a:t>
            </a:r>
            <a:endParaRPr lang="en-GB" noProof="0" dirty="0"/>
          </a:p>
        </p:txBody>
      </p:sp>
      <p:sp>
        <p:nvSpPr>
          <p:cNvPr id="112"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22"/>
          </p:nvPr>
        </p:nvSpPr>
        <p:spPr>
          <a:xfrm>
            <a:off x="5038724" y="2160589"/>
            <a:ext cx="1080000" cy="1079501"/>
          </a:xfrm>
          <a:prstGeom prst="roundRect">
            <a:avLst>
              <a:gd name="adj" fmla="val 5400"/>
            </a:avLst>
          </a:prstGeom>
        </p:spPr>
        <p:txBody>
          <a:bodyPr>
            <a:normAutofit/>
          </a:bodyPr>
          <a:lstStyle>
            <a:lvl1pPr>
              <a:defRPr sz="1200"/>
            </a:lvl1pPr>
          </a:lstStyle>
          <a:p>
            <a:pPr lvl="0"/>
            <a:r>
              <a:rPr lang="en-US" noProof="0" dirty="0"/>
              <a:t>Click icon to add picture</a:t>
            </a:r>
            <a:endParaRPr lang="en-GB" noProof="0" dirty="0"/>
          </a:p>
        </p:txBody>
      </p:sp>
      <p:sp>
        <p:nvSpPr>
          <p:cNvPr id="113"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23"/>
          </p:nvPr>
        </p:nvSpPr>
        <p:spPr>
          <a:xfrm>
            <a:off x="5027083" y="3600451"/>
            <a:ext cx="1080000" cy="1079501"/>
          </a:xfrm>
          <a:prstGeom prst="roundRect">
            <a:avLst>
              <a:gd name="adj" fmla="val 5400"/>
            </a:avLst>
          </a:prstGeom>
        </p:spPr>
        <p:txBody>
          <a:bodyPr>
            <a:normAutofit/>
          </a:bodyPr>
          <a:lstStyle>
            <a:lvl1pPr>
              <a:defRPr sz="1200"/>
            </a:lvl1pPr>
          </a:lstStyle>
          <a:p>
            <a:pPr lvl="0"/>
            <a:r>
              <a:rPr lang="en-US" noProof="0" dirty="0"/>
              <a:t>Click icon to add picture</a:t>
            </a:r>
            <a:endParaRPr lang="en-GB" noProof="0" dirty="0"/>
          </a:p>
        </p:txBody>
      </p:sp>
      <p:sp>
        <p:nvSpPr>
          <p:cNvPr id="114"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24"/>
          </p:nvPr>
        </p:nvSpPr>
        <p:spPr>
          <a:xfrm>
            <a:off x="3598861" y="5040500"/>
            <a:ext cx="1080000" cy="1079501"/>
          </a:xfrm>
          <a:prstGeom prst="roundRect">
            <a:avLst>
              <a:gd name="adj" fmla="val 5400"/>
            </a:avLst>
          </a:prstGeom>
        </p:spPr>
        <p:txBody>
          <a:bodyPr>
            <a:normAutofit/>
          </a:bodyPr>
          <a:lstStyle>
            <a:lvl1pPr>
              <a:defRPr sz="1200"/>
            </a:lvl1pPr>
          </a:lstStyle>
          <a:p>
            <a:pPr lvl="0"/>
            <a:r>
              <a:rPr lang="en-US" noProof="0" dirty="0"/>
              <a:t>Click icon to add picture</a:t>
            </a:r>
            <a:endParaRPr lang="en-GB" noProof="0" dirty="0"/>
          </a:p>
        </p:txBody>
      </p:sp>
      <p:sp>
        <p:nvSpPr>
          <p:cNvPr id="115"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25"/>
          </p:nvPr>
        </p:nvSpPr>
        <p:spPr>
          <a:xfrm>
            <a:off x="5027083" y="5040314"/>
            <a:ext cx="1080000" cy="1079501"/>
          </a:xfrm>
          <a:prstGeom prst="roundRect">
            <a:avLst>
              <a:gd name="adj" fmla="val 5400"/>
            </a:avLst>
          </a:prstGeom>
        </p:spPr>
        <p:txBody>
          <a:bodyPr>
            <a:normAutofit/>
          </a:bodyPr>
          <a:lstStyle>
            <a:lvl1pPr>
              <a:defRPr sz="1200"/>
            </a:lvl1pPr>
          </a:lstStyle>
          <a:p>
            <a:pPr lvl="0"/>
            <a:r>
              <a:rPr lang="en-US" noProof="0" dirty="0"/>
              <a:t>Click icon to add picture</a:t>
            </a:r>
            <a:endParaRPr lang="en-GB" noProof="0" dirty="0"/>
          </a:p>
        </p:txBody>
      </p:sp>
      <p:sp>
        <p:nvSpPr>
          <p:cNvPr id="116"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26"/>
          </p:nvPr>
        </p:nvSpPr>
        <p:spPr>
          <a:xfrm>
            <a:off x="6482262" y="2160586"/>
            <a:ext cx="1080000" cy="1079501"/>
          </a:xfrm>
          <a:prstGeom prst="roundRect">
            <a:avLst>
              <a:gd name="adj" fmla="val 5400"/>
            </a:avLst>
          </a:prstGeom>
        </p:spPr>
        <p:txBody>
          <a:bodyPr>
            <a:normAutofit/>
          </a:bodyPr>
          <a:lstStyle>
            <a:lvl1pPr>
              <a:defRPr sz="1200"/>
            </a:lvl1pPr>
          </a:lstStyle>
          <a:p>
            <a:pPr lvl="0"/>
            <a:r>
              <a:rPr lang="en-US" noProof="0" dirty="0"/>
              <a:t>Click icon to add picture</a:t>
            </a:r>
            <a:endParaRPr lang="en-GB" noProof="0" dirty="0"/>
          </a:p>
        </p:txBody>
      </p:sp>
      <p:sp>
        <p:nvSpPr>
          <p:cNvPr id="117"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27"/>
          </p:nvPr>
        </p:nvSpPr>
        <p:spPr>
          <a:xfrm>
            <a:off x="6480173" y="3600448"/>
            <a:ext cx="1080000" cy="1079501"/>
          </a:xfrm>
          <a:prstGeom prst="roundRect">
            <a:avLst>
              <a:gd name="adj" fmla="val 5400"/>
            </a:avLst>
          </a:prstGeom>
        </p:spPr>
        <p:txBody>
          <a:bodyPr>
            <a:normAutofit/>
          </a:bodyPr>
          <a:lstStyle>
            <a:lvl1pPr>
              <a:defRPr sz="1200"/>
            </a:lvl1pPr>
          </a:lstStyle>
          <a:p>
            <a:pPr lvl="0"/>
            <a:r>
              <a:rPr lang="en-US" noProof="0" dirty="0"/>
              <a:t>Click icon to add picture</a:t>
            </a:r>
            <a:endParaRPr lang="en-GB" noProof="0" dirty="0"/>
          </a:p>
        </p:txBody>
      </p:sp>
      <p:sp>
        <p:nvSpPr>
          <p:cNvPr id="120"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30"/>
          </p:nvPr>
        </p:nvSpPr>
        <p:spPr>
          <a:xfrm>
            <a:off x="6480173" y="5040498"/>
            <a:ext cx="1080000" cy="1079501"/>
          </a:xfrm>
          <a:prstGeom prst="roundRect">
            <a:avLst>
              <a:gd name="adj" fmla="val 5400"/>
            </a:avLst>
          </a:prstGeom>
        </p:spPr>
        <p:txBody>
          <a:bodyPr>
            <a:normAutofit/>
          </a:bodyPr>
          <a:lstStyle>
            <a:lvl1pPr>
              <a:defRPr sz="1200"/>
            </a:lvl1pPr>
          </a:lstStyle>
          <a:p>
            <a:pPr lvl="0"/>
            <a:r>
              <a:rPr lang="en-US" noProof="0" dirty="0"/>
              <a:t>Click icon to add picture</a:t>
            </a:r>
            <a:endParaRPr lang="en-GB" noProof="0" dirty="0"/>
          </a:p>
        </p:txBody>
      </p:sp>
      <p:sp>
        <p:nvSpPr>
          <p:cNvPr id="122"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2B7358CC-5F0F-DE45-B162-F1F79492E334}" type="datetime3">
              <a:rPr lang="en-GB" smtClean="0"/>
              <a:t>20 February, 2019</a:t>
            </a:fld>
            <a:endParaRPr lang="en-GB" dirty="0"/>
          </a:p>
        </p:txBody>
      </p:sp>
      <p:sp>
        <p:nvSpPr>
          <p:cNvPr id="123"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1000" b="0" i="0" u="none">
                <a:solidFill>
                  <a:srgbClr val="FFFFFF"/>
                </a:solidFill>
                <a:latin typeface="Arial"/>
              </a:defRPr>
            </a:lvl1pPr>
          </a:lstStyle>
          <a:p>
            <a:endParaRPr lang="en-GB" b="1"/>
          </a:p>
        </p:txBody>
      </p:sp>
      <p:sp>
        <p:nvSpPr>
          <p:cNvPr id="100"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pPr/>
              <a:t>‹#›</a:t>
            </a:fld>
            <a:endParaRPr lang="en-GB" dirty="0"/>
          </a:p>
        </p:txBody>
      </p:sp>
    </p:spTree>
    <p:extLst>
      <p:ext uri="{BB962C8B-B14F-4D97-AF65-F5344CB8AC3E}">
        <p14:creationId xmlns:p14="http://schemas.microsoft.com/office/powerpoint/2010/main" val="556401265"/>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userDrawn="1">
  <p:cSld name="9_Text + image">
    <p:spTree>
      <p:nvGrpSpPr>
        <p:cNvPr id="1" name=""/>
        <p:cNvGrpSpPr/>
        <p:nvPr/>
      </p:nvGrpSpPr>
      <p:grpSpPr>
        <a:xfrm>
          <a:off x="0" y="0"/>
          <a:ext cx="0" cy="0"/>
          <a:chOff x="0" y="0"/>
          <a:chExt cx="0" cy="0"/>
        </a:xfrm>
      </p:grpSpPr>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a:p>
        </p:txBody>
      </p:sp>
      <p:sp>
        <p:nvSpPr>
          <p:cNvPr id="9"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4"/>
          </p:nvPr>
        </p:nvSpPr>
        <p:spPr>
          <a:xfrm>
            <a:off x="720724" y="2160587"/>
            <a:ext cx="2517774" cy="1079501"/>
          </a:xfrm>
          <a:prstGeom prst="roundRect">
            <a:avLst>
              <a:gd name="adj" fmla="val 5400"/>
            </a:avLst>
          </a:prstGeom>
        </p:spPr>
        <p:txBody>
          <a:bodyPr>
            <a:normAutofit/>
          </a:bodyPr>
          <a:lstStyle>
            <a:lvl1pPr>
              <a:defRPr sz="1200"/>
            </a:lvl1pPr>
          </a:lstStyle>
          <a:p>
            <a:pPr lvl="0"/>
            <a:r>
              <a:rPr lang="en-US" noProof="0" dirty="0"/>
              <a:t>Click icon to add picture</a:t>
            </a:r>
            <a:endParaRPr lang="en-GB" noProof="0" dirty="0"/>
          </a:p>
        </p:txBody>
      </p:sp>
      <p:sp>
        <p:nvSpPr>
          <p:cNvPr id="103"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5"/>
          </p:nvPr>
        </p:nvSpPr>
        <p:spPr>
          <a:xfrm>
            <a:off x="718634" y="3600449"/>
            <a:ext cx="2520531" cy="2519366"/>
          </a:xfrm>
          <a:prstGeom prst="roundRect">
            <a:avLst>
              <a:gd name="adj" fmla="val 5400"/>
            </a:avLst>
          </a:prstGeom>
        </p:spPr>
        <p:txBody>
          <a:bodyPr>
            <a:normAutofit/>
          </a:bodyPr>
          <a:lstStyle>
            <a:lvl1pPr>
              <a:defRPr sz="1200"/>
            </a:lvl1pPr>
          </a:lstStyle>
          <a:p>
            <a:pPr lvl="0"/>
            <a:r>
              <a:rPr lang="en-US" noProof="0" dirty="0"/>
              <a:t>Click icon to add picture</a:t>
            </a:r>
            <a:endParaRPr lang="en-GB" noProof="0" dirty="0"/>
          </a:p>
        </p:txBody>
      </p:sp>
      <p:sp>
        <p:nvSpPr>
          <p:cNvPr id="110"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20"/>
          </p:nvPr>
        </p:nvSpPr>
        <p:spPr>
          <a:xfrm>
            <a:off x="3600949" y="2160588"/>
            <a:ext cx="2520527" cy="2519362"/>
          </a:xfrm>
          <a:prstGeom prst="roundRect">
            <a:avLst>
              <a:gd name="adj" fmla="val 5400"/>
            </a:avLst>
          </a:prstGeom>
        </p:spPr>
        <p:txBody>
          <a:bodyPr>
            <a:normAutofit/>
          </a:bodyPr>
          <a:lstStyle>
            <a:lvl1pPr>
              <a:defRPr sz="1200"/>
            </a:lvl1pPr>
          </a:lstStyle>
          <a:p>
            <a:pPr lvl="0"/>
            <a:r>
              <a:rPr lang="en-US" noProof="0" dirty="0"/>
              <a:t>Click icon to add picture</a:t>
            </a:r>
            <a:endParaRPr lang="en-GB" noProof="0" dirty="0"/>
          </a:p>
        </p:txBody>
      </p:sp>
      <p:sp>
        <p:nvSpPr>
          <p:cNvPr id="114"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24"/>
          </p:nvPr>
        </p:nvSpPr>
        <p:spPr>
          <a:xfrm>
            <a:off x="3598860" y="5040500"/>
            <a:ext cx="2519363" cy="1079501"/>
          </a:xfrm>
          <a:prstGeom prst="roundRect">
            <a:avLst>
              <a:gd name="adj" fmla="val 5400"/>
            </a:avLst>
          </a:prstGeom>
        </p:spPr>
        <p:txBody>
          <a:bodyPr>
            <a:normAutofit/>
          </a:bodyPr>
          <a:lstStyle>
            <a:lvl1pPr>
              <a:defRPr sz="1200"/>
            </a:lvl1pPr>
          </a:lstStyle>
          <a:p>
            <a:pPr lvl="0"/>
            <a:r>
              <a:rPr lang="en-US" noProof="0" dirty="0"/>
              <a:t>Click icon to add picture</a:t>
            </a:r>
            <a:endParaRPr lang="en-GB" noProof="0" dirty="0"/>
          </a:p>
        </p:txBody>
      </p:sp>
      <p:sp>
        <p:nvSpPr>
          <p:cNvPr id="116"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26"/>
          </p:nvPr>
        </p:nvSpPr>
        <p:spPr>
          <a:xfrm>
            <a:off x="6482262" y="2160586"/>
            <a:ext cx="2157306" cy="3959415"/>
          </a:xfrm>
          <a:prstGeom prst="roundRect">
            <a:avLst>
              <a:gd name="adj" fmla="val 5400"/>
            </a:avLst>
          </a:prstGeom>
        </p:spPr>
        <p:txBody>
          <a:bodyPr>
            <a:normAutofit/>
          </a:bodyPr>
          <a:lstStyle>
            <a:lvl1pPr>
              <a:defRPr sz="1200"/>
            </a:lvl1pPr>
          </a:lstStyle>
          <a:p>
            <a:pPr lvl="0"/>
            <a:r>
              <a:rPr lang="en-US" noProof="0" dirty="0"/>
              <a:t>Click icon to add picture</a:t>
            </a:r>
            <a:endParaRPr lang="en-GB" noProof="0" dirty="0"/>
          </a:p>
        </p:txBody>
      </p:sp>
      <p:sp>
        <p:nvSpPr>
          <p:cNvPr id="122"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2B7358CC-5F0F-DE45-B162-F1F79492E334}" type="datetime3">
              <a:rPr lang="en-GB" smtClean="0"/>
              <a:t>20 February, 2019</a:t>
            </a:fld>
            <a:endParaRPr lang="en-GB" dirty="0"/>
          </a:p>
        </p:txBody>
      </p:sp>
      <p:sp>
        <p:nvSpPr>
          <p:cNvPr id="123"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1000" b="0" i="0" u="none">
                <a:solidFill>
                  <a:srgbClr val="FFFFFF"/>
                </a:solidFill>
                <a:latin typeface="Arial"/>
              </a:defRPr>
            </a:lvl1pPr>
          </a:lstStyle>
          <a:p>
            <a:endParaRPr lang="en-GB" b="1"/>
          </a:p>
        </p:txBody>
      </p:sp>
      <p:sp>
        <p:nvSpPr>
          <p:cNvPr id="100"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pPr/>
              <a:t>‹#›</a:t>
            </a:fld>
            <a:endParaRPr lang="en-GB" dirty="0"/>
          </a:p>
        </p:txBody>
      </p:sp>
    </p:spTree>
    <p:extLst>
      <p:ext uri="{BB962C8B-B14F-4D97-AF65-F5344CB8AC3E}">
        <p14:creationId xmlns:p14="http://schemas.microsoft.com/office/powerpoint/2010/main" val="3222246278"/>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preserve="1" userDrawn="1">
  <p:cSld name="1_Single column layout">
    <p:spTree>
      <p:nvGrpSpPr>
        <p:cNvPr id="1" name=""/>
        <p:cNvGrpSpPr/>
        <p:nvPr/>
      </p:nvGrpSpPr>
      <p:grpSpPr>
        <a:xfrm>
          <a:off x="0" y="0"/>
          <a:ext cx="0" cy="0"/>
          <a:chOff x="0" y="0"/>
          <a:chExt cx="0" cy="0"/>
        </a:xfrm>
      </p:grpSpPr>
      <p:sp>
        <p:nvSpPr>
          <p:cNvPr id="2" name="Title 1" descr="Ideally your title should fit on one line." title="Slide title"/>
          <p:cNvSpPr>
            <a:spLocks noGrp="1"/>
          </p:cNvSpPr>
          <p:nvPr>
            <p:ph type="title"/>
          </p:nvPr>
        </p:nvSpPr>
        <p:spPr/>
        <p:txBody>
          <a:bodyPr/>
          <a:lstStyle/>
          <a:p>
            <a:r>
              <a:rPr lang="en-GB"/>
              <a:t>Click to edit Master title style</a:t>
            </a:r>
            <a:endParaRPr lang="en-GB" dirty="0"/>
          </a:p>
        </p:txBody>
      </p:sp>
      <p:sp>
        <p:nvSpPr>
          <p:cNvPr id="16" name="Text Placeholder 6" descr="First level - paragraph text&#10;Second level - bullet 1&#10;Third level - bullet 2&#10;&#10;No more than 100 words per slide" title="Main text copy"/>
          <p:cNvSpPr>
            <a:spLocks noGrp="1"/>
          </p:cNvSpPr>
          <p:nvPr>
            <p:ph type="body" sz="quarter" idx="13"/>
          </p:nvPr>
        </p:nvSpPr>
        <p:spPr>
          <a:xfrm>
            <a:off x="2517773" y="2160588"/>
            <a:ext cx="5761796" cy="3239412"/>
          </a:xfrm>
        </p:spPr>
        <p:txBody>
          <a:bodyPr/>
          <a:lstStyle>
            <a:lvl1pPr marL="0" marR="0" indent="0" algn="l" defTabSz="914400" rtl="0" eaLnBrk="0" fontAlgn="base" latinLnBrk="0" hangingPunct="0">
              <a:lnSpc>
                <a:spcPct val="100000"/>
              </a:lnSpc>
              <a:spcBef>
                <a:spcPts val="0"/>
              </a:spcBef>
              <a:spcAft>
                <a:spcPts val="6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600"/>
              </a:spcAft>
              <a:buClrTx/>
              <a:buSzTx/>
              <a:buFont typeface="Arial" charset="0"/>
              <a:buChar char="•"/>
              <a:tabLst/>
              <a:defRPr>
                <a:solidFill>
                  <a:schemeClr val="tx1"/>
                </a:solidFill>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600"/>
              </a:spcAft>
              <a:buClrTx/>
              <a:buSzTx/>
              <a:buFont typeface="Arial"/>
              <a:buChar char="•"/>
              <a:tabLst/>
              <a:defRPr>
                <a:solidFill>
                  <a:schemeClr val="tx1"/>
                </a:solidFill>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6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ＭＳ Ｐゴシック" charset="0"/>
                <a:cs typeface="Arial" pitchFamily="34" charset="0"/>
              </a:rPr>
              <a:t>Click to edit Master text styles</a:t>
            </a:r>
          </a:p>
          <a:p>
            <a:pPr marL="179388" marR="0" lvl="1" indent="-179388" algn="l" defTabSz="914400" rtl="0" eaLnBrk="0" fontAlgn="base" latinLnBrk="0" hangingPunct="0">
              <a:lnSpc>
                <a:spcPct val="100000"/>
              </a:lnSpc>
              <a:spcBef>
                <a:spcPts val="0"/>
              </a:spcBef>
              <a:spcAft>
                <a:spcPts val="1200"/>
              </a:spcAft>
              <a:buClrTx/>
              <a:buSzTx/>
              <a:buFont typeface="Arial" charset="0"/>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Second level</a:t>
            </a:r>
          </a:p>
          <a:p>
            <a:pPr marL="360000" marR="0" lvl="2"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Third level</a:t>
            </a:r>
          </a:p>
          <a:p>
            <a:pPr marL="540000" marR="0" lvl="3"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Fourth level</a:t>
            </a:r>
          </a:p>
        </p:txBody>
      </p:sp>
      <p:sp>
        <p:nvSpPr>
          <p:cNvPr id="56"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4AC23DB2-FB1A-4E43-8F6F-8E1E5CEC6EBA}" type="datetime3">
              <a:rPr lang="en-GB" smtClean="0"/>
              <a:t>20 February, 2019</a:t>
            </a:fld>
            <a:endParaRPr lang="en-GB" dirty="0"/>
          </a:p>
        </p:txBody>
      </p:sp>
      <p:sp>
        <p:nvSpPr>
          <p:cNvPr id="57"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1000" b="0" i="0" u="none">
                <a:solidFill>
                  <a:srgbClr val="FFFFFF"/>
                </a:solidFill>
                <a:latin typeface="Arial"/>
              </a:defRPr>
            </a:lvl1pPr>
          </a:lstStyle>
          <a:p>
            <a:endParaRPr lang="en-GB" b="1"/>
          </a:p>
        </p:txBody>
      </p:sp>
      <p:sp>
        <p:nvSpPr>
          <p:cNvPr id="59"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4"/>
          </p:nvPr>
        </p:nvSpPr>
        <p:spPr>
          <a:xfrm>
            <a:off x="719135" y="2160586"/>
            <a:ext cx="1439864" cy="3779411"/>
          </a:xfrm>
          <a:prstGeom prst="roundRect">
            <a:avLst>
              <a:gd name="adj" fmla="val 10455"/>
            </a:avLst>
          </a:prstGeom>
        </p:spPr>
        <p:txBody>
          <a:bodyPr>
            <a:normAutofit/>
          </a:bodyPr>
          <a:lstStyle>
            <a:lvl1pPr>
              <a:defRPr sz="1200"/>
            </a:lvl1pPr>
          </a:lstStyle>
          <a:p>
            <a:pPr lvl="0"/>
            <a:r>
              <a:rPr lang="en-US" noProof="0" dirty="0"/>
              <a:t>Click icon to add picture</a:t>
            </a:r>
            <a:endParaRPr lang="en-GB" noProof="0" dirty="0"/>
          </a:p>
        </p:txBody>
      </p:sp>
      <p:sp>
        <p:nvSpPr>
          <p:cNvPr id="60" name="Text Placeholder 6" descr="First level - paragraph text&#10;Second level - bullet 1&#10;Third level - bullet 2&#10;&#10;No more than 100 words per slide" title="Main text copy"/>
          <p:cNvSpPr>
            <a:spLocks noGrp="1"/>
          </p:cNvSpPr>
          <p:nvPr>
            <p:ph type="body" sz="quarter" idx="15"/>
          </p:nvPr>
        </p:nvSpPr>
        <p:spPr>
          <a:xfrm>
            <a:off x="2517772" y="5399999"/>
            <a:ext cx="5761796" cy="530821"/>
          </a:xfrm>
        </p:spPr>
        <p:txBody>
          <a:bodyPr anchor="b">
            <a:normAutofit/>
          </a:bodyPr>
          <a:lstStyle>
            <a:lvl1pPr marL="0" marR="0" indent="0" algn="l" defTabSz="914400" rtl="0" eaLnBrk="0" fontAlgn="base" latinLnBrk="0" hangingPunct="0">
              <a:lnSpc>
                <a:spcPct val="100000"/>
              </a:lnSpc>
              <a:spcBef>
                <a:spcPts val="0"/>
              </a:spcBef>
              <a:spcAft>
                <a:spcPts val="1200"/>
              </a:spcAft>
              <a:buClrTx/>
              <a:buSzTx/>
              <a:buFontTx/>
              <a:buNone/>
              <a:tabLst/>
              <a:defRPr sz="1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ＭＳ Ｐゴシック" charset="0"/>
                <a:cs typeface="Arial" pitchFamily="34" charset="0"/>
              </a:rPr>
              <a:t>Click to edit Master text styles</a:t>
            </a:r>
          </a:p>
        </p:txBody>
      </p:sp>
      <p:sp>
        <p:nvSpPr>
          <p:cNvPr id="61"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pPr/>
              <a:t>‹#›</a:t>
            </a:fld>
            <a:endParaRPr lang="en-GB" dirty="0"/>
          </a:p>
        </p:txBody>
      </p:sp>
    </p:spTree>
    <p:extLst>
      <p:ext uri="{BB962C8B-B14F-4D97-AF65-F5344CB8AC3E}">
        <p14:creationId xmlns:p14="http://schemas.microsoft.com/office/powerpoint/2010/main" val="3085322196"/>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preserve="1" userDrawn="1">
  <p:cSld name="2_Single column layout">
    <p:spTree>
      <p:nvGrpSpPr>
        <p:cNvPr id="1" name=""/>
        <p:cNvGrpSpPr/>
        <p:nvPr/>
      </p:nvGrpSpPr>
      <p:grpSpPr>
        <a:xfrm>
          <a:off x="0" y="0"/>
          <a:ext cx="0" cy="0"/>
          <a:chOff x="0" y="0"/>
          <a:chExt cx="0" cy="0"/>
        </a:xfrm>
      </p:grpSpPr>
      <p:sp>
        <p:nvSpPr>
          <p:cNvPr id="2" name="Title 1" descr="Ideally your title should fit on one line." title="Slide title"/>
          <p:cNvSpPr>
            <a:spLocks noGrp="1"/>
          </p:cNvSpPr>
          <p:nvPr>
            <p:ph type="title"/>
          </p:nvPr>
        </p:nvSpPr>
        <p:spPr/>
        <p:txBody>
          <a:bodyPr/>
          <a:lstStyle/>
          <a:p>
            <a:r>
              <a:rPr lang="en-GB"/>
              <a:t>Click to edit Master title style</a:t>
            </a:r>
            <a:endParaRPr lang="en-GB" dirty="0"/>
          </a:p>
        </p:txBody>
      </p:sp>
      <p:sp>
        <p:nvSpPr>
          <p:cNvPr id="16" name="Text Placeholder 6" descr="First level - paragraph text&#10;Second level - bullet 1&#10;Third level - bullet 2&#10;&#10;No more than 100 words per slide" title="Main text copy"/>
          <p:cNvSpPr>
            <a:spLocks noGrp="1"/>
          </p:cNvSpPr>
          <p:nvPr>
            <p:ph type="body" sz="quarter" idx="13"/>
          </p:nvPr>
        </p:nvSpPr>
        <p:spPr>
          <a:xfrm>
            <a:off x="719135" y="2160588"/>
            <a:ext cx="6119814" cy="3239412"/>
          </a:xfrm>
        </p:spPr>
        <p:txBody>
          <a:bodyPr/>
          <a:lstStyle>
            <a:lvl1pPr marL="0" marR="0" indent="0" algn="l" defTabSz="914400" rtl="0" eaLnBrk="0" fontAlgn="base" latinLnBrk="0" hangingPunct="0">
              <a:lnSpc>
                <a:spcPct val="100000"/>
              </a:lnSpc>
              <a:spcBef>
                <a:spcPts val="0"/>
              </a:spcBef>
              <a:spcAft>
                <a:spcPts val="12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ＭＳ Ｐゴシック" charset="0"/>
                <a:cs typeface="Arial" pitchFamily="34" charset="0"/>
              </a:rPr>
              <a:t>Click to edit Master text styles</a:t>
            </a:r>
          </a:p>
          <a:p>
            <a:pPr marL="179388" marR="0" lvl="1" indent="-179388" algn="l" defTabSz="914400" rtl="0" eaLnBrk="0" fontAlgn="base" latinLnBrk="0" hangingPunct="0">
              <a:lnSpc>
                <a:spcPct val="100000"/>
              </a:lnSpc>
              <a:spcBef>
                <a:spcPts val="0"/>
              </a:spcBef>
              <a:spcAft>
                <a:spcPts val="1200"/>
              </a:spcAft>
              <a:buClrTx/>
              <a:buSzTx/>
              <a:buFont typeface="Arial" charset="0"/>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Second level</a:t>
            </a:r>
          </a:p>
          <a:p>
            <a:pPr marL="360000" marR="0" lvl="2"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Third level</a:t>
            </a:r>
          </a:p>
          <a:p>
            <a:pPr marL="540000" marR="0" lvl="3"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Fourth level</a:t>
            </a:r>
          </a:p>
        </p:txBody>
      </p:sp>
      <p:sp>
        <p:nvSpPr>
          <p:cNvPr id="56"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4AC23DB2-FB1A-4E43-8F6F-8E1E5CEC6EBA}" type="datetime3">
              <a:rPr lang="en-GB" smtClean="0"/>
              <a:t>20 February, 2019</a:t>
            </a:fld>
            <a:endParaRPr lang="en-GB" dirty="0"/>
          </a:p>
        </p:txBody>
      </p:sp>
      <p:sp>
        <p:nvSpPr>
          <p:cNvPr id="57"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1000" b="0" i="0" u="none">
                <a:solidFill>
                  <a:srgbClr val="FFFFFF"/>
                </a:solidFill>
                <a:latin typeface="Arial"/>
              </a:defRPr>
            </a:lvl1pPr>
          </a:lstStyle>
          <a:p>
            <a:endParaRPr lang="en-GB" b="1"/>
          </a:p>
        </p:txBody>
      </p:sp>
      <p:sp>
        <p:nvSpPr>
          <p:cNvPr id="59"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4"/>
          </p:nvPr>
        </p:nvSpPr>
        <p:spPr>
          <a:xfrm>
            <a:off x="7200104" y="2160588"/>
            <a:ext cx="1439864" cy="3779411"/>
          </a:xfrm>
          <a:prstGeom prst="roundRect">
            <a:avLst>
              <a:gd name="adj" fmla="val 10455"/>
            </a:avLst>
          </a:prstGeom>
        </p:spPr>
        <p:txBody>
          <a:bodyPr>
            <a:normAutofit/>
          </a:bodyPr>
          <a:lstStyle>
            <a:lvl1pPr>
              <a:defRPr sz="1200"/>
            </a:lvl1pPr>
          </a:lstStyle>
          <a:p>
            <a:pPr lvl="0"/>
            <a:r>
              <a:rPr lang="en-US" noProof="0" dirty="0"/>
              <a:t>Click icon to add picture</a:t>
            </a:r>
            <a:endParaRPr lang="en-GB" noProof="0" dirty="0"/>
          </a:p>
        </p:txBody>
      </p:sp>
      <p:sp>
        <p:nvSpPr>
          <p:cNvPr id="60" name="Text Placeholder 6" descr="First level - paragraph text&#10;Second level - bullet 1&#10;Third level - bullet 2&#10;&#10;No more than 100 words per slide" title="Main text copy"/>
          <p:cNvSpPr>
            <a:spLocks noGrp="1"/>
          </p:cNvSpPr>
          <p:nvPr>
            <p:ph type="body" sz="quarter" idx="15"/>
          </p:nvPr>
        </p:nvSpPr>
        <p:spPr>
          <a:xfrm>
            <a:off x="720724" y="5409178"/>
            <a:ext cx="6118223" cy="530821"/>
          </a:xfrm>
        </p:spPr>
        <p:txBody>
          <a:bodyPr anchor="b">
            <a:normAutofit/>
          </a:bodyPr>
          <a:lstStyle>
            <a:lvl1pPr marL="0" marR="0" indent="0" algn="l" defTabSz="914400" rtl="0" eaLnBrk="0" fontAlgn="base" latinLnBrk="0" hangingPunct="0">
              <a:lnSpc>
                <a:spcPct val="100000"/>
              </a:lnSpc>
              <a:spcBef>
                <a:spcPts val="0"/>
              </a:spcBef>
              <a:spcAft>
                <a:spcPts val="1200"/>
              </a:spcAft>
              <a:buClrTx/>
              <a:buSzTx/>
              <a:buFontTx/>
              <a:buNone/>
              <a:tabLst/>
              <a:defRPr sz="1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ＭＳ Ｐゴシック" charset="0"/>
                <a:cs typeface="Arial" pitchFamily="34" charset="0"/>
              </a:rPr>
              <a:t>Click to edit Master text styles</a:t>
            </a:r>
          </a:p>
        </p:txBody>
      </p:sp>
      <p:sp>
        <p:nvSpPr>
          <p:cNvPr id="61"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pPr/>
              <a:t>‹#›</a:t>
            </a:fld>
            <a:endParaRPr lang="en-GB" dirty="0"/>
          </a:p>
        </p:txBody>
      </p:sp>
    </p:spTree>
    <p:extLst>
      <p:ext uri="{BB962C8B-B14F-4D97-AF65-F5344CB8AC3E}">
        <p14:creationId xmlns:p14="http://schemas.microsoft.com/office/powerpoint/2010/main" val="483419220"/>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preserve="1" userDrawn="1">
  <p:cSld name="2_Title, Content and Text">
    <p:spTree>
      <p:nvGrpSpPr>
        <p:cNvPr id="1" name=""/>
        <p:cNvGrpSpPr/>
        <p:nvPr/>
      </p:nvGrpSpPr>
      <p:grpSpPr>
        <a:xfrm>
          <a:off x="0" y="0"/>
          <a:ext cx="0" cy="0"/>
          <a:chOff x="0" y="0"/>
          <a:chExt cx="0" cy="0"/>
        </a:xfrm>
      </p:grpSpPr>
      <p:sp>
        <p:nvSpPr>
          <p:cNvPr id="2" name="Title 1"/>
          <p:cNvSpPr>
            <a:spLocks noGrp="1"/>
          </p:cNvSpPr>
          <p:nvPr>
            <p:ph type="title"/>
          </p:nvPr>
        </p:nvSpPr>
        <p:spPr>
          <a:xfrm>
            <a:off x="719134" y="0"/>
            <a:ext cx="6291266" cy="1079499"/>
          </a:xfrm>
        </p:spPr>
        <p:txBody>
          <a:bodyPr/>
          <a:lstStyle/>
          <a:p>
            <a:r>
              <a:rPr lang="en-GB" dirty="0"/>
              <a:t>Click to edit Master title style</a:t>
            </a:r>
            <a:endParaRPr lang="en-US" dirty="0"/>
          </a:p>
        </p:txBody>
      </p:sp>
      <p:sp>
        <p:nvSpPr>
          <p:cNvPr id="4" name="Text Placeholder 3"/>
          <p:cNvSpPr>
            <a:spLocks noGrp="1"/>
          </p:cNvSpPr>
          <p:nvPr>
            <p:ph type="body" sz="half" idx="2"/>
          </p:nvPr>
        </p:nvSpPr>
        <p:spPr>
          <a:xfrm>
            <a:off x="5038724" y="2160588"/>
            <a:ext cx="3600844" cy="3959412"/>
          </a:xfrm>
          <a:prstGeom prst="rect">
            <a:avLst/>
          </a:prstGeom>
        </p:spPr>
        <p:txBody>
          <a:bodyPr>
            <a:normAutofit/>
          </a:bodyPr>
          <a:lstStyle>
            <a:lvl1pPr marL="0" marR="0" indent="0" algn="l" defTabSz="914400" rtl="0" eaLnBrk="0" fontAlgn="base" latinLnBrk="0" hangingPunct="0">
              <a:lnSpc>
                <a:spcPct val="100000"/>
              </a:lnSpc>
              <a:spcBef>
                <a:spcPts val="0"/>
              </a:spcBef>
              <a:spcAft>
                <a:spcPts val="600"/>
              </a:spcAft>
              <a:buClrTx/>
              <a:buSzTx/>
              <a:buFontTx/>
              <a:buNone/>
              <a:tabLst/>
              <a:defRPr>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600"/>
              </a:spcAft>
              <a:buClrTx/>
              <a:buSzTx/>
              <a:buFont typeface="Arial" charset="0"/>
              <a:buChar char="•"/>
              <a:tabLst/>
              <a:defRPr>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600"/>
              </a:spcAft>
              <a:buClrTx/>
              <a:buSzTx/>
              <a:buFont typeface="Arial"/>
              <a:buChar char="•"/>
              <a:tabLst/>
              <a:defRPr>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6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ＭＳ Ｐゴシック" charset="0"/>
                <a:cs typeface="Arial" pitchFamily="34" charset="0"/>
              </a:rPr>
              <a:t>Click to edit Master text styles</a:t>
            </a:r>
          </a:p>
          <a:p>
            <a:pPr marL="179388" marR="0" lvl="1" indent="-179388" algn="l" defTabSz="914400" rtl="0" eaLnBrk="0" fontAlgn="base" latinLnBrk="0" hangingPunct="0">
              <a:lnSpc>
                <a:spcPct val="100000"/>
              </a:lnSpc>
              <a:spcBef>
                <a:spcPts val="0"/>
              </a:spcBef>
              <a:spcAft>
                <a:spcPts val="1200"/>
              </a:spcAft>
              <a:buClrTx/>
              <a:buSzTx/>
              <a:buFont typeface="Arial" charset="0"/>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Second level</a:t>
            </a:r>
          </a:p>
          <a:p>
            <a:pPr marL="360000" marR="0" lvl="2"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Third level</a:t>
            </a:r>
          </a:p>
          <a:p>
            <a:pPr marL="540000" marR="0" lvl="3"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Fourth level</a:t>
            </a:r>
          </a:p>
        </p:txBody>
      </p:sp>
      <p:sp>
        <p:nvSpPr>
          <p:cNvPr id="54" name="Date Placeholder 3"/>
          <p:cNvSpPr>
            <a:spLocks noGrp="1"/>
          </p:cNvSpPr>
          <p:nvPr>
            <p:ph type="dt" sz="half" idx="10"/>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64815ECD-0D2A-4942-A2BB-9C0FFC9E6DD9}" type="datetime3">
              <a:rPr lang="en-GB" smtClean="0"/>
              <a:t>20 February, 2019</a:t>
            </a:fld>
            <a:endParaRPr lang="en-GB" dirty="0"/>
          </a:p>
        </p:txBody>
      </p:sp>
      <p:sp>
        <p:nvSpPr>
          <p:cNvPr id="55"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1000" b="0" i="0" u="none">
                <a:solidFill>
                  <a:srgbClr val="FFFFFF"/>
                </a:solidFill>
                <a:latin typeface="Arial"/>
              </a:defRPr>
            </a:lvl1pPr>
          </a:lstStyle>
          <a:p>
            <a:endParaRPr lang="en-GB" b="1"/>
          </a:p>
        </p:txBody>
      </p:sp>
      <p:sp>
        <p:nvSpPr>
          <p:cNvPr id="58"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7"/>
          </p:nvPr>
        </p:nvSpPr>
        <p:spPr>
          <a:xfrm>
            <a:off x="719136" y="2160588"/>
            <a:ext cx="3959225" cy="3240274"/>
          </a:xfrm>
          <a:prstGeom prst="roundRect">
            <a:avLst>
              <a:gd name="adj" fmla="val 3484"/>
            </a:avLst>
          </a:prstGeom>
        </p:spPr>
        <p:txBody>
          <a:bodyPr/>
          <a:lstStyle/>
          <a:p>
            <a:pPr lvl="0"/>
            <a:r>
              <a:rPr lang="en-US" noProof="0" dirty="0"/>
              <a:t>Click icon to add picture</a:t>
            </a:r>
            <a:endParaRPr lang="en-GB" noProof="0" dirty="0"/>
          </a:p>
        </p:txBody>
      </p:sp>
      <p:sp>
        <p:nvSpPr>
          <p:cNvPr id="62" name="Text Placeholder 6"/>
          <p:cNvSpPr>
            <a:spLocks noGrp="1"/>
          </p:cNvSpPr>
          <p:nvPr>
            <p:ph type="body" sz="quarter" idx="13"/>
          </p:nvPr>
        </p:nvSpPr>
        <p:spPr>
          <a:xfrm>
            <a:off x="719136" y="5760000"/>
            <a:ext cx="3959224" cy="360363"/>
          </a:xfrm>
          <a:prstGeom prst="rect">
            <a:avLst/>
          </a:prstGeom>
        </p:spPr>
        <p:txBody>
          <a:bodyPr>
            <a:normAutofit/>
          </a:bodyPr>
          <a:lstStyle>
            <a:lvl1pPr marL="0" marR="0" indent="0" algn="l" defTabSz="914400" rtl="0" eaLnBrk="0" fontAlgn="base" latinLnBrk="0" hangingPunct="0">
              <a:lnSpc>
                <a:spcPct val="100000"/>
              </a:lnSpc>
              <a:spcBef>
                <a:spcPts val="0"/>
              </a:spcBef>
              <a:spcAft>
                <a:spcPts val="12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ＭＳ Ｐゴシック" charset="0"/>
                <a:cs typeface="Arial" pitchFamily="34" charset="0"/>
              </a:rPr>
              <a:t>Click to edit Master text styles</a:t>
            </a:r>
          </a:p>
        </p:txBody>
      </p:sp>
      <p:sp>
        <p:nvSpPr>
          <p:cNvPr id="57"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pPr/>
              <a:t>‹#›</a:t>
            </a:fld>
            <a:endParaRPr lang="en-GB" dirty="0"/>
          </a:p>
        </p:txBody>
      </p:sp>
    </p:spTree>
    <p:extLst>
      <p:ext uri="{BB962C8B-B14F-4D97-AF65-F5344CB8AC3E}">
        <p14:creationId xmlns:p14="http://schemas.microsoft.com/office/powerpoint/2010/main" val="593012369"/>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59" Type="http://schemas.openxmlformats.org/officeDocument/2006/relationships/image" Target="../media/image1.wmf"/><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3" Type="http://schemas.openxmlformats.org/officeDocument/2006/relationships/slideLayout" Target="../slideLayouts/slideLayout53.xml"/><Relationship Id="rId58"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57" Type="http://schemas.openxmlformats.org/officeDocument/2006/relationships/slideLayout" Target="../slideLayouts/slideLayout57.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56" Type="http://schemas.openxmlformats.org/officeDocument/2006/relationships/slideLayout" Target="../slideLayouts/slideLayout56.xml"/><Relationship Id="rId8" Type="http://schemas.openxmlformats.org/officeDocument/2006/relationships/slideLayout" Target="../slideLayouts/slideLayout8.xml"/><Relationship Id="rId51" Type="http://schemas.openxmlformats.org/officeDocument/2006/relationships/slideLayout" Target="../slideLayouts/slideLayout51.xml"/><Relationship Id="rId3" Type="http://schemas.openxmlformats.org/officeDocument/2006/relationships/slideLayout" Target="../slideLayouts/slideLayout3.xml"/></Relationships>
</file>

<file path=ppt/slideMasters/_rels/slideMaster2.xml.rels><?xml version="1.0" encoding="UTF-8" standalone="yes"?>
<Relationships xmlns="http://schemas.openxmlformats.org/package/2006/relationships"><Relationship Id="rId13" Type="http://schemas.openxmlformats.org/officeDocument/2006/relationships/slideLayout" Target="../slideLayouts/slideLayout70.xml"/><Relationship Id="rId18" Type="http://schemas.openxmlformats.org/officeDocument/2006/relationships/slideLayout" Target="../slideLayouts/slideLayout75.xml"/><Relationship Id="rId26" Type="http://schemas.openxmlformats.org/officeDocument/2006/relationships/slideLayout" Target="../slideLayouts/slideLayout83.xml"/><Relationship Id="rId39" Type="http://schemas.openxmlformats.org/officeDocument/2006/relationships/slideLayout" Target="../slideLayouts/slideLayout96.xml"/><Relationship Id="rId21" Type="http://schemas.openxmlformats.org/officeDocument/2006/relationships/slideLayout" Target="../slideLayouts/slideLayout78.xml"/><Relationship Id="rId34" Type="http://schemas.openxmlformats.org/officeDocument/2006/relationships/slideLayout" Target="../slideLayouts/slideLayout91.xml"/><Relationship Id="rId42" Type="http://schemas.openxmlformats.org/officeDocument/2006/relationships/slideLayout" Target="../slideLayouts/slideLayout99.xml"/><Relationship Id="rId47" Type="http://schemas.openxmlformats.org/officeDocument/2006/relationships/slideLayout" Target="../slideLayouts/slideLayout104.xml"/><Relationship Id="rId50" Type="http://schemas.openxmlformats.org/officeDocument/2006/relationships/slideLayout" Target="../slideLayouts/slideLayout107.xml"/><Relationship Id="rId55" Type="http://schemas.openxmlformats.org/officeDocument/2006/relationships/slideLayout" Target="../slideLayouts/slideLayout112.xml"/><Relationship Id="rId7" Type="http://schemas.openxmlformats.org/officeDocument/2006/relationships/slideLayout" Target="../slideLayouts/slideLayout64.xml"/><Relationship Id="rId12" Type="http://schemas.openxmlformats.org/officeDocument/2006/relationships/slideLayout" Target="../slideLayouts/slideLayout69.xml"/><Relationship Id="rId17" Type="http://schemas.openxmlformats.org/officeDocument/2006/relationships/slideLayout" Target="../slideLayouts/slideLayout74.xml"/><Relationship Id="rId25" Type="http://schemas.openxmlformats.org/officeDocument/2006/relationships/slideLayout" Target="../slideLayouts/slideLayout82.xml"/><Relationship Id="rId33" Type="http://schemas.openxmlformats.org/officeDocument/2006/relationships/slideLayout" Target="../slideLayouts/slideLayout90.xml"/><Relationship Id="rId38" Type="http://schemas.openxmlformats.org/officeDocument/2006/relationships/slideLayout" Target="../slideLayouts/slideLayout95.xml"/><Relationship Id="rId46" Type="http://schemas.openxmlformats.org/officeDocument/2006/relationships/slideLayout" Target="../slideLayouts/slideLayout103.xml"/><Relationship Id="rId59" Type="http://schemas.openxmlformats.org/officeDocument/2006/relationships/image" Target="../media/image4.png"/><Relationship Id="rId2" Type="http://schemas.openxmlformats.org/officeDocument/2006/relationships/slideLayout" Target="../slideLayouts/slideLayout59.xml"/><Relationship Id="rId16" Type="http://schemas.openxmlformats.org/officeDocument/2006/relationships/slideLayout" Target="../slideLayouts/slideLayout73.xml"/><Relationship Id="rId20" Type="http://schemas.openxmlformats.org/officeDocument/2006/relationships/slideLayout" Target="../slideLayouts/slideLayout77.xml"/><Relationship Id="rId29" Type="http://schemas.openxmlformats.org/officeDocument/2006/relationships/slideLayout" Target="../slideLayouts/slideLayout86.xml"/><Relationship Id="rId41" Type="http://schemas.openxmlformats.org/officeDocument/2006/relationships/slideLayout" Target="../slideLayouts/slideLayout98.xml"/><Relationship Id="rId54" Type="http://schemas.openxmlformats.org/officeDocument/2006/relationships/slideLayout" Target="../slideLayouts/slideLayout111.xml"/><Relationship Id="rId1" Type="http://schemas.openxmlformats.org/officeDocument/2006/relationships/slideLayout" Target="../slideLayouts/slideLayout58.xml"/><Relationship Id="rId6" Type="http://schemas.openxmlformats.org/officeDocument/2006/relationships/slideLayout" Target="../slideLayouts/slideLayout63.xml"/><Relationship Id="rId11" Type="http://schemas.openxmlformats.org/officeDocument/2006/relationships/slideLayout" Target="../slideLayouts/slideLayout68.xml"/><Relationship Id="rId24" Type="http://schemas.openxmlformats.org/officeDocument/2006/relationships/slideLayout" Target="../slideLayouts/slideLayout81.xml"/><Relationship Id="rId32" Type="http://schemas.openxmlformats.org/officeDocument/2006/relationships/slideLayout" Target="../slideLayouts/slideLayout89.xml"/><Relationship Id="rId37" Type="http://schemas.openxmlformats.org/officeDocument/2006/relationships/slideLayout" Target="../slideLayouts/slideLayout94.xml"/><Relationship Id="rId40" Type="http://schemas.openxmlformats.org/officeDocument/2006/relationships/slideLayout" Target="../slideLayouts/slideLayout97.xml"/><Relationship Id="rId45" Type="http://schemas.openxmlformats.org/officeDocument/2006/relationships/slideLayout" Target="../slideLayouts/slideLayout102.xml"/><Relationship Id="rId53" Type="http://schemas.openxmlformats.org/officeDocument/2006/relationships/slideLayout" Target="../slideLayouts/slideLayout110.xml"/><Relationship Id="rId58" Type="http://schemas.openxmlformats.org/officeDocument/2006/relationships/tags" Target="../tags/tag1.xml"/><Relationship Id="rId5" Type="http://schemas.openxmlformats.org/officeDocument/2006/relationships/slideLayout" Target="../slideLayouts/slideLayout62.xml"/><Relationship Id="rId15" Type="http://schemas.openxmlformats.org/officeDocument/2006/relationships/slideLayout" Target="../slideLayouts/slideLayout72.xml"/><Relationship Id="rId23" Type="http://schemas.openxmlformats.org/officeDocument/2006/relationships/slideLayout" Target="../slideLayouts/slideLayout80.xml"/><Relationship Id="rId28" Type="http://schemas.openxmlformats.org/officeDocument/2006/relationships/slideLayout" Target="../slideLayouts/slideLayout85.xml"/><Relationship Id="rId36" Type="http://schemas.openxmlformats.org/officeDocument/2006/relationships/slideLayout" Target="../slideLayouts/slideLayout93.xml"/><Relationship Id="rId49" Type="http://schemas.openxmlformats.org/officeDocument/2006/relationships/slideLayout" Target="../slideLayouts/slideLayout106.xml"/><Relationship Id="rId57" Type="http://schemas.openxmlformats.org/officeDocument/2006/relationships/theme" Target="../theme/theme2.xml"/><Relationship Id="rId10" Type="http://schemas.openxmlformats.org/officeDocument/2006/relationships/slideLayout" Target="../slideLayouts/slideLayout67.xml"/><Relationship Id="rId19" Type="http://schemas.openxmlformats.org/officeDocument/2006/relationships/slideLayout" Target="../slideLayouts/slideLayout76.xml"/><Relationship Id="rId31" Type="http://schemas.openxmlformats.org/officeDocument/2006/relationships/slideLayout" Target="../slideLayouts/slideLayout88.xml"/><Relationship Id="rId44" Type="http://schemas.openxmlformats.org/officeDocument/2006/relationships/slideLayout" Target="../slideLayouts/slideLayout101.xml"/><Relationship Id="rId52" Type="http://schemas.openxmlformats.org/officeDocument/2006/relationships/slideLayout" Target="../slideLayouts/slideLayout109.xml"/><Relationship Id="rId4" Type="http://schemas.openxmlformats.org/officeDocument/2006/relationships/slideLayout" Target="../slideLayouts/slideLayout61.xml"/><Relationship Id="rId9" Type="http://schemas.openxmlformats.org/officeDocument/2006/relationships/slideLayout" Target="../slideLayouts/slideLayout66.xml"/><Relationship Id="rId14" Type="http://schemas.openxmlformats.org/officeDocument/2006/relationships/slideLayout" Target="../slideLayouts/slideLayout71.xml"/><Relationship Id="rId22" Type="http://schemas.openxmlformats.org/officeDocument/2006/relationships/slideLayout" Target="../slideLayouts/slideLayout79.xml"/><Relationship Id="rId27" Type="http://schemas.openxmlformats.org/officeDocument/2006/relationships/slideLayout" Target="../slideLayouts/slideLayout84.xml"/><Relationship Id="rId30" Type="http://schemas.openxmlformats.org/officeDocument/2006/relationships/slideLayout" Target="../slideLayouts/slideLayout87.xml"/><Relationship Id="rId35" Type="http://schemas.openxmlformats.org/officeDocument/2006/relationships/slideLayout" Target="../slideLayouts/slideLayout92.xml"/><Relationship Id="rId43" Type="http://schemas.openxmlformats.org/officeDocument/2006/relationships/slideLayout" Target="../slideLayouts/slideLayout100.xml"/><Relationship Id="rId48" Type="http://schemas.openxmlformats.org/officeDocument/2006/relationships/slideLayout" Target="../slideLayouts/slideLayout105.xml"/><Relationship Id="rId56" Type="http://schemas.openxmlformats.org/officeDocument/2006/relationships/slideLayout" Target="../slideLayouts/slideLayout113.xml"/><Relationship Id="rId8" Type="http://schemas.openxmlformats.org/officeDocument/2006/relationships/slideLayout" Target="../slideLayouts/slideLayout65.xml"/><Relationship Id="rId51" Type="http://schemas.openxmlformats.org/officeDocument/2006/relationships/slideLayout" Target="../slideLayouts/slideLayout108.xml"/><Relationship Id="rId3" Type="http://schemas.openxmlformats.org/officeDocument/2006/relationships/slideLayout" Target="../slideLayouts/slideLayout60.xml"/></Relationships>
</file>

<file path=ppt/slideMasters/_rels/slideMaster3.xml.rels><?xml version="1.0" encoding="UTF-8" standalone="yes"?>
<Relationships xmlns="http://schemas.openxmlformats.org/package/2006/relationships"><Relationship Id="rId13" Type="http://schemas.openxmlformats.org/officeDocument/2006/relationships/slideLayout" Target="../slideLayouts/slideLayout126.xml"/><Relationship Id="rId18" Type="http://schemas.openxmlformats.org/officeDocument/2006/relationships/slideLayout" Target="../slideLayouts/slideLayout131.xml"/><Relationship Id="rId26" Type="http://schemas.openxmlformats.org/officeDocument/2006/relationships/slideLayout" Target="../slideLayouts/slideLayout139.xml"/><Relationship Id="rId39" Type="http://schemas.openxmlformats.org/officeDocument/2006/relationships/slideLayout" Target="../slideLayouts/slideLayout152.xml"/><Relationship Id="rId21" Type="http://schemas.openxmlformats.org/officeDocument/2006/relationships/slideLayout" Target="../slideLayouts/slideLayout134.xml"/><Relationship Id="rId34" Type="http://schemas.openxmlformats.org/officeDocument/2006/relationships/slideLayout" Target="../slideLayouts/slideLayout147.xml"/><Relationship Id="rId42" Type="http://schemas.openxmlformats.org/officeDocument/2006/relationships/slideLayout" Target="../slideLayouts/slideLayout155.xml"/><Relationship Id="rId47" Type="http://schemas.openxmlformats.org/officeDocument/2006/relationships/slideLayout" Target="../slideLayouts/slideLayout160.xml"/><Relationship Id="rId50" Type="http://schemas.openxmlformats.org/officeDocument/2006/relationships/slideLayout" Target="../slideLayouts/slideLayout163.xml"/><Relationship Id="rId55" Type="http://schemas.openxmlformats.org/officeDocument/2006/relationships/slideLayout" Target="../slideLayouts/slideLayout168.xml"/><Relationship Id="rId7" Type="http://schemas.openxmlformats.org/officeDocument/2006/relationships/slideLayout" Target="../slideLayouts/slideLayout120.xml"/><Relationship Id="rId12" Type="http://schemas.openxmlformats.org/officeDocument/2006/relationships/slideLayout" Target="../slideLayouts/slideLayout125.xml"/><Relationship Id="rId17" Type="http://schemas.openxmlformats.org/officeDocument/2006/relationships/slideLayout" Target="../slideLayouts/slideLayout130.xml"/><Relationship Id="rId25" Type="http://schemas.openxmlformats.org/officeDocument/2006/relationships/slideLayout" Target="../slideLayouts/slideLayout138.xml"/><Relationship Id="rId33" Type="http://schemas.openxmlformats.org/officeDocument/2006/relationships/slideLayout" Target="../slideLayouts/slideLayout146.xml"/><Relationship Id="rId38" Type="http://schemas.openxmlformats.org/officeDocument/2006/relationships/slideLayout" Target="../slideLayouts/slideLayout151.xml"/><Relationship Id="rId46" Type="http://schemas.openxmlformats.org/officeDocument/2006/relationships/slideLayout" Target="../slideLayouts/slideLayout159.xml"/><Relationship Id="rId59" Type="http://schemas.openxmlformats.org/officeDocument/2006/relationships/image" Target="../media/image5.png"/><Relationship Id="rId2" Type="http://schemas.openxmlformats.org/officeDocument/2006/relationships/slideLayout" Target="../slideLayouts/slideLayout115.xml"/><Relationship Id="rId16" Type="http://schemas.openxmlformats.org/officeDocument/2006/relationships/slideLayout" Target="../slideLayouts/slideLayout129.xml"/><Relationship Id="rId20" Type="http://schemas.openxmlformats.org/officeDocument/2006/relationships/slideLayout" Target="../slideLayouts/slideLayout133.xml"/><Relationship Id="rId29" Type="http://schemas.openxmlformats.org/officeDocument/2006/relationships/slideLayout" Target="../slideLayouts/slideLayout142.xml"/><Relationship Id="rId41" Type="http://schemas.openxmlformats.org/officeDocument/2006/relationships/slideLayout" Target="../slideLayouts/slideLayout154.xml"/><Relationship Id="rId54" Type="http://schemas.openxmlformats.org/officeDocument/2006/relationships/slideLayout" Target="../slideLayouts/slideLayout167.xml"/><Relationship Id="rId1" Type="http://schemas.openxmlformats.org/officeDocument/2006/relationships/slideLayout" Target="../slideLayouts/slideLayout114.xml"/><Relationship Id="rId6" Type="http://schemas.openxmlformats.org/officeDocument/2006/relationships/slideLayout" Target="../slideLayouts/slideLayout119.xml"/><Relationship Id="rId11" Type="http://schemas.openxmlformats.org/officeDocument/2006/relationships/slideLayout" Target="../slideLayouts/slideLayout124.xml"/><Relationship Id="rId24" Type="http://schemas.openxmlformats.org/officeDocument/2006/relationships/slideLayout" Target="../slideLayouts/slideLayout137.xml"/><Relationship Id="rId32" Type="http://schemas.openxmlformats.org/officeDocument/2006/relationships/slideLayout" Target="../slideLayouts/slideLayout145.xml"/><Relationship Id="rId37" Type="http://schemas.openxmlformats.org/officeDocument/2006/relationships/slideLayout" Target="../slideLayouts/slideLayout150.xml"/><Relationship Id="rId40" Type="http://schemas.openxmlformats.org/officeDocument/2006/relationships/slideLayout" Target="../slideLayouts/slideLayout153.xml"/><Relationship Id="rId45" Type="http://schemas.openxmlformats.org/officeDocument/2006/relationships/slideLayout" Target="../slideLayouts/slideLayout158.xml"/><Relationship Id="rId53" Type="http://schemas.openxmlformats.org/officeDocument/2006/relationships/slideLayout" Target="../slideLayouts/slideLayout166.xml"/><Relationship Id="rId58" Type="http://schemas.openxmlformats.org/officeDocument/2006/relationships/tags" Target="../tags/tag58.xml"/><Relationship Id="rId5" Type="http://schemas.openxmlformats.org/officeDocument/2006/relationships/slideLayout" Target="../slideLayouts/slideLayout118.xml"/><Relationship Id="rId15" Type="http://schemas.openxmlformats.org/officeDocument/2006/relationships/slideLayout" Target="../slideLayouts/slideLayout128.xml"/><Relationship Id="rId23" Type="http://schemas.openxmlformats.org/officeDocument/2006/relationships/slideLayout" Target="../slideLayouts/slideLayout136.xml"/><Relationship Id="rId28" Type="http://schemas.openxmlformats.org/officeDocument/2006/relationships/slideLayout" Target="../slideLayouts/slideLayout141.xml"/><Relationship Id="rId36" Type="http://schemas.openxmlformats.org/officeDocument/2006/relationships/slideLayout" Target="../slideLayouts/slideLayout149.xml"/><Relationship Id="rId49" Type="http://schemas.openxmlformats.org/officeDocument/2006/relationships/slideLayout" Target="../slideLayouts/slideLayout162.xml"/><Relationship Id="rId57" Type="http://schemas.openxmlformats.org/officeDocument/2006/relationships/theme" Target="../theme/theme3.xml"/><Relationship Id="rId10" Type="http://schemas.openxmlformats.org/officeDocument/2006/relationships/slideLayout" Target="../slideLayouts/slideLayout123.xml"/><Relationship Id="rId19" Type="http://schemas.openxmlformats.org/officeDocument/2006/relationships/slideLayout" Target="../slideLayouts/slideLayout132.xml"/><Relationship Id="rId31" Type="http://schemas.openxmlformats.org/officeDocument/2006/relationships/slideLayout" Target="../slideLayouts/slideLayout144.xml"/><Relationship Id="rId44" Type="http://schemas.openxmlformats.org/officeDocument/2006/relationships/slideLayout" Target="../slideLayouts/slideLayout157.xml"/><Relationship Id="rId52" Type="http://schemas.openxmlformats.org/officeDocument/2006/relationships/slideLayout" Target="../slideLayouts/slideLayout165.xml"/><Relationship Id="rId4" Type="http://schemas.openxmlformats.org/officeDocument/2006/relationships/slideLayout" Target="../slideLayouts/slideLayout117.xml"/><Relationship Id="rId9" Type="http://schemas.openxmlformats.org/officeDocument/2006/relationships/slideLayout" Target="../slideLayouts/slideLayout122.xml"/><Relationship Id="rId14" Type="http://schemas.openxmlformats.org/officeDocument/2006/relationships/slideLayout" Target="../slideLayouts/slideLayout127.xml"/><Relationship Id="rId22" Type="http://schemas.openxmlformats.org/officeDocument/2006/relationships/slideLayout" Target="../slideLayouts/slideLayout135.xml"/><Relationship Id="rId27" Type="http://schemas.openxmlformats.org/officeDocument/2006/relationships/slideLayout" Target="../slideLayouts/slideLayout140.xml"/><Relationship Id="rId30" Type="http://schemas.openxmlformats.org/officeDocument/2006/relationships/slideLayout" Target="../slideLayouts/slideLayout143.xml"/><Relationship Id="rId35" Type="http://schemas.openxmlformats.org/officeDocument/2006/relationships/slideLayout" Target="../slideLayouts/slideLayout148.xml"/><Relationship Id="rId43" Type="http://schemas.openxmlformats.org/officeDocument/2006/relationships/slideLayout" Target="../slideLayouts/slideLayout156.xml"/><Relationship Id="rId48" Type="http://schemas.openxmlformats.org/officeDocument/2006/relationships/slideLayout" Target="../slideLayouts/slideLayout161.xml"/><Relationship Id="rId56" Type="http://schemas.openxmlformats.org/officeDocument/2006/relationships/slideLayout" Target="../slideLayouts/slideLayout169.xml"/><Relationship Id="rId8" Type="http://schemas.openxmlformats.org/officeDocument/2006/relationships/slideLayout" Target="../slideLayouts/slideLayout121.xml"/><Relationship Id="rId51" Type="http://schemas.openxmlformats.org/officeDocument/2006/relationships/slideLayout" Target="../slideLayouts/slideLayout164.xml"/><Relationship Id="rId3" Type="http://schemas.openxmlformats.org/officeDocument/2006/relationships/slideLayout" Target="../slideLayouts/slideLayout116.xml"/></Relationships>
</file>

<file path=ppt/slideMasters/_rels/slideMaster4.xml.rels><?xml version="1.0" encoding="UTF-8" standalone="yes"?>
<Relationships xmlns="http://schemas.openxmlformats.org/package/2006/relationships"><Relationship Id="rId13" Type="http://schemas.openxmlformats.org/officeDocument/2006/relationships/slideLayout" Target="../slideLayouts/slideLayout182.xml"/><Relationship Id="rId18" Type="http://schemas.openxmlformats.org/officeDocument/2006/relationships/slideLayout" Target="../slideLayouts/slideLayout187.xml"/><Relationship Id="rId26" Type="http://schemas.openxmlformats.org/officeDocument/2006/relationships/slideLayout" Target="../slideLayouts/slideLayout195.xml"/><Relationship Id="rId39" Type="http://schemas.openxmlformats.org/officeDocument/2006/relationships/slideLayout" Target="../slideLayouts/slideLayout208.xml"/><Relationship Id="rId21" Type="http://schemas.openxmlformats.org/officeDocument/2006/relationships/slideLayout" Target="../slideLayouts/slideLayout190.xml"/><Relationship Id="rId34" Type="http://schemas.openxmlformats.org/officeDocument/2006/relationships/slideLayout" Target="../slideLayouts/slideLayout203.xml"/><Relationship Id="rId42" Type="http://schemas.openxmlformats.org/officeDocument/2006/relationships/slideLayout" Target="../slideLayouts/slideLayout211.xml"/><Relationship Id="rId47" Type="http://schemas.openxmlformats.org/officeDocument/2006/relationships/slideLayout" Target="../slideLayouts/slideLayout216.xml"/><Relationship Id="rId50" Type="http://schemas.openxmlformats.org/officeDocument/2006/relationships/slideLayout" Target="../slideLayouts/slideLayout219.xml"/><Relationship Id="rId55" Type="http://schemas.openxmlformats.org/officeDocument/2006/relationships/slideLayout" Target="../slideLayouts/slideLayout224.xml"/><Relationship Id="rId7" Type="http://schemas.openxmlformats.org/officeDocument/2006/relationships/slideLayout" Target="../slideLayouts/slideLayout176.xml"/><Relationship Id="rId12" Type="http://schemas.openxmlformats.org/officeDocument/2006/relationships/slideLayout" Target="../slideLayouts/slideLayout181.xml"/><Relationship Id="rId17" Type="http://schemas.openxmlformats.org/officeDocument/2006/relationships/slideLayout" Target="../slideLayouts/slideLayout186.xml"/><Relationship Id="rId25" Type="http://schemas.openxmlformats.org/officeDocument/2006/relationships/slideLayout" Target="../slideLayouts/slideLayout194.xml"/><Relationship Id="rId33" Type="http://schemas.openxmlformats.org/officeDocument/2006/relationships/slideLayout" Target="../slideLayouts/slideLayout202.xml"/><Relationship Id="rId38" Type="http://schemas.openxmlformats.org/officeDocument/2006/relationships/slideLayout" Target="../slideLayouts/slideLayout207.xml"/><Relationship Id="rId46" Type="http://schemas.openxmlformats.org/officeDocument/2006/relationships/slideLayout" Target="../slideLayouts/slideLayout215.xml"/><Relationship Id="rId59" Type="http://schemas.openxmlformats.org/officeDocument/2006/relationships/image" Target="../media/image6.png"/><Relationship Id="rId2" Type="http://schemas.openxmlformats.org/officeDocument/2006/relationships/slideLayout" Target="../slideLayouts/slideLayout171.xml"/><Relationship Id="rId16" Type="http://schemas.openxmlformats.org/officeDocument/2006/relationships/slideLayout" Target="../slideLayouts/slideLayout185.xml"/><Relationship Id="rId20" Type="http://schemas.openxmlformats.org/officeDocument/2006/relationships/slideLayout" Target="../slideLayouts/slideLayout189.xml"/><Relationship Id="rId29" Type="http://schemas.openxmlformats.org/officeDocument/2006/relationships/slideLayout" Target="../slideLayouts/slideLayout198.xml"/><Relationship Id="rId41" Type="http://schemas.openxmlformats.org/officeDocument/2006/relationships/slideLayout" Target="../slideLayouts/slideLayout210.xml"/><Relationship Id="rId54" Type="http://schemas.openxmlformats.org/officeDocument/2006/relationships/slideLayout" Target="../slideLayouts/slideLayout223.xml"/><Relationship Id="rId1" Type="http://schemas.openxmlformats.org/officeDocument/2006/relationships/slideLayout" Target="../slideLayouts/slideLayout170.xml"/><Relationship Id="rId6" Type="http://schemas.openxmlformats.org/officeDocument/2006/relationships/slideLayout" Target="../slideLayouts/slideLayout175.xml"/><Relationship Id="rId11" Type="http://schemas.openxmlformats.org/officeDocument/2006/relationships/slideLayout" Target="../slideLayouts/slideLayout180.xml"/><Relationship Id="rId24" Type="http://schemas.openxmlformats.org/officeDocument/2006/relationships/slideLayout" Target="../slideLayouts/slideLayout193.xml"/><Relationship Id="rId32" Type="http://schemas.openxmlformats.org/officeDocument/2006/relationships/slideLayout" Target="../slideLayouts/slideLayout201.xml"/><Relationship Id="rId37" Type="http://schemas.openxmlformats.org/officeDocument/2006/relationships/slideLayout" Target="../slideLayouts/slideLayout206.xml"/><Relationship Id="rId40" Type="http://schemas.openxmlformats.org/officeDocument/2006/relationships/slideLayout" Target="../slideLayouts/slideLayout209.xml"/><Relationship Id="rId45" Type="http://schemas.openxmlformats.org/officeDocument/2006/relationships/slideLayout" Target="../slideLayouts/slideLayout214.xml"/><Relationship Id="rId53" Type="http://schemas.openxmlformats.org/officeDocument/2006/relationships/slideLayout" Target="../slideLayouts/slideLayout222.xml"/><Relationship Id="rId58" Type="http://schemas.openxmlformats.org/officeDocument/2006/relationships/tags" Target="../tags/tag115.xml"/><Relationship Id="rId5" Type="http://schemas.openxmlformats.org/officeDocument/2006/relationships/slideLayout" Target="../slideLayouts/slideLayout174.xml"/><Relationship Id="rId15" Type="http://schemas.openxmlformats.org/officeDocument/2006/relationships/slideLayout" Target="../slideLayouts/slideLayout184.xml"/><Relationship Id="rId23" Type="http://schemas.openxmlformats.org/officeDocument/2006/relationships/slideLayout" Target="../slideLayouts/slideLayout192.xml"/><Relationship Id="rId28" Type="http://schemas.openxmlformats.org/officeDocument/2006/relationships/slideLayout" Target="../slideLayouts/slideLayout197.xml"/><Relationship Id="rId36" Type="http://schemas.openxmlformats.org/officeDocument/2006/relationships/slideLayout" Target="../slideLayouts/slideLayout205.xml"/><Relationship Id="rId49" Type="http://schemas.openxmlformats.org/officeDocument/2006/relationships/slideLayout" Target="../slideLayouts/slideLayout218.xml"/><Relationship Id="rId57" Type="http://schemas.openxmlformats.org/officeDocument/2006/relationships/theme" Target="../theme/theme4.xml"/><Relationship Id="rId10" Type="http://schemas.openxmlformats.org/officeDocument/2006/relationships/slideLayout" Target="../slideLayouts/slideLayout179.xml"/><Relationship Id="rId19" Type="http://schemas.openxmlformats.org/officeDocument/2006/relationships/slideLayout" Target="../slideLayouts/slideLayout188.xml"/><Relationship Id="rId31" Type="http://schemas.openxmlformats.org/officeDocument/2006/relationships/slideLayout" Target="../slideLayouts/slideLayout200.xml"/><Relationship Id="rId44" Type="http://schemas.openxmlformats.org/officeDocument/2006/relationships/slideLayout" Target="../slideLayouts/slideLayout213.xml"/><Relationship Id="rId52" Type="http://schemas.openxmlformats.org/officeDocument/2006/relationships/slideLayout" Target="../slideLayouts/slideLayout221.xml"/><Relationship Id="rId4" Type="http://schemas.openxmlformats.org/officeDocument/2006/relationships/slideLayout" Target="../slideLayouts/slideLayout173.xml"/><Relationship Id="rId9" Type="http://schemas.openxmlformats.org/officeDocument/2006/relationships/slideLayout" Target="../slideLayouts/slideLayout178.xml"/><Relationship Id="rId14" Type="http://schemas.openxmlformats.org/officeDocument/2006/relationships/slideLayout" Target="../slideLayouts/slideLayout183.xml"/><Relationship Id="rId22" Type="http://schemas.openxmlformats.org/officeDocument/2006/relationships/slideLayout" Target="../slideLayouts/slideLayout191.xml"/><Relationship Id="rId27" Type="http://schemas.openxmlformats.org/officeDocument/2006/relationships/slideLayout" Target="../slideLayouts/slideLayout196.xml"/><Relationship Id="rId30" Type="http://schemas.openxmlformats.org/officeDocument/2006/relationships/slideLayout" Target="../slideLayouts/slideLayout199.xml"/><Relationship Id="rId35" Type="http://schemas.openxmlformats.org/officeDocument/2006/relationships/slideLayout" Target="../slideLayouts/slideLayout204.xml"/><Relationship Id="rId43" Type="http://schemas.openxmlformats.org/officeDocument/2006/relationships/slideLayout" Target="../slideLayouts/slideLayout212.xml"/><Relationship Id="rId48" Type="http://schemas.openxmlformats.org/officeDocument/2006/relationships/slideLayout" Target="../slideLayouts/slideLayout217.xml"/><Relationship Id="rId56" Type="http://schemas.openxmlformats.org/officeDocument/2006/relationships/slideLayout" Target="../slideLayouts/slideLayout225.xml"/><Relationship Id="rId8" Type="http://schemas.openxmlformats.org/officeDocument/2006/relationships/slideLayout" Target="../slideLayouts/slideLayout177.xml"/><Relationship Id="rId51" Type="http://schemas.openxmlformats.org/officeDocument/2006/relationships/slideLayout" Target="../slideLayouts/slideLayout220.xml"/><Relationship Id="rId3" Type="http://schemas.openxmlformats.org/officeDocument/2006/relationships/slideLayout" Target="../slideLayouts/slideLayout172.xml"/></Relationships>
</file>

<file path=ppt/slideMasters/_rels/slideMaster5.xml.rels><?xml version="1.0" encoding="UTF-8" standalone="yes"?>
<Relationships xmlns="http://schemas.openxmlformats.org/package/2006/relationships"><Relationship Id="rId8" Type="http://schemas.openxmlformats.org/officeDocument/2006/relationships/theme" Target="../theme/theme5.xml"/><Relationship Id="rId3" Type="http://schemas.openxmlformats.org/officeDocument/2006/relationships/slideLayout" Target="../slideLayouts/slideLayout228.xml"/><Relationship Id="rId7" Type="http://schemas.openxmlformats.org/officeDocument/2006/relationships/slideLayout" Target="../slideLayouts/slideLayout232.xml"/><Relationship Id="rId2" Type="http://schemas.openxmlformats.org/officeDocument/2006/relationships/slideLayout" Target="../slideLayouts/slideLayout227.xml"/><Relationship Id="rId1" Type="http://schemas.openxmlformats.org/officeDocument/2006/relationships/slideLayout" Target="../slideLayouts/slideLayout226.xml"/><Relationship Id="rId6" Type="http://schemas.openxmlformats.org/officeDocument/2006/relationships/slideLayout" Target="../slideLayouts/slideLayout231.xml"/><Relationship Id="rId5" Type="http://schemas.openxmlformats.org/officeDocument/2006/relationships/slideLayout" Target="../slideLayouts/slideLayout230.xml"/><Relationship Id="rId10" Type="http://schemas.openxmlformats.org/officeDocument/2006/relationships/image" Target="../media/image1.wmf"/><Relationship Id="rId4" Type="http://schemas.openxmlformats.org/officeDocument/2006/relationships/slideLayout" Target="../slideLayouts/slideLayout229.xml"/><Relationship Id="rId9" Type="http://schemas.openxmlformats.org/officeDocument/2006/relationships/tags" Target="../tags/tag172.xml"/></Relationships>
</file>

<file path=ppt/slideMasters/_rels/slideMaster6.xml.rels><?xml version="1.0" encoding="UTF-8" standalone="yes"?>
<Relationships xmlns="http://schemas.openxmlformats.org/package/2006/relationships"><Relationship Id="rId13" Type="http://schemas.openxmlformats.org/officeDocument/2006/relationships/slideLayout" Target="../slideLayouts/slideLayout245.xml"/><Relationship Id="rId18" Type="http://schemas.openxmlformats.org/officeDocument/2006/relationships/slideLayout" Target="../slideLayouts/slideLayout250.xml"/><Relationship Id="rId26" Type="http://schemas.openxmlformats.org/officeDocument/2006/relationships/slideLayout" Target="../slideLayouts/slideLayout258.xml"/><Relationship Id="rId39" Type="http://schemas.openxmlformats.org/officeDocument/2006/relationships/slideLayout" Target="../slideLayouts/slideLayout271.xml"/><Relationship Id="rId21" Type="http://schemas.openxmlformats.org/officeDocument/2006/relationships/slideLayout" Target="../slideLayouts/slideLayout253.xml"/><Relationship Id="rId34" Type="http://schemas.openxmlformats.org/officeDocument/2006/relationships/slideLayout" Target="../slideLayouts/slideLayout266.xml"/><Relationship Id="rId42" Type="http://schemas.openxmlformats.org/officeDocument/2006/relationships/slideLayout" Target="../slideLayouts/slideLayout274.xml"/><Relationship Id="rId47" Type="http://schemas.openxmlformats.org/officeDocument/2006/relationships/slideLayout" Target="../slideLayouts/slideLayout279.xml"/><Relationship Id="rId50" Type="http://schemas.openxmlformats.org/officeDocument/2006/relationships/slideLayout" Target="../slideLayouts/slideLayout282.xml"/><Relationship Id="rId55" Type="http://schemas.openxmlformats.org/officeDocument/2006/relationships/slideLayout" Target="../slideLayouts/slideLayout287.xml"/><Relationship Id="rId7" Type="http://schemas.openxmlformats.org/officeDocument/2006/relationships/slideLayout" Target="../slideLayouts/slideLayout239.xml"/><Relationship Id="rId12" Type="http://schemas.openxmlformats.org/officeDocument/2006/relationships/slideLayout" Target="../slideLayouts/slideLayout244.xml"/><Relationship Id="rId17" Type="http://schemas.openxmlformats.org/officeDocument/2006/relationships/slideLayout" Target="../slideLayouts/slideLayout249.xml"/><Relationship Id="rId25" Type="http://schemas.openxmlformats.org/officeDocument/2006/relationships/slideLayout" Target="../slideLayouts/slideLayout257.xml"/><Relationship Id="rId33" Type="http://schemas.openxmlformats.org/officeDocument/2006/relationships/slideLayout" Target="../slideLayouts/slideLayout265.xml"/><Relationship Id="rId38" Type="http://schemas.openxmlformats.org/officeDocument/2006/relationships/slideLayout" Target="../slideLayouts/slideLayout270.xml"/><Relationship Id="rId46" Type="http://schemas.openxmlformats.org/officeDocument/2006/relationships/slideLayout" Target="../slideLayouts/slideLayout278.xml"/><Relationship Id="rId59" Type="http://schemas.openxmlformats.org/officeDocument/2006/relationships/image" Target="../media/image1.wmf"/><Relationship Id="rId2" Type="http://schemas.openxmlformats.org/officeDocument/2006/relationships/slideLayout" Target="../slideLayouts/slideLayout234.xml"/><Relationship Id="rId16" Type="http://schemas.openxmlformats.org/officeDocument/2006/relationships/slideLayout" Target="../slideLayouts/slideLayout248.xml"/><Relationship Id="rId20" Type="http://schemas.openxmlformats.org/officeDocument/2006/relationships/slideLayout" Target="../slideLayouts/slideLayout252.xml"/><Relationship Id="rId29" Type="http://schemas.openxmlformats.org/officeDocument/2006/relationships/slideLayout" Target="../slideLayouts/slideLayout261.xml"/><Relationship Id="rId41" Type="http://schemas.openxmlformats.org/officeDocument/2006/relationships/slideLayout" Target="../slideLayouts/slideLayout273.xml"/><Relationship Id="rId54" Type="http://schemas.openxmlformats.org/officeDocument/2006/relationships/slideLayout" Target="../slideLayouts/slideLayout286.xml"/><Relationship Id="rId1" Type="http://schemas.openxmlformats.org/officeDocument/2006/relationships/slideLayout" Target="../slideLayouts/slideLayout233.xml"/><Relationship Id="rId6" Type="http://schemas.openxmlformats.org/officeDocument/2006/relationships/slideLayout" Target="../slideLayouts/slideLayout238.xml"/><Relationship Id="rId11" Type="http://schemas.openxmlformats.org/officeDocument/2006/relationships/slideLayout" Target="../slideLayouts/slideLayout243.xml"/><Relationship Id="rId24" Type="http://schemas.openxmlformats.org/officeDocument/2006/relationships/slideLayout" Target="../slideLayouts/slideLayout256.xml"/><Relationship Id="rId32" Type="http://schemas.openxmlformats.org/officeDocument/2006/relationships/slideLayout" Target="../slideLayouts/slideLayout264.xml"/><Relationship Id="rId37" Type="http://schemas.openxmlformats.org/officeDocument/2006/relationships/slideLayout" Target="../slideLayouts/slideLayout269.xml"/><Relationship Id="rId40" Type="http://schemas.openxmlformats.org/officeDocument/2006/relationships/slideLayout" Target="../slideLayouts/slideLayout272.xml"/><Relationship Id="rId45" Type="http://schemas.openxmlformats.org/officeDocument/2006/relationships/slideLayout" Target="../slideLayouts/slideLayout277.xml"/><Relationship Id="rId53" Type="http://schemas.openxmlformats.org/officeDocument/2006/relationships/slideLayout" Target="../slideLayouts/slideLayout285.xml"/><Relationship Id="rId58" Type="http://schemas.openxmlformats.org/officeDocument/2006/relationships/tags" Target="../tags/tag175.xml"/><Relationship Id="rId5" Type="http://schemas.openxmlformats.org/officeDocument/2006/relationships/slideLayout" Target="../slideLayouts/slideLayout237.xml"/><Relationship Id="rId15" Type="http://schemas.openxmlformats.org/officeDocument/2006/relationships/slideLayout" Target="../slideLayouts/slideLayout247.xml"/><Relationship Id="rId23" Type="http://schemas.openxmlformats.org/officeDocument/2006/relationships/slideLayout" Target="../slideLayouts/slideLayout255.xml"/><Relationship Id="rId28" Type="http://schemas.openxmlformats.org/officeDocument/2006/relationships/slideLayout" Target="../slideLayouts/slideLayout260.xml"/><Relationship Id="rId36" Type="http://schemas.openxmlformats.org/officeDocument/2006/relationships/slideLayout" Target="../slideLayouts/slideLayout268.xml"/><Relationship Id="rId49" Type="http://schemas.openxmlformats.org/officeDocument/2006/relationships/slideLayout" Target="../slideLayouts/slideLayout281.xml"/><Relationship Id="rId57" Type="http://schemas.openxmlformats.org/officeDocument/2006/relationships/theme" Target="../theme/theme6.xml"/><Relationship Id="rId10" Type="http://schemas.openxmlformats.org/officeDocument/2006/relationships/slideLayout" Target="../slideLayouts/slideLayout242.xml"/><Relationship Id="rId19" Type="http://schemas.openxmlformats.org/officeDocument/2006/relationships/slideLayout" Target="../slideLayouts/slideLayout251.xml"/><Relationship Id="rId31" Type="http://schemas.openxmlformats.org/officeDocument/2006/relationships/slideLayout" Target="../slideLayouts/slideLayout263.xml"/><Relationship Id="rId44" Type="http://schemas.openxmlformats.org/officeDocument/2006/relationships/slideLayout" Target="../slideLayouts/slideLayout276.xml"/><Relationship Id="rId52" Type="http://schemas.openxmlformats.org/officeDocument/2006/relationships/slideLayout" Target="../slideLayouts/slideLayout284.xml"/><Relationship Id="rId4" Type="http://schemas.openxmlformats.org/officeDocument/2006/relationships/slideLayout" Target="../slideLayouts/slideLayout236.xml"/><Relationship Id="rId9" Type="http://schemas.openxmlformats.org/officeDocument/2006/relationships/slideLayout" Target="../slideLayouts/slideLayout241.xml"/><Relationship Id="rId14" Type="http://schemas.openxmlformats.org/officeDocument/2006/relationships/slideLayout" Target="../slideLayouts/slideLayout246.xml"/><Relationship Id="rId22" Type="http://schemas.openxmlformats.org/officeDocument/2006/relationships/slideLayout" Target="../slideLayouts/slideLayout254.xml"/><Relationship Id="rId27" Type="http://schemas.openxmlformats.org/officeDocument/2006/relationships/slideLayout" Target="../slideLayouts/slideLayout259.xml"/><Relationship Id="rId30" Type="http://schemas.openxmlformats.org/officeDocument/2006/relationships/slideLayout" Target="../slideLayouts/slideLayout262.xml"/><Relationship Id="rId35" Type="http://schemas.openxmlformats.org/officeDocument/2006/relationships/slideLayout" Target="../slideLayouts/slideLayout267.xml"/><Relationship Id="rId43" Type="http://schemas.openxmlformats.org/officeDocument/2006/relationships/slideLayout" Target="../slideLayouts/slideLayout275.xml"/><Relationship Id="rId48" Type="http://schemas.openxmlformats.org/officeDocument/2006/relationships/slideLayout" Target="../slideLayouts/slideLayout280.xml"/><Relationship Id="rId56" Type="http://schemas.openxmlformats.org/officeDocument/2006/relationships/slideLayout" Target="../slideLayouts/slideLayout288.xml"/><Relationship Id="rId8" Type="http://schemas.openxmlformats.org/officeDocument/2006/relationships/slideLayout" Target="../slideLayouts/slideLayout240.xml"/><Relationship Id="rId51" Type="http://schemas.openxmlformats.org/officeDocument/2006/relationships/slideLayout" Target="../slideLayouts/slideLayout283.xml"/><Relationship Id="rId3" Type="http://schemas.openxmlformats.org/officeDocument/2006/relationships/slideLayout" Target="../slideLayouts/slideLayout235.xml"/></Relationships>
</file>

<file path=ppt/slideMasters/_rels/slideMaster7.xml.rels><?xml version="1.0" encoding="UTF-8" standalone="yes"?>
<Relationships xmlns="http://schemas.openxmlformats.org/package/2006/relationships"><Relationship Id="rId3" Type="http://schemas.openxmlformats.org/officeDocument/2006/relationships/slideLayout" Target="../slideLayouts/slideLayout291.xml"/><Relationship Id="rId7" Type="http://schemas.openxmlformats.org/officeDocument/2006/relationships/image" Target="../media/image9.png"/><Relationship Id="rId2" Type="http://schemas.openxmlformats.org/officeDocument/2006/relationships/slideLayout" Target="../slideLayouts/slideLayout290.xml"/><Relationship Id="rId1" Type="http://schemas.openxmlformats.org/officeDocument/2006/relationships/slideLayout" Target="../slideLayouts/slideLayout289.xml"/><Relationship Id="rId6" Type="http://schemas.openxmlformats.org/officeDocument/2006/relationships/image" Target="../media/image8.jpeg"/><Relationship Id="rId5" Type="http://schemas.openxmlformats.org/officeDocument/2006/relationships/tags" Target="../tags/tag232.xml"/><Relationship Id="rId4" Type="http://schemas.openxmlformats.org/officeDocument/2006/relationships/theme" Target="../theme/theme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descr="Ideally your title should fit on one line." title="Slide title"/>
          <p:cNvSpPr>
            <a:spLocks noGrp="1"/>
          </p:cNvSpPr>
          <p:nvPr>
            <p:ph type="title"/>
          </p:nvPr>
        </p:nvSpPr>
        <p:spPr>
          <a:xfrm>
            <a:off x="720725" y="-1"/>
            <a:ext cx="5903913" cy="1080000"/>
          </a:xfrm>
          <a:prstGeom prst="rect">
            <a:avLst/>
          </a:prstGeom>
        </p:spPr>
        <p:txBody>
          <a:bodyPr vert="horz" lIns="0" tIns="0" rIns="0" bIns="0" rtlCol="0" anchor="ctr">
            <a:normAutofit/>
          </a:bodyPr>
          <a:lstStyle/>
          <a:p>
            <a:r>
              <a:rPr lang="en-US"/>
              <a:t>Click to edit Master title style</a:t>
            </a:r>
            <a:endParaRPr lang="en-GB" dirty="0"/>
          </a:p>
        </p:txBody>
      </p:sp>
      <p:cxnSp>
        <p:nvCxnSpPr>
          <p:cNvPr id="70" name="Straight Connector 69"/>
          <p:cNvCxnSpPr/>
          <p:nvPr/>
        </p:nvCxnSpPr>
        <p:spPr bwMode="auto">
          <a:xfrm>
            <a:off x="-3083" y="1079500"/>
            <a:ext cx="9144000"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81" name="Straight Connector 80"/>
          <p:cNvCxnSpPr/>
          <p:nvPr/>
        </p:nvCxnSpPr>
        <p:spPr bwMode="auto">
          <a:xfrm>
            <a:off x="-3083" y="6480000"/>
            <a:ext cx="9147083" cy="0"/>
          </a:xfrm>
          <a:prstGeom prst="line">
            <a:avLst/>
          </a:prstGeom>
          <a:ln w="3175"/>
        </p:spPr>
        <p:style>
          <a:lnRef idx="1">
            <a:schemeClr val="accent1"/>
          </a:lnRef>
          <a:fillRef idx="0">
            <a:schemeClr val="accent1"/>
          </a:fillRef>
          <a:effectRef idx="0">
            <a:schemeClr val="accent1"/>
          </a:effectRef>
          <a:fontRef idx="minor">
            <a:schemeClr val="tx1"/>
          </a:fontRef>
        </p:style>
      </p:cxnSp>
      <p:sp>
        <p:nvSpPr>
          <p:cNvPr id="55" name="Text Placeholder 2" descr="First level - paragraph text&#10;Second level - bullet 1&#10;Third level - bullet 2&#10;&#10;No more than 100 words per slide" title="Main body text"/>
          <p:cNvSpPr>
            <a:spLocks noGrp="1"/>
          </p:cNvSpPr>
          <p:nvPr>
            <p:ph type="body" idx="1"/>
          </p:nvPr>
        </p:nvSpPr>
        <p:spPr>
          <a:xfrm>
            <a:off x="720726" y="1800225"/>
            <a:ext cx="7704137" cy="4140200"/>
          </a:xfrm>
          <a:prstGeom prst="rect">
            <a:avLst/>
          </a:prstGeom>
        </p:spPr>
        <p:txBody>
          <a:bodyPr vert="horz" lIns="0" tIns="0" rIns="0" bIns="0" rtlCol="0">
            <a:no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56"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latin typeface="Franklin Gothic Book"/>
                <a:cs typeface="Franklin Gothic Book"/>
              </a:defRPr>
            </a:lvl1pPr>
          </a:lstStyle>
          <a:p>
            <a:fld id="{8B6E079F-0502-CC4C-9C8B-39554E94F19E}" type="datetime3">
              <a:rPr lang="en-GB" smtClean="0"/>
              <a:pPr/>
              <a:t>20 February, 2019</a:t>
            </a:fld>
            <a:endParaRPr lang="en-GB" dirty="0"/>
          </a:p>
        </p:txBody>
      </p:sp>
      <p:sp>
        <p:nvSpPr>
          <p:cNvPr id="57" name="Footer Placeholder 4"/>
          <p:cNvSpPr>
            <a:spLocks noGrp="1"/>
          </p:cNvSpPr>
          <p:nvPr>
            <p:ph type="ftr" sz="quarter" idx="3"/>
          </p:nvPr>
        </p:nvSpPr>
        <p:spPr>
          <a:xfrm>
            <a:off x="0" y="6480000"/>
            <a:ext cx="9144000" cy="378000"/>
          </a:xfrm>
          <a:prstGeom prst="rect">
            <a:avLst/>
          </a:prstGeom>
        </p:spPr>
        <p:txBody>
          <a:bodyPr lIns="0" tIns="0" rIns="0" bIns="0" anchor="ctr"/>
          <a:lstStyle>
            <a:lvl1pPr algn="ctr">
              <a:defRPr lang="en-GB"/>
            </a:lvl1pPr>
          </a:lstStyle>
          <a:p>
            <a:endParaRPr lang="en-GB"/>
          </a:p>
        </p:txBody>
      </p:sp>
      <p:sp>
        <p:nvSpPr>
          <p:cNvPr id="59"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latin typeface="Franklin Gothic Book"/>
                <a:cs typeface="Franklin Gothic Book"/>
              </a:defRPr>
            </a:lvl1pPr>
          </a:lstStyle>
          <a:p>
            <a:fld id="{71F9F866-B438-9445-8D9F-1F8FF6608833}" type="slidenum">
              <a:rPr lang="en-GB" smtClean="0"/>
              <a:pPr/>
              <a:t>‹#›</a:t>
            </a:fld>
            <a:endParaRPr lang="en-GB" dirty="0"/>
          </a:p>
        </p:txBody>
      </p:sp>
      <p:pic>
        <p:nvPicPr>
          <p:cNvPr id="10" name="Picture 9"/>
          <p:cNvPicPr>
            <a:picLocks noChangeAspect="1"/>
          </p:cNvPicPr>
          <p:nvPr/>
        </p:nvPicPr>
        <p:blipFill>
          <a:blip r:embed="rId59" cstate="print">
            <a:extLst>
              <a:ext uri="{28A0092B-C50C-407E-A947-70E740481C1C}">
                <a14:useLocalDpi xmlns:a14="http://schemas.microsoft.com/office/drawing/2010/main" val="0"/>
              </a:ext>
            </a:extLst>
          </a:blip>
          <a:stretch>
            <a:fillRect/>
          </a:stretch>
        </p:blipFill>
        <p:spPr>
          <a:xfrm>
            <a:off x="7055149" y="228600"/>
            <a:ext cx="1369714" cy="720000"/>
          </a:xfrm>
          <a:prstGeom prst="rect">
            <a:avLst/>
          </a:prstGeom>
        </p:spPr>
      </p:pic>
    </p:spTree>
  </p:cSld>
  <p:clrMap bg1="lt1" tx1="dk1" bg2="lt2" tx2="dk2" accent1="accent1" accent2="accent2" accent3="accent3" accent4="accent4" accent5="accent5" accent6="accent6" hlink="hlink" folHlink="folHlink"/>
  <p:sldLayoutIdLst>
    <p:sldLayoutId id="2147483987" r:id="rId1"/>
    <p:sldLayoutId id="2147483980" r:id="rId2"/>
    <p:sldLayoutId id="2147483981" r:id="rId3"/>
    <p:sldLayoutId id="2147483886" r:id="rId4"/>
    <p:sldLayoutId id="2147483988" r:id="rId5"/>
    <p:sldLayoutId id="2147483825" r:id="rId6"/>
    <p:sldLayoutId id="2147483935" r:id="rId7"/>
    <p:sldLayoutId id="2147483949" r:id="rId8"/>
    <p:sldLayoutId id="2147483826" r:id="rId9"/>
    <p:sldLayoutId id="2147484002" r:id="rId10"/>
    <p:sldLayoutId id="2147484003" r:id="rId11"/>
    <p:sldLayoutId id="2147484004" r:id="rId12"/>
    <p:sldLayoutId id="2147484005" r:id="rId13"/>
    <p:sldLayoutId id="2147483953" r:id="rId14"/>
    <p:sldLayoutId id="2147483954" r:id="rId15"/>
    <p:sldLayoutId id="2147483952" r:id="rId16"/>
    <p:sldLayoutId id="2147483827" r:id="rId17"/>
    <p:sldLayoutId id="2147483937" r:id="rId18"/>
    <p:sldLayoutId id="2147483989" r:id="rId19"/>
    <p:sldLayoutId id="2147483974" r:id="rId20"/>
    <p:sldLayoutId id="2147483979" r:id="rId21"/>
    <p:sldLayoutId id="2147483957" r:id="rId22"/>
    <p:sldLayoutId id="2147483992" r:id="rId23"/>
    <p:sldLayoutId id="2147483823" r:id="rId24"/>
    <p:sldLayoutId id="2147483943" r:id="rId25"/>
    <p:sldLayoutId id="2147483822" r:id="rId26"/>
    <p:sldLayoutId id="2147483966" r:id="rId27"/>
    <p:sldLayoutId id="2147483939" r:id="rId28"/>
    <p:sldLayoutId id="2147483824" r:id="rId29"/>
    <p:sldLayoutId id="2147483940" r:id="rId30"/>
    <p:sldLayoutId id="2147483893" r:id="rId31"/>
    <p:sldLayoutId id="2147483941" r:id="rId32"/>
    <p:sldLayoutId id="2147483888" r:id="rId33"/>
    <p:sldLayoutId id="2147483892" r:id="rId34"/>
    <p:sldLayoutId id="2147483887" r:id="rId35"/>
    <p:sldLayoutId id="2147483889" r:id="rId36"/>
    <p:sldLayoutId id="2147483891" r:id="rId37"/>
    <p:sldLayoutId id="2147483890" r:id="rId38"/>
    <p:sldLayoutId id="2147483934" r:id="rId39"/>
    <p:sldLayoutId id="2147483918" r:id="rId40"/>
    <p:sldLayoutId id="2147483919" r:id="rId41"/>
    <p:sldLayoutId id="2147483912" r:id="rId42"/>
    <p:sldLayoutId id="2147483913" r:id="rId43"/>
    <p:sldLayoutId id="2147483911" r:id="rId44"/>
    <p:sldLayoutId id="2147483915" r:id="rId45"/>
    <p:sldLayoutId id="2147483914" r:id="rId46"/>
    <p:sldLayoutId id="2147483916" r:id="rId47"/>
    <p:sldLayoutId id="2147483833" r:id="rId48"/>
    <p:sldLayoutId id="2147483993" r:id="rId49"/>
    <p:sldLayoutId id="2147483968" r:id="rId50"/>
    <p:sldLayoutId id="2147483969" r:id="rId51"/>
    <p:sldLayoutId id="2147483970" r:id="rId52"/>
    <p:sldLayoutId id="2147483971" r:id="rId53"/>
    <p:sldLayoutId id="2147483972" r:id="rId54"/>
    <p:sldLayoutId id="2147483973" r:id="rId55"/>
    <p:sldLayoutId id="2147484502" r:id="rId56"/>
    <p:sldLayoutId id="2147484507" r:id="rId57"/>
  </p:sldLayoutIdLst>
  <p:hf hdr="0"/>
  <p:txStyles>
    <p:titleStyle>
      <a:lvl1pPr algn="l" rtl="0" eaLnBrk="1" fontAlgn="base" hangingPunct="1">
        <a:spcBef>
          <a:spcPct val="0"/>
        </a:spcBef>
        <a:spcAft>
          <a:spcPct val="0"/>
        </a:spcAft>
        <a:defRPr sz="2800" b="0" i="0" kern="1200">
          <a:solidFill>
            <a:schemeClr val="accent1"/>
          </a:solidFill>
          <a:latin typeface="Bodoni MT" panose="02070603080606020203" pitchFamily="18" charset="0"/>
          <a:ea typeface="ＭＳ Ｐゴシック" charset="0"/>
          <a:cs typeface="Bodoni MT" panose="02070603080606020203" pitchFamily="18" charset="0"/>
        </a:defRPr>
      </a:lvl1pPr>
      <a:lvl2pPr algn="l" rtl="0" eaLnBrk="1" fontAlgn="base" hangingPunct="1">
        <a:spcBef>
          <a:spcPct val="0"/>
        </a:spcBef>
        <a:spcAft>
          <a:spcPct val="0"/>
        </a:spcAft>
        <a:defRPr sz="2800">
          <a:solidFill>
            <a:schemeClr val="bg1"/>
          </a:solidFill>
          <a:latin typeface="Arial" charset="0"/>
          <a:ea typeface="ＭＳ Ｐゴシック" charset="0"/>
          <a:cs typeface="Arial" charset="0"/>
        </a:defRPr>
      </a:lvl2pPr>
      <a:lvl3pPr algn="l" rtl="0" eaLnBrk="1" fontAlgn="base" hangingPunct="1">
        <a:spcBef>
          <a:spcPct val="0"/>
        </a:spcBef>
        <a:spcAft>
          <a:spcPct val="0"/>
        </a:spcAft>
        <a:defRPr sz="2800">
          <a:solidFill>
            <a:schemeClr val="bg1"/>
          </a:solidFill>
          <a:latin typeface="Arial" charset="0"/>
          <a:ea typeface="ＭＳ Ｐゴシック" charset="0"/>
          <a:cs typeface="Arial" charset="0"/>
        </a:defRPr>
      </a:lvl3pPr>
      <a:lvl4pPr algn="l" rtl="0" eaLnBrk="1" fontAlgn="base" hangingPunct="1">
        <a:spcBef>
          <a:spcPct val="0"/>
        </a:spcBef>
        <a:spcAft>
          <a:spcPct val="0"/>
        </a:spcAft>
        <a:defRPr sz="2800">
          <a:solidFill>
            <a:schemeClr val="bg1"/>
          </a:solidFill>
          <a:latin typeface="Arial" charset="0"/>
          <a:ea typeface="ＭＳ Ｐゴシック" charset="0"/>
          <a:cs typeface="Arial" charset="0"/>
        </a:defRPr>
      </a:lvl4pPr>
      <a:lvl5pPr algn="l" rtl="0" eaLnBrk="1" fontAlgn="base" hangingPunct="1">
        <a:spcBef>
          <a:spcPct val="0"/>
        </a:spcBef>
        <a:spcAft>
          <a:spcPct val="0"/>
        </a:spcAft>
        <a:defRPr sz="2800">
          <a:solidFill>
            <a:schemeClr val="bg1"/>
          </a:solidFill>
          <a:latin typeface="Arial" charset="0"/>
          <a:ea typeface="ＭＳ Ｐゴシック" charset="0"/>
          <a:cs typeface="Arial" charset="0"/>
        </a:defRPr>
      </a:lvl5pPr>
      <a:lvl6pPr marL="457200" algn="l" rtl="0" eaLnBrk="1" fontAlgn="base" hangingPunct="1">
        <a:spcBef>
          <a:spcPct val="0"/>
        </a:spcBef>
        <a:spcAft>
          <a:spcPct val="0"/>
        </a:spcAft>
        <a:defRPr sz="2800">
          <a:solidFill>
            <a:schemeClr val="bg1"/>
          </a:solidFill>
          <a:latin typeface="Arial" charset="0"/>
          <a:cs typeface="Arial" charset="0"/>
        </a:defRPr>
      </a:lvl6pPr>
      <a:lvl7pPr marL="914400" algn="l" rtl="0" eaLnBrk="1" fontAlgn="base" hangingPunct="1">
        <a:spcBef>
          <a:spcPct val="0"/>
        </a:spcBef>
        <a:spcAft>
          <a:spcPct val="0"/>
        </a:spcAft>
        <a:defRPr sz="2800">
          <a:solidFill>
            <a:schemeClr val="bg1"/>
          </a:solidFill>
          <a:latin typeface="Arial" charset="0"/>
          <a:cs typeface="Arial" charset="0"/>
        </a:defRPr>
      </a:lvl7pPr>
      <a:lvl8pPr marL="1371600" algn="l" rtl="0" eaLnBrk="1" fontAlgn="base" hangingPunct="1">
        <a:spcBef>
          <a:spcPct val="0"/>
        </a:spcBef>
        <a:spcAft>
          <a:spcPct val="0"/>
        </a:spcAft>
        <a:defRPr sz="2800">
          <a:solidFill>
            <a:schemeClr val="bg1"/>
          </a:solidFill>
          <a:latin typeface="Arial" charset="0"/>
          <a:cs typeface="Arial" charset="0"/>
        </a:defRPr>
      </a:lvl8pPr>
      <a:lvl9pPr marL="1828800" algn="l" rtl="0" eaLnBrk="1" fontAlgn="base" hangingPunct="1">
        <a:spcBef>
          <a:spcPct val="0"/>
        </a:spcBef>
        <a:spcAft>
          <a:spcPct val="0"/>
        </a:spcAft>
        <a:defRPr sz="2800">
          <a:solidFill>
            <a:schemeClr val="bg1"/>
          </a:solidFill>
          <a:latin typeface="Arial" charset="0"/>
          <a:cs typeface="Arial" charset="0"/>
        </a:defRPr>
      </a:lvl9pPr>
    </p:titleStyle>
    <p:bodyStyle>
      <a:lvl1pPr marL="0" indent="0" algn="l" rtl="0" eaLnBrk="1" fontAlgn="base" hangingPunct="1">
        <a:lnSpc>
          <a:spcPct val="100000"/>
        </a:lnSpc>
        <a:spcBef>
          <a:spcPts val="0"/>
        </a:spcBef>
        <a:spcAft>
          <a:spcPts val="1200"/>
        </a:spcAft>
        <a:buClrTx/>
        <a:buFontTx/>
        <a:buNone/>
        <a:defRPr lang="en-US" sz="2000" kern="1200" smtClean="0">
          <a:solidFill>
            <a:schemeClr val="tx1">
              <a:lumMod val="50000"/>
            </a:schemeClr>
          </a:solidFill>
          <a:latin typeface="Franklin Gothic Book"/>
          <a:ea typeface="ＭＳ Ｐゴシック" charset="0"/>
          <a:cs typeface="Franklin Gothic Book"/>
        </a:defRPr>
      </a:lvl1pPr>
      <a:lvl2pPr marL="179388" marR="0" indent="-179388" algn="l" defTabSz="914400" rtl="0" eaLnBrk="1" fontAlgn="base" latinLnBrk="0" hangingPunct="1">
        <a:lnSpc>
          <a:spcPct val="100000"/>
        </a:lnSpc>
        <a:spcBef>
          <a:spcPts val="0"/>
        </a:spcBef>
        <a:spcAft>
          <a:spcPts val="1200"/>
        </a:spcAft>
        <a:buClr>
          <a:srgbClr val="00539B"/>
        </a:buClr>
        <a:buSzTx/>
        <a:buFont typeface="Arial" charset="0"/>
        <a:buChar char="•"/>
        <a:tabLst/>
        <a:defRPr lang="en-US" sz="2000" kern="1200" smtClean="0">
          <a:solidFill>
            <a:schemeClr val="tx1">
              <a:lumMod val="50000"/>
            </a:schemeClr>
          </a:solidFill>
          <a:latin typeface="Franklin Gothic Book"/>
          <a:ea typeface="Franklin Gothic Book"/>
          <a:cs typeface="Franklin Gothic Book"/>
        </a:defRPr>
      </a:lvl2pPr>
      <a:lvl3pPr marL="360000" marR="0" indent="-180000" algn="l" defTabSz="914400" rtl="0" eaLnBrk="1" fontAlgn="base" latinLnBrk="0" hangingPunct="1">
        <a:lnSpc>
          <a:spcPct val="100000"/>
        </a:lnSpc>
        <a:spcBef>
          <a:spcPts val="0"/>
        </a:spcBef>
        <a:spcAft>
          <a:spcPts val="1200"/>
        </a:spcAft>
        <a:buClrTx/>
        <a:buSzTx/>
        <a:buFont typeface="Arial"/>
        <a:buChar char="•"/>
        <a:tabLst/>
        <a:defRPr lang="en-US" sz="2000" kern="1200" smtClean="0">
          <a:solidFill>
            <a:schemeClr val="tx1">
              <a:lumMod val="50000"/>
            </a:schemeClr>
          </a:solidFill>
          <a:latin typeface="Franklin Gothic Book"/>
          <a:ea typeface="Franklin Gothic Book"/>
          <a:cs typeface="Franklin Gothic Book"/>
        </a:defRPr>
      </a:lvl3pPr>
      <a:lvl4pPr marL="540000" marR="0" indent="-180000" algn="l" defTabSz="914400" rtl="0" eaLnBrk="1" fontAlgn="base" latinLnBrk="0" hangingPunct="1">
        <a:lnSpc>
          <a:spcPct val="100000"/>
        </a:lnSpc>
        <a:spcBef>
          <a:spcPts val="0"/>
        </a:spcBef>
        <a:spcAft>
          <a:spcPts val="1200"/>
        </a:spcAft>
        <a:buClrTx/>
        <a:buSzTx/>
        <a:buFont typeface="Arial" panose="020B0604020202020204" pitchFamily="34" charset="0"/>
        <a:buChar char="‒"/>
        <a:tabLst/>
        <a:defRPr lang="en-US" sz="2000" kern="1200" baseline="0" smtClean="0">
          <a:solidFill>
            <a:schemeClr val="tx1">
              <a:lumMod val="50000"/>
            </a:schemeClr>
          </a:solidFill>
          <a:latin typeface="Franklin Gothic Book"/>
          <a:ea typeface="Franklin Gothic Book"/>
          <a:cs typeface="Franklin Gothic Book"/>
        </a:defRPr>
      </a:lvl4pPr>
      <a:lvl5pPr marL="2057400" indent="0" algn="l" rtl="0" eaLnBrk="1" fontAlgn="base" hangingPunct="1">
        <a:lnSpc>
          <a:spcPct val="100000"/>
        </a:lnSpc>
        <a:spcBef>
          <a:spcPts val="0"/>
        </a:spcBef>
        <a:spcAft>
          <a:spcPts val="1200"/>
        </a:spcAft>
        <a:buFont typeface="Arial" charset="0"/>
        <a:buNone/>
        <a:defRPr sz="1200" kern="1200">
          <a:solidFill>
            <a:srgbClr val="929395"/>
          </a:solidFill>
          <a:latin typeface="Arial" pitchFamily="34" charset="0"/>
          <a:ea typeface="Arial" charset="0"/>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1" name="Picture 10"/>
          <p:cNvPicPr>
            <a:picLocks noChangeAspect="1"/>
          </p:cNvPicPr>
          <p:nvPr/>
        </p:nvPicPr>
        <p:blipFill>
          <a:blip r:embed="rId59" cstate="print">
            <a:extLst>
              <a:ext uri="{28A0092B-C50C-407E-A947-70E740481C1C}">
                <a14:useLocalDpi xmlns:a14="http://schemas.microsoft.com/office/drawing/2010/main" val="0"/>
              </a:ext>
            </a:extLst>
          </a:blip>
          <a:stretch>
            <a:fillRect/>
          </a:stretch>
        </p:blipFill>
        <p:spPr>
          <a:xfrm>
            <a:off x="6805792" y="106043"/>
            <a:ext cx="1868428" cy="944882"/>
          </a:xfrm>
          <a:prstGeom prst="rect">
            <a:avLst/>
          </a:prstGeom>
        </p:spPr>
      </p:pic>
      <p:sp>
        <p:nvSpPr>
          <p:cNvPr id="2" name="Title Placeholder 1" descr="Ideally your title should fit on one line." title="Slide title"/>
          <p:cNvSpPr>
            <a:spLocks noGrp="1"/>
          </p:cNvSpPr>
          <p:nvPr>
            <p:ph type="title"/>
          </p:nvPr>
        </p:nvSpPr>
        <p:spPr>
          <a:xfrm>
            <a:off x="720725" y="-1"/>
            <a:ext cx="5903913" cy="1080000"/>
          </a:xfrm>
          <a:prstGeom prst="rect">
            <a:avLst/>
          </a:prstGeom>
        </p:spPr>
        <p:txBody>
          <a:bodyPr vert="horz" lIns="0" tIns="0" rIns="0" bIns="0" rtlCol="0" anchor="ctr">
            <a:normAutofit/>
          </a:bodyPr>
          <a:lstStyle/>
          <a:p>
            <a:r>
              <a:rPr lang="en-US" dirty="0"/>
              <a:t>Click to edit Master title style</a:t>
            </a:r>
            <a:endParaRPr lang="en-GB" dirty="0"/>
          </a:p>
        </p:txBody>
      </p:sp>
      <p:cxnSp>
        <p:nvCxnSpPr>
          <p:cNvPr id="70" name="Straight Connector 69"/>
          <p:cNvCxnSpPr/>
          <p:nvPr/>
        </p:nvCxnSpPr>
        <p:spPr bwMode="auto">
          <a:xfrm>
            <a:off x="-3083" y="1079500"/>
            <a:ext cx="9144000"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81" name="Straight Connector 80"/>
          <p:cNvCxnSpPr/>
          <p:nvPr/>
        </p:nvCxnSpPr>
        <p:spPr bwMode="auto">
          <a:xfrm>
            <a:off x="-3083" y="6480000"/>
            <a:ext cx="9147083" cy="0"/>
          </a:xfrm>
          <a:prstGeom prst="line">
            <a:avLst/>
          </a:prstGeom>
          <a:ln w="3175"/>
        </p:spPr>
        <p:style>
          <a:lnRef idx="1">
            <a:schemeClr val="accent1"/>
          </a:lnRef>
          <a:fillRef idx="0">
            <a:schemeClr val="accent1"/>
          </a:fillRef>
          <a:effectRef idx="0">
            <a:schemeClr val="accent1"/>
          </a:effectRef>
          <a:fontRef idx="minor">
            <a:schemeClr val="tx1"/>
          </a:fontRef>
        </p:style>
      </p:cxnSp>
      <p:sp>
        <p:nvSpPr>
          <p:cNvPr id="55" name="Text Placeholder 2" descr="First level - paragraph text&#10;Second level - bullet 1&#10;Third level - bullet 2&#10;&#10;No more than 100 words per slide" title="Main body text"/>
          <p:cNvSpPr>
            <a:spLocks noGrp="1"/>
          </p:cNvSpPr>
          <p:nvPr>
            <p:ph type="body" idx="1"/>
          </p:nvPr>
        </p:nvSpPr>
        <p:spPr>
          <a:xfrm>
            <a:off x="720726" y="1800225"/>
            <a:ext cx="7704137" cy="4140200"/>
          </a:xfrm>
          <a:prstGeom prst="rect">
            <a:avLst/>
          </a:prstGeom>
        </p:spPr>
        <p:txBody>
          <a:bodyPr vert="horz" lIns="0" tIns="0" rIns="0" bIns="0" rtlCol="0">
            <a:no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56"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latin typeface="Franklin Gothic Book"/>
                <a:cs typeface="Franklin Gothic Book"/>
              </a:defRPr>
            </a:lvl1pPr>
          </a:lstStyle>
          <a:p>
            <a:fld id="{8B6E079F-0502-CC4C-9C8B-39554E94F19E}" type="datetime3">
              <a:rPr lang="en-GB" smtClean="0"/>
              <a:pPr/>
              <a:t>20 February, 2019</a:t>
            </a:fld>
            <a:endParaRPr lang="en-GB" dirty="0"/>
          </a:p>
        </p:txBody>
      </p:sp>
      <p:sp>
        <p:nvSpPr>
          <p:cNvPr id="57" name="Footer Placeholder 4"/>
          <p:cNvSpPr>
            <a:spLocks noGrp="1"/>
          </p:cNvSpPr>
          <p:nvPr>
            <p:ph type="ftr" sz="quarter" idx="3"/>
            <p:custDataLst>
              <p:tags r:id="rId58"/>
            </p:custDataLst>
          </p:nvPr>
        </p:nvSpPr>
        <p:spPr>
          <a:xfrm>
            <a:off x="0" y="6480000"/>
            <a:ext cx="9144000" cy="378000"/>
          </a:xfrm>
          <a:prstGeom prst="rect">
            <a:avLst/>
          </a:prstGeom>
        </p:spPr>
        <p:txBody>
          <a:bodyPr lIns="0" tIns="0" rIns="0" bIns="0" anchor="ctr"/>
          <a:lstStyle>
            <a:lvl1pPr algn="ctr">
              <a:defRPr lang="en-GB" sz="1000" b="0" i="0" u="none">
                <a:solidFill>
                  <a:srgbClr val="FFFFFF"/>
                </a:solidFill>
                <a:latin typeface="Arial"/>
              </a:defRPr>
            </a:lvl1pPr>
          </a:lstStyle>
          <a:p>
            <a:endParaRPr lang="en-GB" b="1"/>
          </a:p>
        </p:txBody>
      </p:sp>
      <p:sp>
        <p:nvSpPr>
          <p:cNvPr id="59"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latin typeface="Franklin Gothic Book"/>
                <a:cs typeface="Franklin Gothic Book"/>
              </a:defRPr>
            </a:lvl1pPr>
          </a:lstStyle>
          <a:p>
            <a:fld id="{71F9F866-B438-9445-8D9F-1F8FF6608833}" type="slidenum">
              <a:rPr lang="en-GB" smtClean="0"/>
              <a:pPr/>
              <a:t>‹#›</a:t>
            </a:fld>
            <a:endParaRPr lang="en-GB" dirty="0"/>
          </a:p>
        </p:txBody>
      </p:sp>
    </p:spTree>
    <p:extLst>
      <p:ext uri="{BB962C8B-B14F-4D97-AF65-F5344CB8AC3E}">
        <p14:creationId xmlns:p14="http://schemas.microsoft.com/office/powerpoint/2010/main" val="2356471517"/>
      </p:ext>
    </p:extLst>
  </p:cSld>
  <p:clrMap bg1="lt1" tx1="dk1" bg2="lt2" tx2="dk2" accent1="accent1" accent2="accent2" accent3="accent3" accent4="accent4" accent5="accent5" accent6="accent6" hlink="hlink" folHlink="folHlink"/>
  <p:sldLayoutIdLst>
    <p:sldLayoutId id="2147484365" r:id="rId1"/>
    <p:sldLayoutId id="2147484366" r:id="rId2"/>
    <p:sldLayoutId id="2147484367" r:id="rId3"/>
    <p:sldLayoutId id="2147484368" r:id="rId4"/>
    <p:sldLayoutId id="2147484369" r:id="rId5"/>
    <p:sldLayoutId id="2147484370" r:id="rId6"/>
    <p:sldLayoutId id="2147484371" r:id="rId7"/>
    <p:sldLayoutId id="2147484372" r:id="rId8"/>
    <p:sldLayoutId id="2147484373" r:id="rId9"/>
    <p:sldLayoutId id="2147484374" r:id="rId10"/>
    <p:sldLayoutId id="2147484375" r:id="rId11"/>
    <p:sldLayoutId id="2147484376" r:id="rId12"/>
    <p:sldLayoutId id="2147484377" r:id="rId13"/>
    <p:sldLayoutId id="2147484378" r:id="rId14"/>
    <p:sldLayoutId id="2147484379" r:id="rId15"/>
    <p:sldLayoutId id="2147484380" r:id="rId16"/>
    <p:sldLayoutId id="2147484381" r:id="rId17"/>
    <p:sldLayoutId id="2147484382" r:id="rId18"/>
    <p:sldLayoutId id="2147484383" r:id="rId19"/>
    <p:sldLayoutId id="2147484384" r:id="rId20"/>
    <p:sldLayoutId id="2147484385" r:id="rId21"/>
    <p:sldLayoutId id="2147484386" r:id="rId22"/>
    <p:sldLayoutId id="2147484387" r:id="rId23"/>
    <p:sldLayoutId id="2147484388" r:id="rId24"/>
    <p:sldLayoutId id="2147484389" r:id="rId25"/>
    <p:sldLayoutId id="2147484390" r:id="rId26"/>
    <p:sldLayoutId id="2147484391" r:id="rId27"/>
    <p:sldLayoutId id="2147484392" r:id="rId28"/>
    <p:sldLayoutId id="2147484393" r:id="rId29"/>
    <p:sldLayoutId id="2147484394" r:id="rId30"/>
    <p:sldLayoutId id="2147484395" r:id="rId31"/>
    <p:sldLayoutId id="2147484396" r:id="rId32"/>
    <p:sldLayoutId id="2147484397" r:id="rId33"/>
    <p:sldLayoutId id="2147484398" r:id="rId34"/>
    <p:sldLayoutId id="2147484399" r:id="rId35"/>
    <p:sldLayoutId id="2147484400" r:id="rId36"/>
    <p:sldLayoutId id="2147484401" r:id="rId37"/>
    <p:sldLayoutId id="2147484402" r:id="rId38"/>
    <p:sldLayoutId id="2147484403" r:id="rId39"/>
    <p:sldLayoutId id="2147484404" r:id="rId40"/>
    <p:sldLayoutId id="2147484405" r:id="rId41"/>
    <p:sldLayoutId id="2147484406" r:id="rId42"/>
    <p:sldLayoutId id="2147484407" r:id="rId43"/>
    <p:sldLayoutId id="2147484408" r:id="rId44"/>
    <p:sldLayoutId id="2147484409" r:id="rId45"/>
    <p:sldLayoutId id="2147484410" r:id="rId46"/>
    <p:sldLayoutId id="2147484411" r:id="rId47"/>
    <p:sldLayoutId id="2147484412" r:id="rId48"/>
    <p:sldLayoutId id="2147484413" r:id="rId49"/>
    <p:sldLayoutId id="2147484414" r:id="rId50"/>
    <p:sldLayoutId id="2147484415" r:id="rId51"/>
    <p:sldLayoutId id="2147484416" r:id="rId52"/>
    <p:sldLayoutId id="2147484417" r:id="rId53"/>
    <p:sldLayoutId id="2147484418" r:id="rId54"/>
    <p:sldLayoutId id="2147484419" r:id="rId55"/>
    <p:sldLayoutId id="2147484420" r:id="rId56"/>
  </p:sldLayoutIdLst>
  <p:hf hdr="0"/>
  <p:txStyles>
    <p:titleStyle>
      <a:lvl1pPr algn="l" rtl="0" eaLnBrk="0" fontAlgn="base" hangingPunct="0">
        <a:spcBef>
          <a:spcPct val="0"/>
        </a:spcBef>
        <a:spcAft>
          <a:spcPct val="0"/>
        </a:spcAft>
        <a:defRPr sz="2800" b="0" i="0" kern="1200">
          <a:solidFill>
            <a:schemeClr val="accent1"/>
          </a:solidFill>
          <a:latin typeface="Bodoni MT" panose="02070603080606020203" pitchFamily="18" charset="0"/>
          <a:ea typeface="ＭＳ Ｐゴシック" charset="0"/>
          <a:cs typeface="Bodoni MT" panose="02070603080606020203" pitchFamily="18" charset="0"/>
        </a:defRPr>
      </a:lvl1pPr>
      <a:lvl2pPr algn="l" rtl="0" eaLnBrk="0" fontAlgn="base" hangingPunct="0">
        <a:spcBef>
          <a:spcPct val="0"/>
        </a:spcBef>
        <a:spcAft>
          <a:spcPct val="0"/>
        </a:spcAft>
        <a:defRPr sz="2800">
          <a:solidFill>
            <a:schemeClr val="bg1"/>
          </a:solidFill>
          <a:latin typeface="Arial" charset="0"/>
          <a:ea typeface="ＭＳ Ｐゴシック" charset="0"/>
          <a:cs typeface="Arial" charset="0"/>
        </a:defRPr>
      </a:lvl2pPr>
      <a:lvl3pPr algn="l" rtl="0" eaLnBrk="0" fontAlgn="base" hangingPunct="0">
        <a:spcBef>
          <a:spcPct val="0"/>
        </a:spcBef>
        <a:spcAft>
          <a:spcPct val="0"/>
        </a:spcAft>
        <a:defRPr sz="2800">
          <a:solidFill>
            <a:schemeClr val="bg1"/>
          </a:solidFill>
          <a:latin typeface="Arial" charset="0"/>
          <a:ea typeface="ＭＳ Ｐゴシック" charset="0"/>
          <a:cs typeface="Arial" charset="0"/>
        </a:defRPr>
      </a:lvl3pPr>
      <a:lvl4pPr algn="l" rtl="0" eaLnBrk="0" fontAlgn="base" hangingPunct="0">
        <a:spcBef>
          <a:spcPct val="0"/>
        </a:spcBef>
        <a:spcAft>
          <a:spcPct val="0"/>
        </a:spcAft>
        <a:defRPr sz="2800">
          <a:solidFill>
            <a:schemeClr val="bg1"/>
          </a:solidFill>
          <a:latin typeface="Arial" charset="0"/>
          <a:ea typeface="ＭＳ Ｐゴシック" charset="0"/>
          <a:cs typeface="Arial" charset="0"/>
        </a:defRPr>
      </a:lvl4pPr>
      <a:lvl5pPr algn="l" rtl="0" eaLnBrk="0" fontAlgn="base" hangingPunct="0">
        <a:spcBef>
          <a:spcPct val="0"/>
        </a:spcBef>
        <a:spcAft>
          <a:spcPct val="0"/>
        </a:spcAft>
        <a:defRPr sz="2800">
          <a:solidFill>
            <a:schemeClr val="bg1"/>
          </a:solidFill>
          <a:latin typeface="Arial" charset="0"/>
          <a:ea typeface="ＭＳ Ｐゴシック" charset="0"/>
          <a:cs typeface="Arial" charset="0"/>
        </a:defRPr>
      </a:lvl5pPr>
      <a:lvl6pPr marL="457200" algn="l" rtl="0" fontAlgn="base">
        <a:spcBef>
          <a:spcPct val="0"/>
        </a:spcBef>
        <a:spcAft>
          <a:spcPct val="0"/>
        </a:spcAft>
        <a:defRPr sz="2800">
          <a:solidFill>
            <a:schemeClr val="bg1"/>
          </a:solidFill>
          <a:latin typeface="Arial" charset="0"/>
          <a:cs typeface="Arial" charset="0"/>
        </a:defRPr>
      </a:lvl6pPr>
      <a:lvl7pPr marL="914400" algn="l" rtl="0" fontAlgn="base">
        <a:spcBef>
          <a:spcPct val="0"/>
        </a:spcBef>
        <a:spcAft>
          <a:spcPct val="0"/>
        </a:spcAft>
        <a:defRPr sz="2800">
          <a:solidFill>
            <a:schemeClr val="bg1"/>
          </a:solidFill>
          <a:latin typeface="Arial" charset="0"/>
          <a:cs typeface="Arial" charset="0"/>
        </a:defRPr>
      </a:lvl7pPr>
      <a:lvl8pPr marL="1371600" algn="l" rtl="0" fontAlgn="base">
        <a:spcBef>
          <a:spcPct val="0"/>
        </a:spcBef>
        <a:spcAft>
          <a:spcPct val="0"/>
        </a:spcAft>
        <a:defRPr sz="2800">
          <a:solidFill>
            <a:schemeClr val="bg1"/>
          </a:solidFill>
          <a:latin typeface="Arial" charset="0"/>
          <a:cs typeface="Arial" charset="0"/>
        </a:defRPr>
      </a:lvl8pPr>
      <a:lvl9pPr marL="1828800" algn="l" rtl="0" fontAlgn="base">
        <a:spcBef>
          <a:spcPct val="0"/>
        </a:spcBef>
        <a:spcAft>
          <a:spcPct val="0"/>
        </a:spcAft>
        <a:defRPr sz="2800">
          <a:solidFill>
            <a:schemeClr val="bg1"/>
          </a:solidFill>
          <a:latin typeface="Arial" charset="0"/>
          <a:cs typeface="Arial" charset="0"/>
        </a:defRPr>
      </a:lvl9pPr>
    </p:titleStyle>
    <p:bodyStyle>
      <a:lvl1pPr marL="0" indent="0" algn="l" rtl="0" eaLnBrk="0" fontAlgn="base" hangingPunct="0">
        <a:lnSpc>
          <a:spcPct val="100000"/>
        </a:lnSpc>
        <a:spcBef>
          <a:spcPts val="0"/>
        </a:spcBef>
        <a:spcAft>
          <a:spcPts val="1200"/>
        </a:spcAft>
        <a:buClrTx/>
        <a:buFontTx/>
        <a:buNone/>
        <a:defRPr lang="en-US" sz="2000" kern="1200" smtClean="0">
          <a:solidFill>
            <a:schemeClr val="tx1">
              <a:lumMod val="50000"/>
            </a:schemeClr>
          </a:solidFill>
          <a:latin typeface="Franklin Gothic Book"/>
          <a:ea typeface="ＭＳ Ｐゴシック" charset="0"/>
          <a:cs typeface="Franklin Gothic Book"/>
        </a:defRPr>
      </a:lvl1pPr>
      <a:lvl2pPr marL="179388" marR="0" indent="-179388" algn="l" defTabSz="914400" rtl="0" eaLnBrk="0" fontAlgn="base" latinLnBrk="0" hangingPunct="0">
        <a:lnSpc>
          <a:spcPct val="100000"/>
        </a:lnSpc>
        <a:spcBef>
          <a:spcPts val="0"/>
        </a:spcBef>
        <a:spcAft>
          <a:spcPts val="1200"/>
        </a:spcAft>
        <a:buClr>
          <a:srgbClr val="00539B"/>
        </a:buClr>
        <a:buSzTx/>
        <a:buFont typeface="Arial" charset="0"/>
        <a:buChar char="•"/>
        <a:tabLst/>
        <a:defRPr lang="en-US" sz="2000" kern="1200" smtClean="0">
          <a:solidFill>
            <a:schemeClr val="tx1">
              <a:lumMod val="50000"/>
            </a:schemeClr>
          </a:solidFill>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lang="en-US" sz="2000" kern="1200" smtClean="0">
          <a:solidFill>
            <a:schemeClr val="tx1">
              <a:lumMod val="50000"/>
            </a:schemeClr>
          </a:solidFill>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1200"/>
        </a:spcAft>
        <a:buClrTx/>
        <a:buSzTx/>
        <a:buFont typeface="Arial" panose="020B0604020202020204" pitchFamily="34" charset="0"/>
        <a:buChar char="‒"/>
        <a:tabLst/>
        <a:defRPr lang="en-US" sz="2000" kern="1200" baseline="0" smtClean="0">
          <a:solidFill>
            <a:schemeClr val="tx1">
              <a:lumMod val="50000"/>
            </a:schemeClr>
          </a:solidFill>
          <a:latin typeface="Franklin Gothic Book"/>
          <a:ea typeface="Franklin Gothic Book"/>
          <a:cs typeface="Franklin Gothic Book"/>
        </a:defRPr>
      </a:lvl4pPr>
      <a:lvl5pPr marL="2057400" indent="0" algn="l" rtl="0" eaLnBrk="0" fontAlgn="base" hangingPunct="0">
        <a:lnSpc>
          <a:spcPct val="100000"/>
        </a:lnSpc>
        <a:spcBef>
          <a:spcPts val="0"/>
        </a:spcBef>
        <a:spcAft>
          <a:spcPts val="1200"/>
        </a:spcAft>
        <a:buFont typeface="Arial" charset="0"/>
        <a:buNone/>
        <a:defRPr sz="1200" kern="1200">
          <a:solidFill>
            <a:srgbClr val="929395"/>
          </a:solidFill>
          <a:latin typeface="Arial" pitchFamily="34" charset="0"/>
          <a:ea typeface="Arial" charset="0"/>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1" name="Picture 10"/>
          <p:cNvPicPr>
            <a:picLocks noChangeAspect="1"/>
          </p:cNvPicPr>
          <p:nvPr/>
        </p:nvPicPr>
        <p:blipFill>
          <a:blip r:embed="rId59" cstate="print">
            <a:extLst>
              <a:ext uri="{28A0092B-C50C-407E-A947-70E740481C1C}">
                <a14:useLocalDpi xmlns:a14="http://schemas.microsoft.com/office/drawing/2010/main" val="0"/>
              </a:ext>
            </a:extLst>
          </a:blip>
          <a:stretch>
            <a:fillRect/>
          </a:stretch>
        </p:blipFill>
        <p:spPr>
          <a:xfrm>
            <a:off x="6805792" y="106043"/>
            <a:ext cx="1868428" cy="944882"/>
          </a:xfrm>
          <a:prstGeom prst="rect">
            <a:avLst/>
          </a:prstGeom>
        </p:spPr>
      </p:pic>
      <p:sp>
        <p:nvSpPr>
          <p:cNvPr id="2" name="Title Placeholder 1" descr="Ideally your title should fit on one line." title="Slide title"/>
          <p:cNvSpPr>
            <a:spLocks noGrp="1"/>
          </p:cNvSpPr>
          <p:nvPr>
            <p:ph type="title"/>
          </p:nvPr>
        </p:nvSpPr>
        <p:spPr>
          <a:xfrm>
            <a:off x="720725" y="-1"/>
            <a:ext cx="5903913" cy="1080000"/>
          </a:xfrm>
          <a:prstGeom prst="rect">
            <a:avLst/>
          </a:prstGeom>
        </p:spPr>
        <p:txBody>
          <a:bodyPr vert="horz" lIns="0" tIns="0" rIns="0" bIns="0" rtlCol="0" anchor="ctr">
            <a:normAutofit/>
          </a:bodyPr>
          <a:lstStyle/>
          <a:p>
            <a:r>
              <a:rPr lang="en-US" dirty="0"/>
              <a:t>Click to edit Master title style</a:t>
            </a:r>
            <a:endParaRPr lang="en-GB" dirty="0"/>
          </a:p>
        </p:txBody>
      </p:sp>
      <p:cxnSp>
        <p:nvCxnSpPr>
          <p:cNvPr id="70" name="Straight Connector 69"/>
          <p:cNvCxnSpPr/>
          <p:nvPr/>
        </p:nvCxnSpPr>
        <p:spPr bwMode="auto">
          <a:xfrm>
            <a:off x="-3083" y="1079500"/>
            <a:ext cx="9144000"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81" name="Straight Connector 80"/>
          <p:cNvCxnSpPr/>
          <p:nvPr/>
        </p:nvCxnSpPr>
        <p:spPr bwMode="auto">
          <a:xfrm>
            <a:off x="-3083" y="6480000"/>
            <a:ext cx="9147083" cy="0"/>
          </a:xfrm>
          <a:prstGeom prst="line">
            <a:avLst/>
          </a:prstGeom>
          <a:ln w="3175"/>
        </p:spPr>
        <p:style>
          <a:lnRef idx="1">
            <a:schemeClr val="accent1"/>
          </a:lnRef>
          <a:fillRef idx="0">
            <a:schemeClr val="accent1"/>
          </a:fillRef>
          <a:effectRef idx="0">
            <a:schemeClr val="accent1"/>
          </a:effectRef>
          <a:fontRef idx="minor">
            <a:schemeClr val="tx1"/>
          </a:fontRef>
        </p:style>
      </p:cxnSp>
      <p:sp>
        <p:nvSpPr>
          <p:cNvPr id="55" name="Text Placeholder 2" descr="First level - paragraph text&#10;Second level - bullet 1&#10;Third level - bullet 2&#10;&#10;No more than 100 words per slide" title="Main body text"/>
          <p:cNvSpPr>
            <a:spLocks noGrp="1"/>
          </p:cNvSpPr>
          <p:nvPr>
            <p:ph type="body" idx="1"/>
          </p:nvPr>
        </p:nvSpPr>
        <p:spPr>
          <a:xfrm>
            <a:off x="720726" y="1800225"/>
            <a:ext cx="7704137" cy="4140200"/>
          </a:xfrm>
          <a:prstGeom prst="rect">
            <a:avLst/>
          </a:prstGeom>
        </p:spPr>
        <p:txBody>
          <a:bodyPr vert="horz" lIns="0" tIns="0" rIns="0" bIns="0" rtlCol="0">
            <a:no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56"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latin typeface="Franklin Gothic Book"/>
                <a:cs typeface="Franklin Gothic Book"/>
              </a:defRPr>
            </a:lvl1pPr>
          </a:lstStyle>
          <a:p>
            <a:fld id="{8B6E079F-0502-CC4C-9C8B-39554E94F19E}" type="datetime3">
              <a:rPr lang="en-GB" smtClean="0"/>
              <a:pPr/>
              <a:t>20 February, 2019</a:t>
            </a:fld>
            <a:endParaRPr lang="en-GB" dirty="0"/>
          </a:p>
        </p:txBody>
      </p:sp>
      <p:sp>
        <p:nvSpPr>
          <p:cNvPr id="57" name="Footer Placeholder 4"/>
          <p:cNvSpPr>
            <a:spLocks noGrp="1"/>
          </p:cNvSpPr>
          <p:nvPr>
            <p:ph type="ftr" sz="quarter" idx="3"/>
            <p:custDataLst>
              <p:tags r:id="rId58"/>
            </p:custDataLst>
          </p:nvPr>
        </p:nvSpPr>
        <p:spPr>
          <a:xfrm>
            <a:off x="0" y="6480000"/>
            <a:ext cx="9144000" cy="378000"/>
          </a:xfrm>
          <a:prstGeom prst="rect">
            <a:avLst/>
          </a:prstGeom>
        </p:spPr>
        <p:txBody>
          <a:bodyPr lIns="0" tIns="0" rIns="0" bIns="0" anchor="ctr"/>
          <a:lstStyle>
            <a:lvl1pPr algn="ctr">
              <a:defRPr lang="en-GB" sz="1000" b="0" i="0" u="none">
                <a:solidFill>
                  <a:srgbClr val="FFFFFF"/>
                </a:solidFill>
                <a:latin typeface="Arial"/>
              </a:defRPr>
            </a:lvl1pPr>
          </a:lstStyle>
          <a:p>
            <a:endParaRPr lang="en-GB" b="1"/>
          </a:p>
        </p:txBody>
      </p:sp>
      <p:sp>
        <p:nvSpPr>
          <p:cNvPr id="59"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latin typeface="Franklin Gothic Book"/>
                <a:cs typeface="Franklin Gothic Book"/>
              </a:defRPr>
            </a:lvl1pPr>
          </a:lstStyle>
          <a:p>
            <a:fld id="{71F9F866-B438-9445-8D9F-1F8FF6608833}" type="slidenum">
              <a:rPr lang="en-GB" smtClean="0"/>
              <a:pPr/>
              <a:t>‹#›</a:t>
            </a:fld>
            <a:endParaRPr lang="en-GB" dirty="0"/>
          </a:p>
        </p:txBody>
      </p:sp>
    </p:spTree>
    <p:extLst>
      <p:ext uri="{BB962C8B-B14F-4D97-AF65-F5344CB8AC3E}">
        <p14:creationId xmlns:p14="http://schemas.microsoft.com/office/powerpoint/2010/main" val="1225548546"/>
      </p:ext>
    </p:extLst>
  </p:cSld>
  <p:clrMap bg1="lt1" tx1="dk1" bg2="lt2" tx2="dk2" accent1="accent1" accent2="accent2" accent3="accent3" accent4="accent4" accent5="accent5" accent6="accent6" hlink="hlink" folHlink="folHlink"/>
  <p:sldLayoutIdLst>
    <p:sldLayoutId id="2147484308" r:id="rId1"/>
    <p:sldLayoutId id="2147484309" r:id="rId2"/>
    <p:sldLayoutId id="2147484310" r:id="rId3"/>
    <p:sldLayoutId id="2147484311" r:id="rId4"/>
    <p:sldLayoutId id="2147484312" r:id="rId5"/>
    <p:sldLayoutId id="2147484313" r:id="rId6"/>
    <p:sldLayoutId id="2147484314" r:id="rId7"/>
    <p:sldLayoutId id="2147484315" r:id="rId8"/>
    <p:sldLayoutId id="2147484316" r:id="rId9"/>
    <p:sldLayoutId id="2147484317" r:id="rId10"/>
    <p:sldLayoutId id="2147484318" r:id="rId11"/>
    <p:sldLayoutId id="2147484319" r:id="rId12"/>
    <p:sldLayoutId id="2147484320" r:id="rId13"/>
    <p:sldLayoutId id="2147484321" r:id="rId14"/>
    <p:sldLayoutId id="2147484322" r:id="rId15"/>
    <p:sldLayoutId id="2147484323" r:id="rId16"/>
    <p:sldLayoutId id="2147484324" r:id="rId17"/>
    <p:sldLayoutId id="2147484325" r:id="rId18"/>
    <p:sldLayoutId id="2147484326" r:id="rId19"/>
    <p:sldLayoutId id="2147484327" r:id="rId20"/>
    <p:sldLayoutId id="2147484328" r:id="rId21"/>
    <p:sldLayoutId id="2147484329" r:id="rId22"/>
    <p:sldLayoutId id="2147484330" r:id="rId23"/>
    <p:sldLayoutId id="2147484331" r:id="rId24"/>
    <p:sldLayoutId id="2147484332" r:id="rId25"/>
    <p:sldLayoutId id="2147484333" r:id="rId26"/>
    <p:sldLayoutId id="2147484334" r:id="rId27"/>
    <p:sldLayoutId id="2147484335" r:id="rId28"/>
    <p:sldLayoutId id="2147484336" r:id="rId29"/>
    <p:sldLayoutId id="2147484337" r:id="rId30"/>
    <p:sldLayoutId id="2147484338" r:id="rId31"/>
    <p:sldLayoutId id="2147484339" r:id="rId32"/>
    <p:sldLayoutId id="2147484340" r:id="rId33"/>
    <p:sldLayoutId id="2147484341" r:id="rId34"/>
    <p:sldLayoutId id="2147484342" r:id="rId35"/>
    <p:sldLayoutId id="2147484343" r:id="rId36"/>
    <p:sldLayoutId id="2147484344" r:id="rId37"/>
    <p:sldLayoutId id="2147484345" r:id="rId38"/>
    <p:sldLayoutId id="2147484346" r:id="rId39"/>
    <p:sldLayoutId id="2147484347" r:id="rId40"/>
    <p:sldLayoutId id="2147484348" r:id="rId41"/>
    <p:sldLayoutId id="2147484349" r:id="rId42"/>
    <p:sldLayoutId id="2147484350" r:id="rId43"/>
    <p:sldLayoutId id="2147484351" r:id="rId44"/>
    <p:sldLayoutId id="2147484352" r:id="rId45"/>
    <p:sldLayoutId id="2147484353" r:id="rId46"/>
    <p:sldLayoutId id="2147484354" r:id="rId47"/>
    <p:sldLayoutId id="2147484355" r:id="rId48"/>
    <p:sldLayoutId id="2147484356" r:id="rId49"/>
    <p:sldLayoutId id="2147484357" r:id="rId50"/>
    <p:sldLayoutId id="2147484358" r:id="rId51"/>
    <p:sldLayoutId id="2147484359" r:id="rId52"/>
    <p:sldLayoutId id="2147484360" r:id="rId53"/>
    <p:sldLayoutId id="2147484361" r:id="rId54"/>
    <p:sldLayoutId id="2147484362" r:id="rId55"/>
    <p:sldLayoutId id="2147484363" r:id="rId56"/>
  </p:sldLayoutIdLst>
  <p:hf hdr="0"/>
  <p:txStyles>
    <p:titleStyle>
      <a:lvl1pPr algn="l" rtl="0" eaLnBrk="0" fontAlgn="base" hangingPunct="0">
        <a:spcBef>
          <a:spcPct val="0"/>
        </a:spcBef>
        <a:spcAft>
          <a:spcPct val="0"/>
        </a:spcAft>
        <a:defRPr sz="2800" b="0" i="0" kern="1200">
          <a:solidFill>
            <a:schemeClr val="accent1"/>
          </a:solidFill>
          <a:latin typeface="Bodoni MT" panose="02070603080606020203" pitchFamily="18" charset="0"/>
          <a:ea typeface="ＭＳ Ｐゴシック" charset="0"/>
          <a:cs typeface="Bodoni MT" panose="02070603080606020203" pitchFamily="18" charset="0"/>
        </a:defRPr>
      </a:lvl1pPr>
      <a:lvl2pPr algn="l" rtl="0" eaLnBrk="0" fontAlgn="base" hangingPunct="0">
        <a:spcBef>
          <a:spcPct val="0"/>
        </a:spcBef>
        <a:spcAft>
          <a:spcPct val="0"/>
        </a:spcAft>
        <a:defRPr sz="2800">
          <a:solidFill>
            <a:schemeClr val="bg1"/>
          </a:solidFill>
          <a:latin typeface="Arial" charset="0"/>
          <a:ea typeface="ＭＳ Ｐゴシック" charset="0"/>
          <a:cs typeface="Arial" charset="0"/>
        </a:defRPr>
      </a:lvl2pPr>
      <a:lvl3pPr algn="l" rtl="0" eaLnBrk="0" fontAlgn="base" hangingPunct="0">
        <a:spcBef>
          <a:spcPct val="0"/>
        </a:spcBef>
        <a:spcAft>
          <a:spcPct val="0"/>
        </a:spcAft>
        <a:defRPr sz="2800">
          <a:solidFill>
            <a:schemeClr val="bg1"/>
          </a:solidFill>
          <a:latin typeface="Arial" charset="0"/>
          <a:ea typeface="ＭＳ Ｐゴシック" charset="0"/>
          <a:cs typeface="Arial" charset="0"/>
        </a:defRPr>
      </a:lvl3pPr>
      <a:lvl4pPr algn="l" rtl="0" eaLnBrk="0" fontAlgn="base" hangingPunct="0">
        <a:spcBef>
          <a:spcPct val="0"/>
        </a:spcBef>
        <a:spcAft>
          <a:spcPct val="0"/>
        </a:spcAft>
        <a:defRPr sz="2800">
          <a:solidFill>
            <a:schemeClr val="bg1"/>
          </a:solidFill>
          <a:latin typeface="Arial" charset="0"/>
          <a:ea typeface="ＭＳ Ｐゴシック" charset="0"/>
          <a:cs typeface="Arial" charset="0"/>
        </a:defRPr>
      </a:lvl4pPr>
      <a:lvl5pPr algn="l" rtl="0" eaLnBrk="0" fontAlgn="base" hangingPunct="0">
        <a:spcBef>
          <a:spcPct val="0"/>
        </a:spcBef>
        <a:spcAft>
          <a:spcPct val="0"/>
        </a:spcAft>
        <a:defRPr sz="2800">
          <a:solidFill>
            <a:schemeClr val="bg1"/>
          </a:solidFill>
          <a:latin typeface="Arial" charset="0"/>
          <a:ea typeface="ＭＳ Ｐゴシック" charset="0"/>
          <a:cs typeface="Arial" charset="0"/>
        </a:defRPr>
      </a:lvl5pPr>
      <a:lvl6pPr marL="457200" algn="l" rtl="0" fontAlgn="base">
        <a:spcBef>
          <a:spcPct val="0"/>
        </a:spcBef>
        <a:spcAft>
          <a:spcPct val="0"/>
        </a:spcAft>
        <a:defRPr sz="2800">
          <a:solidFill>
            <a:schemeClr val="bg1"/>
          </a:solidFill>
          <a:latin typeface="Arial" charset="0"/>
          <a:cs typeface="Arial" charset="0"/>
        </a:defRPr>
      </a:lvl6pPr>
      <a:lvl7pPr marL="914400" algn="l" rtl="0" fontAlgn="base">
        <a:spcBef>
          <a:spcPct val="0"/>
        </a:spcBef>
        <a:spcAft>
          <a:spcPct val="0"/>
        </a:spcAft>
        <a:defRPr sz="2800">
          <a:solidFill>
            <a:schemeClr val="bg1"/>
          </a:solidFill>
          <a:latin typeface="Arial" charset="0"/>
          <a:cs typeface="Arial" charset="0"/>
        </a:defRPr>
      </a:lvl7pPr>
      <a:lvl8pPr marL="1371600" algn="l" rtl="0" fontAlgn="base">
        <a:spcBef>
          <a:spcPct val="0"/>
        </a:spcBef>
        <a:spcAft>
          <a:spcPct val="0"/>
        </a:spcAft>
        <a:defRPr sz="2800">
          <a:solidFill>
            <a:schemeClr val="bg1"/>
          </a:solidFill>
          <a:latin typeface="Arial" charset="0"/>
          <a:cs typeface="Arial" charset="0"/>
        </a:defRPr>
      </a:lvl8pPr>
      <a:lvl9pPr marL="1828800" algn="l" rtl="0" fontAlgn="base">
        <a:spcBef>
          <a:spcPct val="0"/>
        </a:spcBef>
        <a:spcAft>
          <a:spcPct val="0"/>
        </a:spcAft>
        <a:defRPr sz="2800">
          <a:solidFill>
            <a:schemeClr val="bg1"/>
          </a:solidFill>
          <a:latin typeface="Arial" charset="0"/>
          <a:cs typeface="Arial" charset="0"/>
        </a:defRPr>
      </a:lvl9pPr>
    </p:titleStyle>
    <p:bodyStyle>
      <a:lvl1pPr marL="0" indent="0" algn="l" rtl="0" eaLnBrk="0" fontAlgn="base" hangingPunct="0">
        <a:lnSpc>
          <a:spcPct val="100000"/>
        </a:lnSpc>
        <a:spcBef>
          <a:spcPts val="0"/>
        </a:spcBef>
        <a:spcAft>
          <a:spcPts val="1200"/>
        </a:spcAft>
        <a:buClrTx/>
        <a:buFontTx/>
        <a:buNone/>
        <a:defRPr lang="en-US" sz="2000" kern="1200" smtClean="0">
          <a:solidFill>
            <a:schemeClr val="tx1">
              <a:lumMod val="50000"/>
            </a:schemeClr>
          </a:solidFill>
          <a:latin typeface="Franklin Gothic Book"/>
          <a:ea typeface="ＭＳ Ｐゴシック" charset="0"/>
          <a:cs typeface="Franklin Gothic Book"/>
        </a:defRPr>
      </a:lvl1pPr>
      <a:lvl2pPr marL="179388" marR="0" indent="-179388" algn="l" defTabSz="914400" rtl="0" eaLnBrk="0" fontAlgn="base" latinLnBrk="0" hangingPunct="0">
        <a:lnSpc>
          <a:spcPct val="100000"/>
        </a:lnSpc>
        <a:spcBef>
          <a:spcPts val="0"/>
        </a:spcBef>
        <a:spcAft>
          <a:spcPts val="1200"/>
        </a:spcAft>
        <a:buClr>
          <a:srgbClr val="00539B"/>
        </a:buClr>
        <a:buSzTx/>
        <a:buFont typeface="Arial" charset="0"/>
        <a:buChar char="•"/>
        <a:tabLst/>
        <a:defRPr lang="en-US" sz="2000" kern="1200" smtClean="0">
          <a:solidFill>
            <a:schemeClr val="tx1">
              <a:lumMod val="50000"/>
            </a:schemeClr>
          </a:solidFill>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lang="en-US" sz="2000" kern="1200" smtClean="0">
          <a:solidFill>
            <a:schemeClr val="tx1">
              <a:lumMod val="50000"/>
            </a:schemeClr>
          </a:solidFill>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1200"/>
        </a:spcAft>
        <a:buClrTx/>
        <a:buSzTx/>
        <a:buFont typeface="Arial" panose="020B0604020202020204" pitchFamily="34" charset="0"/>
        <a:buChar char="‒"/>
        <a:tabLst/>
        <a:defRPr lang="en-US" sz="2000" kern="1200" baseline="0" smtClean="0">
          <a:solidFill>
            <a:schemeClr val="tx1">
              <a:lumMod val="50000"/>
            </a:schemeClr>
          </a:solidFill>
          <a:latin typeface="Franklin Gothic Book"/>
          <a:ea typeface="Franklin Gothic Book"/>
          <a:cs typeface="Franklin Gothic Book"/>
        </a:defRPr>
      </a:lvl4pPr>
      <a:lvl5pPr marL="2057400" indent="0" algn="l" rtl="0" eaLnBrk="0" fontAlgn="base" hangingPunct="0">
        <a:lnSpc>
          <a:spcPct val="100000"/>
        </a:lnSpc>
        <a:spcBef>
          <a:spcPts val="0"/>
        </a:spcBef>
        <a:spcAft>
          <a:spcPts val="1200"/>
        </a:spcAft>
        <a:buFont typeface="Arial" charset="0"/>
        <a:buNone/>
        <a:defRPr sz="1200" kern="1200">
          <a:solidFill>
            <a:srgbClr val="929395"/>
          </a:solidFill>
          <a:latin typeface="Arial" pitchFamily="34" charset="0"/>
          <a:ea typeface="Arial" charset="0"/>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1" name="Picture 10"/>
          <p:cNvPicPr>
            <a:picLocks noChangeAspect="1"/>
          </p:cNvPicPr>
          <p:nvPr/>
        </p:nvPicPr>
        <p:blipFill>
          <a:blip r:embed="rId59" cstate="print">
            <a:extLst>
              <a:ext uri="{28A0092B-C50C-407E-A947-70E740481C1C}">
                <a14:useLocalDpi xmlns:a14="http://schemas.microsoft.com/office/drawing/2010/main" val="0"/>
              </a:ext>
            </a:extLst>
          </a:blip>
          <a:stretch>
            <a:fillRect/>
          </a:stretch>
        </p:blipFill>
        <p:spPr>
          <a:xfrm>
            <a:off x="6929617" y="119496"/>
            <a:ext cx="1563627" cy="950978"/>
          </a:xfrm>
          <a:prstGeom prst="rect">
            <a:avLst/>
          </a:prstGeom>
        </p:spPr>
      </p:pic>
      <p:sp>
        <p:nvSpPr>
          <p:cNvPr id="2" name="Title Placeholder 1" descr="Ideally your title should fit on one line." title="Slide title"/>
          <p:cNvSpPr>
            <a:spLocks noGrp="1"/>
          </p:cNvSpPr>
          <p:nvPr>
            <p:ph type="title"/>
          </p:nvPr>
        </p:nvSpPr>
        <p:spPr>
          <a:xfrm>
            <a:off x="720725" y="-1"/>
            <a:ext cx="5903913" cy="1080000"/>
          </a:xfrm>
          <a:prstGeom prst="rect">
            <a:avLst/>
          </a:prstGeom>
        </p:spPr>
        <p:txBody>
          <a:bodyPr vert="horz" lIns="0" tIns="0" rIns="0" bIns="0" rtlCol="0" anchor="ctr">
            <a:normAutofit/>
          </a:bodyPr>
          <a:lstStyle/>
          <a:p>
            <a:r>
              <a:rPr lang="en-US" dirty="0"/>
              <a:t>Click to edit Master title style</a:t>
            </a:r>
            <a:endParaRPr lang="en-GB" dirty="0"/>
          </a:p>
        </p:txBody>
      </p:sp>
      <p:cxnSp>
        <p:nvCxnSpPr>
          <p:cNvPr id="70" name="Straight Connector 69"/>
          <p:cNvCxnSpPr/>
          <p:nvPr/>
        </p:nvCxnSpPr>
        <p:spPr bwMode="auto">
          <a:xfrm>
            <a:off x="-3083" y="1079500"/>
            <a:ext cx="9144000"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81" name="Straight Connector 80"/>
          <p:cNvCxnSpPr/>
          <p:nvPr/>
        </p:nvCxnSpPr>
        <p:spPr bwMode="auto">
          <a:xfrm>
            <a:off x="-3083" y="6480000"/>
            <a:ext cx="9147083" cy="0"/>
          </a:xfrm>
          <a:prstGeom prst="line">
            <a:avLst/>
          </a:prstGeom>
          <a:ln w="3175"/>
        </p:spPr>
        <p:style>
          <a:lnRef idx="1">
            <a:schemeClr val="accent1"/>
          </a:lnRef>
          <a:fillRef idx="0">
            <a:schemeClr val="accent1"/>
          </a:fillRef>
          <a:effectRef idx="0">
            <a:schemeClr val="accent1"/>
          </a:effectRef>
          <a:fontRef idx="minor">
            <a:schemeClr val="tx1"/>
          </a:fontRef>
        </p:style>
      </p:cxnSp>
      <p:sp>
        <p:nvSpPr>
          <p:cNvPr id="55" name="Text Placeholder 2" descr="First level - paragraph text&#10;Second level - bullet 1&#10;Third level - bullet 2&#10;&#10;No more than 100 words per slide" title="Main body text"/>
          <p:cNvSpPr>
            <a:spLocks noGrp="1"/>
          </p:cNvSpPr>
          <p:nvPr>
            <p:ph type="body" idx="1"/>
          </p:nvPr>
        </p:nvSpPr>
        <p:spPr>
          <a:xfrm>
            <a:off x="720726" y="1800225"/>
            <a:ext cx="7704137" cy="4140200"/>
          </a:xfrm>
          <a:prstGeom prst="rect">
            <a:avLst/>
          </a:prstGeom>
        </p:spPr>
        <p:txBody>
          <a:bodyPr vert="horz" lIns="0" tIns="0" rIns="0" bIns="0" rtlCol="0">
            <a:no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56"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latin typeface="Franklin Gothic Book"/>
                <a:cs typeface="Franklin Gothic Book"/>
              </a:defRPr>
            </a:lvl1pPr>
          </a:lstStyle>
          <a:p>
            <a:fld id="{8B6E079F-0502-CC4C-9C8B-39554E94F19E}" type="datetime3">
              <a:rPr lang="en-GB" smtClean="0"/>
              <a:pPr/>
              <a:t>20 February, 2019</a:t>
            </a:fld>
            <a:endParaRPr lang="en-GB" dirty="0"/>
          </a:p>
        </p:txBody>
      </p:sp>
      <p:sp>
        <p:nvSpPr>
          <p:cNvPr id="57" name="Footer Placeholder 4"/>
          <p:cNvSpPr>
            <a:spLocks noGrp="1"/>
          </p:cNvSpPr>
          <p:nvPr>
            <p:ph type="ftr" sz="quarter" idx="3"/>
            <p:custDataLst>
              <p:tags r:id="rId58"/>
            </p:custDataLst>
          </p:nvPr>
        </p:nvSpPr>
        <p:spPr>
          <a:xfrm>
            <a:off x="0" y="6480000"/>
            <a:ext cx="9144000" cy="378000"/>
          </a:xfrm>
          <a:prstGeom prst="rect">
            <a:avLst/>
          </a:prstGeom>
        </p:spPr>
        <p:txBody>
          <a:bodyPr lIns="0" tIns="0" rIns="0" bIns="0" anchor="ctr"/>
          <a:lstStyle>
            <a:lvl1pPr algn="ctr">
              <a:defRPr lang="en-GB" sz="1000" b="0" i="0" u="none">
                <a:solidFill>
                  <a:srgbClr val="FFFFFF"/>
                </a:solidFill>
                <a:latin typeface="Arial"/>
              </a:defRPr>
            </a:lvl1pPr>
          </a:lstStyle>
          <a:p>
            <a:endParaRPr lang="en-GB" b="1"/>
          </a:p>
        </p:txBody>
      </p:sp>
      <p:sp>
        <p:nvSpPr>
          <p:cNvPr id="59"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latin typeface="Franklin Gothic Book"/>
                <a:cs typeface="Franklin Gothic Book"/>
              </a:defRPr>
            </a:lvl1pPr>
          </a:lstStyle>
          <a:p>
            <a:fld id="{71F9F866-B438-9445-8D9F-1F8FF6608833}" type="slidenum">
              <a:rPr lang="en-GB" smtClean="0"/>
              <a:pPr/>
              <a:t>‹#›</a:t>
            </a:fld>
            <a:endParaRPr lang="en-GB" dirty="0"/>
          </a:p>
        </p:txBody>
      </p:sp>
    </p:spTree>
    <p:extLst>
      <p:ext uri="{BB962C8B-B14F-4D97-AF65-F5344CB8AC3E}">
        <p14:creationId xmlns:p14="http://schemas.microsoft.com/office/powerpoint/2010/main" val="1324403751"/>
      </p:ext>
    </p:extLst>
  </p:cSld>
  <p:clrMap bg1="lt1" tx1="dk1" bg2="lt2" tx2="dk2" accent1="accent1" accent2="accent2" accent3="accent3" accent4="accent4" accent5="accent5" accent6="accent6" hlink="hlink" folHlink="folHlink"/>
  <p:sldLayoutIdLst>
    <p:sldLayoutId id="2147484251" r:id="rId1"/>
    <p:sldLayoutId id="2147484252" r:id="rId2"/>
    <p:sldLayoutId id="2147484253" r:id="rId3"/>
    <p:sldLayoutId id="2147484254" r:id="rId4"/>
    <p:sldLayoutId id="2147484255" r:id="rId5"/>
    <p:sldLayoutId id="2147484256" r:id="rId6"/>
    <p:sldLayoutId id="2147484257" r:id="rId7"/>
    <p:sldLayoutId id="2147484258" r:id="rId8"/>
    <p:sldLayoutId id="2147484259" r:id="rId9"/>
    <p:sldLayoutId id="2147484260" r:id="rId10"/>
    <p:sldLayoutId id="2147484261" r:id="rId11"/>
    <p:sldLayoutId id="2147484262" r:id="rId12"/>
    <p:sldLayoutId id="2147484263" r:id="rId13"/>
    <p:sldLayoutId id="2147484264" r:id="rId14"/>
    <p:sldLayoutId id="2147484265" r:id="rId15"/>
    <p:sldLayoutId id="2147484266" r:id="rId16"/>
    <p:sldLayoutId id="2147484267" r:id="rId17"/>
    <p:sldLayoutId id="2147484268" r:id="rId18"/>
    <p:sldLayoutId id="2147484269" r:id="rId19"/>
    <p:sldLayoutId id="2147484270" r:id="rId20"/>
    <p:sldLayoutId id="2147484271" r:id="rId21"/>
    <p:sldLayoutId id="2147484272" r:id="rId22"/>
    <p:sldLayoutId id="2147484273" r:id="rId23"/>
    <p:sldLayoutId id="2147484274" r:id="rId24"/>
    <p:sldLayoutId id="2147484275" r:id="rId25"/>
    <p:sldLayoutId id="2147484276" r:id="rId26"/>
    <p:sldLayoutId id="2147484277" r:id="rId27"/>
    <p:sldLayoutId id="2147484278" r:id="rId28"/>
    <p:sldLayoutId id="2147484279" r:id="rId29"/>
    <p:sldLayoutId id="2147484280" r:id="rId30"/>
    <p:sldLayoutId id="2147484281" r:id="rId31"/>
    <p:sldLayoutId id="2147484282" r:id="rId32"/>
    <p:sldLayoutId id="2147484283" r:id="rId33"/>
    <p:sldLayoutId id="2147484284" r:id="rId34"/>
    <p:sldLayoutId id="2147484285" r:id="rId35"/>
    <p:sldLayoutId id="2147484286" r:id="rId36"/>
    <p:sldLayoutId id="2147484287" r:id="rId37"/>
    <p:sldLayoutId id="2147484288" r:id="rId38"/>
    <p:sldLayoutId id="2147484289" r:id="rId39"/>
    <p:sldLayoutId id="2147484290" r:id="rId40"/>
    <p:sldLayoutId id="2147484291" r:id="rId41"/>
    <p:sldLayoutId id="2147484292" r:id="rId42"/>
    <p:sldLayoutId id="2147484293" r:id="rId43"/>
    <p:sldLayoutId id="2147484294" r:id="rId44"/>
    <p:sldLayoutId id="2147484295" r:id="rId45"/>
    <p:sldLayoutId id="2147484296" r:id="rId46"/>
    <p:sldLayoutId id="2147484297" r:id="rId47"/>
    <p:sldLayoutId id="2147484298" r:id="rId48"/>
    <p:sldLayoutId id="2147484299" r:id="rId49"/>
    <p:sldLayoutId id="2147484300" r:id="rId50"/>
    <p:sldLayoutId id="2147484301" r:id="rId51"/>
    <p:sldLayoutId id="2147484302" r:id="rId52"/>
    <p:sldLayoutId id="2147484303" r:id="rId53"/>
    <p:sldLayoutId id="2147484304" r:id="rId54"/>
    <p:sldLayoutId id="2147484305" r:id="rId55"/>
    <p:sldLayoutId id="2147484306" r:id="rId56"/>
  </p:sldLayoutIdLst>
  <p:hf hdr="0"/>
  <p:txStyles>
    <p:titleStyle>
      <a:lvl1pPr algn="l" rtl="0" eaLnBrk="0" fontAlgn="base" hangingPunct="0">
        <a:spcBef>
          <a:spcPct val="0"/>
        </a:spcBef>
        <a:spcAft>
          <a:spcPct val="0"/>
        </a:spcAft>
        <a:defRPr sz="2800" b="0" i="0" kern="1200">
          <a:solidFill>
            <a:schemeClr val="accent1"/>
          </a:solidFill>
          <a:latin typeface="Bodoni MT" panose="02070603080606020203" pitchFamily="18" charset="0"/>
          <a:ea typeface="ＭＳ Ｐゴシック" charset="0"/>
          <a:cs typeface="Bodoni MT" panose="02070603080606020203" pitchFamily="18" charset="0"/>
        </a:defRPr>
      </a:lvl1pPr>
      <a:lvl2pPr algn="l" rtl="0" eaLnBrk="0" fontAlgn="base" hangingPunct="0">
        <a:spcBef>
          <a:spcPct val="0"/>
        </a:spcBef>
        <a:spcAft>
          <a:spcPct val="0"/>
        </a:spcAft>
        <a:defRPr sz="2800">
          <a:solidFill>
            <a:schemeClr val="bg1"/>
          </a:solidFill>
          <a:latin typeface="Arial" charset="0"/>
          <a:ea typeface="ＭＳ Ｐゴシック" charset="0"/>
          <a:cs typeface="Arial" charset="0"/>
        </a:defRPr>
      </a:lvl2pPr>
      <a:lvl3pPr algn="l" rtl="0" eaLnBrk="0" fontAlgn="base" hangingPunct="0">
        <a:spcBef>
          <a:spcPct val="0"/>
        </a:spcBef>
        <a:spcAft>
          <a:spcPct val="0"/>
        </a:spcAft>
        <a:defRPr sz="2800">
          <a:solidFill>
            <a:schemeClr val="bg1"/>
          </a:solidFill>
          <a:latin typeface="Arial" charset="0"/>
          <a:ea typeface="ＭＳ Ｐゴシック" charset="0"/>
          <a:cs typeface="Arial" charset="0"/>
        </a:defRPr>
      </a:lvl3pPr>
      <a:lvl4pPr algn="l" rtl="0" eaLnBrk="0" fontAlgn="base" hangingPunct="0">
        <a:spcBef>
          <a:spcPct val="0"/>
        </a:spcBef>
        <a:spcAft>
          <a:spcPct val="0"/>
        </a:spcAft>
        <a:defRPr sz="2800">
          <a:solidFill>
            <a:schemeClr val="bg1"/>
          </a:solidFill>
          <a:latin typeface="Arial" charset="0"/>
          <a:ea typeface="ＭＳ Ｐゴシック" charset="0"/>
          <a:cs typeface="Arial" charset="0"/>
        </a:defRPr>
      </a:lvl4pPr>
      <a:lvl5pPr algn="l" rtl="0" eaLnBrk="0" fontAlgn="base" hangingPunct="0">
        <a:spcBef>
          <a:spcPct val="0"/>
        </a:spcBef>
        <a:spcAft>
          <a:spcPct val="0"/>
        </a:spcAft>
        <a:defRPr sz="2800">
          <a:solidFill>
            <a:schemeClr val="bg1"/>
          </a:solidFill>
          <a:latin typeface="Arial" charset="0"/>
          <a:ea typeface="ＭＳ Ｐゴシック" charset="0"/>
          <a:cs typeface="Arial" charset="0"/>
        </a:defRPr>
      </a:lvl5pPr>
      <a:lvl6pPr marL="457200" algn="l" rtl="0" fontAlgn="base">
        <a:spcBef>
          <a:spcPct val="0"/>
        </a:spcBef>
        <a:spcAft>
          <a:spcPct val="0"/>
        </a:spcAft>
        <a:defRPr sz="2800">
          <a:solidFill>
            <a:schemeClr val="bg1"/>
          </a:solidFill>
          <a:latin typeface="Arial" charset="0"/>
          <a:cs typeface="Arial" charset="0"/>
        </a:defRPr>
      </a:lvl6pPr>
      <a:lvl7pPr marL="914400" algn="l" rtl="0" fontAlgn="base">
        <a:spcBef>
          <a:spcPct val="0"/>
        </a:spcBef>
        <a:spcAft>
          <a:spcPct val="0"/>
        </a:spcAft>
        <a:defRPr sz="2800">
          <a:solidFill>
            <a:schemeClr val="bg1"/>
          </a:solidFill>
          <a:latin typeface="Arial" charset="0"/>
          <a:cs typeface="Arial" charset="0"/>
        </a:defRPr>
      </a:lvl7pPr>
      <a:lvl8pPr marL="1371600" algn="l" rtl="0" fontAlgn="base">
        <a:spcBef>
          <a:spcPct val="0"/>
        </a:spcBef>
        <a:spcAft>
          <a:spcPct val="0"/>
        </a:spcAft>
        <a:defRPr sz="2800">
          <a:solidFill>
            <a:schemeClr val="bg1"/>
          </a:solidFill>
          <a:latin typeface="Arial" charset="0"/>
          <a:cs typeface="Arial" charset="0"/>
        </a:defRPr>
      </a:lvl8pPr>
      <a:lvl9pPr marL="1828800" algn="l" rtl="0" fontAlgn="base">
        <a:spcBef>
          <a:spcPct val="0"/>
        </a:spcBef>
        <a:spcAft>
          <a:spcPct val="0"/>
        </a:spcAft>
        <a:defRPr sz="2800">
          <a:solidFill>
            <a:schemeClr val="bg1"/>
          </a:solidFill>
          <a:latin typeface="Arial" charset="0"/>
          <a:cs typeface="Arial" charset="0"/>
        </a:defRPr>
      </a:lvl9pPr>
    </p:titleStyle>
    <p:bodyStyle>
      <a:lvl1pPr marL="0" indent="0" algn="l" rtl="0" eaLnBrk="0" fontAlgn="base" hangingPunct="0">
        <a:lnSpc>
          <a:spcPct val="100000"/>
        </a:lnSpc>
        <a:spcBef>
          <a:spcPts val="0"/>
        </a:spcBef>
        <a:spcAft>
          <a:spcPts val="1200"/>
        </a:spcAft>
        <a:buClrTx/>
        <a:buFontTx/>
        <a:buNone/>
        <a:defRPr lang="en-US" sz="2000" kern="1200" smtClean="0">
          <a:solidFill>
            <a:schemeClr val="tx1">
              <a:lumMod val="50000"/>
            </a:schemeClr>
          </a:solidFill>
          <a:latin typeface="Franklin Gothic Book"/>
          <a:ea typeface="ＭＳ Ｐゴシック" charset="0"/>
          <a:cs typeface="Franklin Gothic Book"/>
        </a:defRPr>
      </a:lvl1pPr>
      <a:lvl2pPr marL="179388" marR="0" indent="-179388" algn="l" defTabSz="914400" rtl="0" eaLnBrk="0" fontAlgn="base" latinLnBrk="0" hangingPunct="0">
        <a:lnSpc>
          <a:spcPct val="100000"/>
        </a:lnSpc>
        <a:spcBef>
          <a:spcPts val="0"/>
        </a:spcBef>
        <a:spcAft>
          <a:spcPts val="1200"/>
        </a:spcAft>
        <a:buClr>
          <a:srgbClr val="00539B"/>
        </a:buClr>
        <a:buSzTx/>
        <a:buFont typeface="Arial" charset="0"/>
        <a:buChar char="•"/>
        <a:tabLst/>
        <a:defRPr lang="en-US" sz="2000" kern="1200" smtClean="0">
          <a:solidFill>
            <a:schemeClr val="tx1">
              <a:lumMod val="50000"/>
            </a:schemeClr>
          </a:solidFill>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lang="en-US" sz="2000" kern="1200" smtClean="0">
          <a:solidFill>
            <a:schemeClr val="tx1">
              <a:lumMod val="50000"/>
            </a:schemeClr>
          </a:solidFill>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1200"/>
        </a:spcAft>
        <a:buClrTx/>
        <a:buSzTx/>
        <a:buFont typeface="Arial" panose="020B0604020202020204" pitchFamily="34" charset="0"/>
        <a:buChar char="‒"/>
        <a:tabLst/>
        <a:defRPr lang="en-US" sz="2000" kern="1200" baseline="0" smtClean="0">
          <a:solidFill>
            <a:schemeClr val="tx1">
              <a:lumMod val="50000"/>
            </a:schemeClr>
          </a:solidFill>
          <a:latin typeface="Franklin Gothic Book"/>
          <a:ea typeface="Franklin Gothic Book"/>
          <a:cs typeface="Franklin Gothic Book"/>
        </a:defRPr>
      </a:lvl4pPr>
      <a:lvl5pPr marL="2057400" indent="0" algn="l" rtl="0" eaLnBrk="0" fontAlgn="base" hangingPunct="0">
        <a:lnSpc>
          <a:spcPct val="100000"/>
        </a:lnSpc>
        <a:spcBef>
          <a:spcPts val="0"/>
        </a:spcBef>
        <a:spcAft>
          <a:spcPts val="1200"/>
        </a:spcAft>
        <a:buFont typeface="Arial" charset="0"/>
        <a:buNone/>
        <a:defRPr sz="1200" kern="1200">
          <a:solidFill>
            <a:srgbClr val="929395"/>
          </a:solidFill>
          <a:latin typeface="Arial" pitchFamily="34" charset="0"/>
          <a:ea typeface="Arial" charset="0"/>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descr="Ideally your title should fit on one line." title="Slide title"/>
          <p:cNvSpPr>
            <a:spLocks noGrp="1"/>
          </p:cNvSpPr>
          <p:nvPr>
            <p:ph type="title"/>
          </p:nvPr>
        </p:nvSpPr>
        <p:spPr>
          <a:xfrm>
            <a:off x="720725" y="-1"/>
            <a:ext cx="5903913" cy="1080000"/>
          </a:xfrm>
          <a:prstGeom prst="rect">
            <a:avLst/>
          </a:prstGeom>
        </p:spPr>
        <p:txBody>
          <a:bodyPr vert="horz" lIns="0" tIns="0" rIns="0" bIns="0" rtlCol="0" anchor="ctr">
            <a:normAutofit/>
          </a:bodyPr>
          <a:lstStyle/>
          <a:p>
            <a:r>
              <a:rPr lang="en-US" dirty="0"/>
              <a:t>Click to edit Master title style</a:t>
            </a:r>
            <a:endParaRPr lang="en-GB" dirty="0"/>
          </a:p>
        </p:txBody>
      </p:sp>
      <p:cxnSp>
        <p:nvCxnSpPr>
          <p:cNvPr id="70" name="Straight Connector 69"/>
          <p:cNvCxnSpPr/>
          <p:nvPr/>
        </p:nvCxnSpPr>
        <p:spPr bwMode="auto">
          <a:xfrm>
            <a:off x="-3083" y="1079500"/>
            <a:ext cx="9144000"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81" name="Straight Connector 80"/>
          <p:cNvCxnSpPr/>
          <p:nvPr/>
        </p:nvCxnSpPr>
        <p:spPr bwMode="auto">
          <a:xfrm>
            <a:off x="-3083" y="6480000"/>
            <a:ext cx="9147083" cy="0"/>
          </a:xfrm>
          <a:prstGeom prst="line">
            <a:avLst/>
          </a:prstGeom>
          <a:ln w="3175"/>
        </p:spPr>
        <p:style>
          <a:lnRef idx="1">
            <a:schemeClr val="accent1"/>
          </a:lnRef>
          <a:fillRef idx="0">
            <a:schemeClr val="accent1"/>
          </a:fillRef>
          <a:effectRef idx="0">
            <a:schemeClr val="accent1"/>
          </a:effectRef>
          <a:fontRef idx="minor">
            <a:schemeClr val="tx1"/>
          </a:fontRef>
        </p:style>
      </p:cxnSp>
      <p:sp>
        <p:nvSpPr>
          <p:cNvPr id="55" name="Text Placeholder 2" descr="First level - paragraph text&#10;Second level - bullet 1&#10;Third level - bullet 2&#10;&#10;No more than 100 words per slide" title="Main body text"/>
          <p:cNvSpPr>
            <a:spLocks noGrp="1"/>
          </p:cNvSpPr>
          <p:nvPr>
            <p:ph type="body" idx="1"/>
          </p:nvPr>
        </p:nvSpPr>
        <p:spPr>
          <a:xfrm>
            <a:off x="720726" y="1800225"/>
            <a:ext cx="7704137" cy="4140200"/>
          </a:xfrm>
          <a:prstGeom prst="rect">
            <a:avLst/>
          </a:prstGeom>
        </p:spPr>
        <p:txBody>
          <a:bodyPr vert="horz" lIns="0" tIns="0" rIns="0" bIns="0" rtlCol="0">
            <a:no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56"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latin typeface="Franklin Gothic Book"/>
                <a:cs typeface="Franklin Gothic Book"/>
              </a:defRPr>
            </a:lvl1pPr>
          </a:lstStyle>
          <a:p>
            <a:fld id="{8B6E079F-0502-CC4C-9C8B-39554E94F19E}" type="datetime3">
              <a:rPr lang="en-GB" smtClean="0"/>
              <a:pPr/>
              <a:t>20 February, 2019</a:t>
            </a:fld>
            <a:endParaRPr lang="en-GB" dirty="0"/>
          </a:p>
        </p:txBody>
      </p:sp>
      <p:sp>
        <p:nvSpPr>
          <p:cNvPr id="57" name="Footer Placeholder 4"/>
          <p:cNvSpPr>
            <a:spLocks noGrp="1"/>
          </p:cNvSpPr>
          <p:nvPr>
            <p:ph type="ftr" sz="quarter" idx="3"/>
            <p:custDataLst>
              <p:tags r:id="rId9"/>
            </p:custDataLst>
          </p:nvPr>
        </p:nvSpPr>
        <p:spPr>
          <a:xfrm>
            <a:off x="0" y="6480000"/>
            <a:ext cx="9144000" cy="378000"/>
          </a:xfrm>
          <a:prstGeom prst="rect">
            <a:avLst/>
          </a:prstGeom>
        </p:spPr>
        <p:txBody>
          <a:bodyPr lIns="0" tIns="0" rIns="0" bIns="0" anchor="ctr"/>
          <a:lstStyle>
            <a:lvl1pPr algn="ctr">
              <a:defRPr lang="en-GB" sz="1000" b="0" i="0" u="none">
                <a:solidFill>
                  <a:srgbClr val="FFFFFF"/>
                </a:solidFill>
                <a:latin typeface="Arial"/>
              </a:defRPr>
            </a:lvl1pPr>
          </a:lstStyle>
          <a:p>
            <a:r>
              <a:rPr lang="en-GB"/>
              <a:t>EBRD Classification: </a:t>
            </a:r>
            <a:r>
              <a:rPr lang="en-GB" b="1"/>
              <a:t> INTERNAL </a:t>
            </a:r>
          </a:p>
        </p:txBody>
      </p:sp>
      <p:sp>
        <p:nvSpPr>
          <p:cNvPr id="59"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latin typeface="Franklin Gothic Book"/>
                <a:cs typeface="Franklin Gothic Book"/>
              </a:defRPr>
            </a:lvl1pPr>
          </a:lstStyle>
          <a:p>
            <a:fld id="{71F9F866-B438-9445-8D9F-1F8FF6608833}" type="slidenum">
              <a:rPr lang="en-GB" smtClean="0"/>
              <a:pPr/>
              <a:t>‹#›</a:t>
            </a:fld>
            <a:endParaRPr lang="en-GB" dirty="0"/>
          </a:p>
        </p:txBody>
      </p:sp>
      <p:pic>
        <p:nvPicPr>
          <p:cNvPr id="10" name="Picture 9"/>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7055149" y="228600"/>
            <a:ext cx="1369714" cy="720000"/>
          </a:xfrm>
          <a:prstGeom prst="rect">
            <a:avLst/>
          </a:prstGeom>
        </p:spPr>
      </p:pic>
    </p:spTree>
    <p:extLst>
      <p:ext uri="{BB962C8B-B14F-4D97-AF65-F5344CB8AC3E}">
        <p14:creationId xmlns:p14="http://schemas.microsoft.com/office/powerpoint/2010/main" val="2624119142"/>
      </p:ext>
    </p:extLst>
  </p:cSld>
  <p:clrMap bg1="lt1" tx1="dk1" bg2="lt2" tx2="dk2" accent1="accent1" accent2="accent2" accent3="accent3" accent4="accent4" accent5="accent5" accent6="accent6" hlink="hlink" folHlink="folHlink"/>
  <p:sldLayoutIdLst>
    <p:sldLayoutId id="2147484078" r:id="rId1"/>
    <p:sldLayoutId id="2147484075" r:id="rId2"/>
    <p:sldLayoutId id="2147484076" r:id="rId3"/>
    <p:sldLayoutId id="2147484501" r:id="rId4"/>
    <p:sldLayoutId id="2147484504" r:id="rId5"/>
    <p:sldLayoutId id="2147484505" r:id="rId6"/>
    <p:sldLayoutId id="2147484506" r:id="rId7"/>
  </p:sldLayoutIdLst>
  <p:hf hdr="0"/>
  <p:txStyles>
    <p:titleStyle>
      <a:lvl1pPr algn="l" rtl="0" eaLnBrk="0" fontAlgn="base" hangingPunct="0">
        <a:spcBef>
          <a:spcPct val="0"/>
        </a:spcBef>
        <a:spcAft>
          <a:spcPct val="0"/>
        </a:spcAft>
        <a:defRPr sz="2800" b="0" i="0" kern="1200">
          <a:solidFill>
            <a:schemeClr val="accent1"/>
          </a:solidFill>
          <a:latin typeface="Bodoni MT" panose="02070603080606020203" pitchFamily="18" charset="0"/>
          <a:ea typeface="ＭＳ Ｐゴシック" charset="0"/>
          <a:cs typeface="Bodoni MT" panose="02070603080606020203" pitchFamily="18" charset="0"/>
        </a:defRPr>
      </a:lvl1pPr>
      <a:lvl2pPr algn="l" rtl="0" eaLnBrk="0" fontAlgn="base" hangingPunct="0">
        <a:spcBef>
          <a:spcPct val="0"/>
        </a:spcBef>
        <a:spcAft>
          <a:spcPct val="0"/>
        </a:spcAft>
        <a:defRPr sz="2800">
          <a:solidFill>
            <a:schemeClr val="bg1"/>
          </a:solidFill>
          <a:latin typeface="Arial" charset="0"/>
          <a:ea typeface="ＭＳ Ｐゴシック" charset="0"/>
          <a:cs typeface="Arial" charset="0"/>
        </a:defRPr>
      </a:lvl2pPr>
      <a:lvl3pPr algn="l" rtl="0" eaLnBrk="0" fontAlgn="base" hangingPunct="0">
        <a:spcBef>
          <a:spcPct val="0"/>
        </a:spcBef>
        <a:spcAft>
          <a:spcPct val="0"/>
        </a:spcAft>
        <a:defRPr sz="2800">
          <a:solidFill>
            <a:schemeClr val="bg1"/>
          </a:solidFill>
          <a:latin typeface="Arial" charset="0"/>
          <a:ea typeface="ＭＳ Ｐゴシック" charset="0"/>
          <a:cs typeface="Arial" charset="0"/>
        </a:defRPr>
      </a:lvl3pPr>
      <a:lvl4pPr algn="l" rtl="0" eaLnBrk="0" fontAlgn="base" hangingPunct="0">
        <a:spcBef>
          <a:spcPct val="0"/>
        </a:spcBef>
        <a:spcAft>
          <a:spcPct val="0"/>
        </a:spcAft>
        <a:defRPr sz="2800">
          <a:solidFill>
            <a:schemeClr val="bg1"/>
          </a:solidFill>
          <a:latin typeface="Arial" charset="0"/>
          <a:ea typeface="ＭＳ Ｐゴシック" charset="0"/>
          <a:cs typeface="Arial" charset="0"/>
        </a:defRPr>
      </a:lvl4pPr>
      <a:lvl5pPr algn="l" rtl="0" eaLnBrk="0" fontAlgn="base" hangingPunct="0">
        <a:spcBef>
          <a:spcPct val="0"/>
        </a:spcBef>
        <a:spcAft>
          <a:spcPct val="0"/>
        </a:spcAft>
        <a:defRPr sz="2800">
          <a:solidFill>
            <a:schemeClr val="bg1"/>
          </a:solidFill>
          <a:latin typeface="Arial" charset="0"/>
          <a:ea typeface="ＭＳ Ｐゴシック" charset="0"/>
          <a:cs typeface="Arial" charset="0"/>
        </a:defRPr>
      </a:lvl5pPr>
      <a:lvl6pPr marL="457200" algn="l" rtl="0" fontAlgn="base">
        <a:spcBef>
          <a:spcPct val="0"/>
        </a:spcBef>
        <a:spcAft>
          <a:spcPct val="0"/>
        </a:spcAft>
        <a:defRPr sz="2800">
          <a:solidFill>
            <a:schemeClr val="bg1"/>
          </a:solidFill>
          <a:latin typeface="Arial" charset="0"/>
          <a:cs typeface="Arial" charset="0"/>
        </a:defRPr>
      </a:lvl6pPr>
      <a:lvl7pPr marL="914400" algn="l" rtl="0" fontAlgn="base">
        <a:spcBef>
          <a:spcPct val="0"/>
        </a:spcBef>
        <a:spcAft>
          <a:spcPct val="0"/>
        </a:spcAft>
        <a:defRPr sz="2800">
          <a:solidFill>
            <a:schemeClr val="bg1"/>
          </a:solidFill>
          <a:latin typeface="Arial" charset="0"/>
          <a:cs typeface="Arial" charset="0"/>
        </a:defRPr>
      </a:lvl7pPr>
      <a:lvl8pPr marL="1371600" algn="l" rtl="0" fontAlgn="base">
        <a:spcBef>
          <a:spcPct val="0"/>
        </a:spcBef>
        <a:spcAft>
          <a:spcPct val="0"/>
        </a:spcAft>
        <a:defRPr sz="2800">
          <a:solidFill>
            <a:schemeClr val="bg1"/>
          </a:solidFill>
          <a:latin typeface="Arial" charset="0"/>
          <a:cs typeface="Arial" charset="0"/>
        </a:defRPr>
      </a:lvl8pPr>
      <a:lvl9pPr marL="1828800" algn="l" rtl="0" fontAlgn="base">
        <a:spcBef>
          <a:spcPct val="0"/>
        </a:spcBef>
        <a:spcAft>
          <a:spcPct val="0"/>
        </a:spcAft>
        <a:defRPr sz="2800">
          <a:solidFill>
            <a:schemeClr val="bg1"/>
          </a:solidFill>
          <a:latin typeface="Arial" charset="0"/>
          <a:cs typeface="Arial" charset="0"/>
        </a:defRPr>
      </a:lvl9pPr>
    </p:titleStyle>
    <p:bodyStyle>
      <a:lvl1pPr marL="0" indent="0" algn="l" rtl="0" eaLnBrk="0" fontAlgn="base" hangingPunct="0">
        <a:lnSpc>
          <a:spcPct val="100000"/>
        </a:lnSpc>
        <a:spcBef>
          <a:spcPts val="0"/>
        </a:spcBef>
        <a:spcAft>
          <a:spcPts val="1200"/>
        </a:spcAft>
        <a:buClrTx/>
        <a:buFontTx/>
        <a:buNone/>
        <a:defRPr lang="en-US" sz="2000" kern="1200" smtClean="0">
          <a:solidFill>
            <a:schemeClr val="tx1">
              <a:lumMod val="50000"/>
            </a:schemeClr>
          </a:solidFill>
          <a:latin typeface="Franklin Gothic Book"/>
          <a:ea typeface="ＭＳ Ｐゴシック" charset="0"/>
          <a:cs typeface="Franklin Gothic Book"/>
        </a:defRPr>
      </a:lvl1pPr>
      <a:lvl2pPr marL="179388" marR="0" indent="-179388" algn="l" defTabSz="914400" rtl="0" eaLnBrk="0" fontAlgn="base" latinLnBrk="0" hangingPunct="0">
        <a:lnSpc>
          <a:spcPct val="100000"/>
        </a:lnSpc>
        <a:spcBef>
          <a:spcPts val="0"/>
        </a:spcBef>
        <a:spcAft>
          <a:spcPts val="1200"/>
        </a:spcAft>
        <a:buClr>
          <a:srgbClr val="00539B"/>
        </a:buClr>
        <a:buSzTx/>
        <a:buFont typeface="Arial" charset="0"/>
        <a:buChar char="•"/>
        <a:tabLst/>
        <a:defRPr lang="en-US" sz="2000" kern="1200" smtClean="0">
          <a:solidFill>
            <a:schemeClr val="tx1">
              <a:lumMod val="50000"/>
            </a:schemeClr>
          </a:solidFill>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lang="en-US" sz="2000" kern="1200" smtClean="0">
          <a:solidFill>
            <a:schemeClr val="tx1">
              <a:lumMod val="50000"/>
            </a:schemeClr>
          </a:solidFill>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1200"/>
        </a:spcAft>
        <a:buClrTx/>
        <a:buSzTx/>
        <a:buFont typeface="Arial" panose="020B0604020202020204" pitchFamily="34" charset="0"/>
        <a:buChar char="‒"/>
        <a:tabLst/>
        <a:defRPr lang="en-US" sz="2000" kern="1200" baseline="0" smtClean="0">
          <a:solidFill>
            <a:schemeClr val="tx1">
              <a:lumMod val="50000"/>
            </a:schemeClr>
          </a:solidFill>
          <a:latin typeface="Franklin Gothic Book"/>
          <a:ea typeface="Franklin Gothic Book"/>
          <a:cs typeface="Franklin Gothic Book"/>
        </a:defRPr>
      </a:lvl4pPr>
      <a:lvl5pPr marL="2057400" indent="0" algn="l" rtl="0" eaLnBrk="0" fontAlgn="base" hangingPunct="0">
        <a:lnSpc>
          <a:spcPct val="100000"/>
        </a:lnSpc>
        <a:spcBef>
          <a:spcPts val="0"/>
        </a:spcBef>
        <a:spcAft>
          <a:spcPts val="1200"/>
        </a:spcAft>
        <a:buFont typeface="Arial" charset="0"/>
        <a:buNone/>
        <a:defRPr sz="1200" kern="1200">
          <a:solidFill>
            <a:srgbClr val="929395"/>
          </a:solidFill>
          <a:latin typeface="Arial" pitchFamily="34" charset="0"/>
          <a:ea typeface="Arial" charset="0"/>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descr="Ideally your title should fit on one line." title="Slide title"/>
          <p:cNvSpPr>
            <a:spLocks noGrp="1"/>
          </p:cNvSpPr>
          <p:nvPr>
            <p:ph type="title"/>
          </p:nvPr>
        </p:nvSpPr>
        <p:spPr>
          <a:xfrm>
            <a:off x="720725" y="-1"/>
            <a:ext cx="5903913" cy="1080000"/>
          </a:xfrm>
          <a:prstGeom prst="rect">
            <a:avLst/>
          </a:prstGeom>
        </p:spPr>
        <p:txBody>
          <a:bodyPr vert="horz" lIns="0" tIns="0" rIns="0" bIns="0" rtlCol="0" anchor="ctr">
            <a:normAutofit/>
          </a:bodyPr>
          <a:lstStyle/>
          <a:p>
            <a:r>
              <a:rPr lang="en-US"/>
              <a:t>Click to edit Master title style</a:t>
            </a:r>
            <a:endParaRPr lang="en-GB" dirty="0"/>
          </a:p>
        </p:txBody>
      </p:sp>
      <p:cxnSp>
        <p:nvCxnSpPr>
          <p:cNvPr id="70" name="Straight Connector 69"/>
          <p:cNvCxnSpPr/>
          <p:nvPr/>
        </p:nvCxnSpPr>
        <p:spPr bwMode="auto">
          <a:xfrm>
            <a:off x="-3083" y="1079500"/>
            <a:ext cx="9144000"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81" name="Straight Connector 80"/>
          <p:cNvCxnSpPr/>
          <p:nvPr/>
        </p:nvCxnSpPr>
        <p:spPr bwMode="auto">
          <a:xfrm>
            <a:off x="-3083" y="6480000"/>
            <a:ext cx="9147083" cy="0"/>
          </a:xfrm>
          <a:prstGeom prst="line">
            <a:avLst/>
          </a:prstGeom>
          <a:ln w="3175"/>
        </p:spPr>
        <p:style>
          <a:lnRef idx="1">
            <a:schemeClr val="accent1"/>
          </a:lnRef>
          <a:fillRef idx="0">
            <a:schemeClr val="accent1"/>
          </a:fillRef>
          <a:effectRef idx="0">
            <a:schemeClr val="accent1"/>
          </a:effectRef>
          <a:fontRef idx="minor">
            <a:schemeClr val="tx1"/>
          </a:fontRef>
        </p:style>
      </p:cxnSp>
      <p:sp>
        <p:nvSpPr>
          <p:cNvPr id="55" name="Text Placeholder 2" descr="First level - paragraph text&#10;Second level - bullet 1&#10;Third level - bullet 2&#10;&#10;No more than 100 words per slide" title="Main body text"/>
          <p:cNvSpPr>
            <a:spLocks noGrp="1"/>
          </p:cNvSpPr>
          <p:nvPr>
            <p:ph type="body" idx="1"/>
          </p:nvPr>
        </p:nvSpPr>
        <p:spPr>
          <a:xfrm>
            <a:off x="720726" y="1800225"/>
            <a:ext cx="7704137" cy="4140200"/>
          </a:xfrm>
          <a:prstGeom prst="rect">
            <a:avLst/>
          </a:prstGeom>
        </p:spPr>
        <p:txBody>
          <a:bodyPr vert="horz" lIns="0" tIns="0" rIns="0" bIns="0" rtlCol="0">
            <a:no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56"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latin typeface="Franklin Gothic Book"/>
                <a:cs typeface="Franklin Gothic Book"/>
              </a:defRPr>
            </a:lvl1pPr>
          </a:lstStyle>
          <a:p>
            <a:fld id="{8B6E079F-0502-CC4C-9C8B-39554E94F19E}" type="datetime3">
              <a:rPr lang="en-GB" smtClean="0">
                <a:solidFill>
                  <a:srgbClr val="00539B"/>
                </a:solidFill>
              </a:rPr>
              <a:pPr/>
              <a:t>20 February, 2019</a:t>
            </a:fld>
            <a:endParaRPr lang="en-GB" dirty="0">
              <a:solidFill>
                <a:srgbClr val="00539B"/>
              </a:solidFill>
            </a:endParaRPr>
          </a:p>
        </p:txBody>
      </p:sp>
      <p:sp>
        <p:nvSpPr>
          <p:cNvPr id="57" name="Footer Placeholder 4"/>
          <p:cNvSpPr>
            <a:spLocks noGrp="1"/>
          </p:cNvSpPr>
          <p:nvPr>
            <p:ph type="ftr" sz="quarter" idx="3"/>
            <p:custDataLst>
              <p:tags r:id="rId58"/>
            </p:custDataLst>
          </p:nvPr>
        </p:nvSpPr>
        <p:spPr>
          <a:xfrm>
            <a:off x="0" y="6480000"/>
            <a:ext cx="9144000" cy="378000"/>
          </a:xfrm>
          <a:prstGeom prst="rect">
            <a:avLst/>
          </a:prstGeom>
        </p:spPr>
        <p:txBody>
          <a:bodyPr lIns="0" tIns="0" rIns="0" bIns="0" anchor="ctr"/>
          <a:lstStyle>
            <a:lvl1pPr algn="ctr">
              <a:defRPr lang="en-GB" sz="1000" b="0" i="0" u="none">
                <a:solidFill>
                  <a:srgbClr val="FFFFFF"/>
                </a:solidFill>
                <a:latin typeface="Arial"/>
              </a:defRPr>
            </a:lvl1pPr>
          </a:lstStyle>
          <a:p>
            <a:endParaRPr b="1"/>
          </a:p>
        </p:txBody>
      </p:sp>
      <p:sp>
        <p:nvSpPr>
          <p:cNvPr id="59"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latin typeface="Franklin Gothic Book"/>
                <a:cs typeface="Franklin Gothic Book"/>
              </a:defRPr>
            </a:lvl1pPr>
          </a:lstStyle>
          <a:p>
            <a:fld id="{71F9F866-B438-9445-8D9F-1F8FF6608833}" type="slidenum">
              <a:rPr lang="en-GB" smtClean="0">
                <a:solidFill>
                  <a:srgbClr val="00539B"/>
                </a:solidFill>
              </a:rPr>
              <a:pPr/>
              <a:t>‹#›</a:t>
            </a:fld>
            <a:endParaRPr lang="en-GB" dirty="0">
              <a:solidFill>
                <a:srgbClr val="00539B"/>
              </a:solidFill>
            </a:endParaRPr>
          </a:p>
        </p:txBody>
      </p:sp>
      <p:pic>
        <p:nvPicPr>
          <p:cNvPr id="10" name="Picture 9"/>
          <p:cNvPicPr>
            <a:picLocks noChangeAspect="1"/>
          </p:cNvPicPr>
          <p:nvPr/>
        </p:nvPicPr>
        <p:blipFill>
          <a:blip r:embed="rId59" cstate="print">
            <a:extLst>
              <a:ext uri="{28A0092B-C50C-407E-A947-70E740481C1C}">
                <a14:useLocalDpi xmlns:a14="http://schemas.microsoft.com/office/drawing/2010/main" val="0"/>
              </a:ext>
            </a:extLst>
          </a:blip>
          <a:stretch>
            <a:fillRect/>
          </a:stretch>
        </p:blipFill>
        <p:spPr>
          <a:xfrm>
            <a:off x="7055149" y="228600"/>
            <a:ext cx="1369714" cy="720000"/>
          </a:xfrm>
          <a:prstGeom prst="rect">
            <a:avLst/>
          </a:prstGeom>
        </p:spPr>
      </p:pic>
    </p:spTree>
    <p:extLst>
      <p:ext uri="{BB962C8B-B14F-4D97-AF65-F5344CB8AC3E}">
        <p14:creationId xmlns:p14="http://schemas.microsoft.com/office/powerpoint/2010/main" val="4111427729"/>
      </p:ext>
    </p:extLst>
  </p:cSld>
  <p:clrMap bg1="lt1" tx1="dk1" bg2="lt2" tx2="dk2" accent1="accent1" accent2="accent2" accent3="accent3" accent4="accent4" accent5="accent5" accent6="accent6" hlink="hlink" folHlink="folHlink"/>
  <p:sldLayoutIdLst>
    <p:sldLayoutId id="2147484422" r:id="rId1"/>
    <p:sldLayoutId id="2147484423" r:id="rId2"/>
    <p:sldLayoutId id="2147484424" r:id="rId3"/>
    <p:sldLayoutId id="2147484425" r:id="rId4"/>
    <p:sldLayoutId id="2147484426" r:id="rId5"/>
    <p:sldLayoutId id="2147484427" r:id="rId6"/>
    <p:sldLayoutId id="2147484428" r:id="rId7"/>
    <p:sldLayoutId id="2147484429" r:id="rId8"/>
    <p:sldLayoutId id="2147484430" r:id="rId9"/>
    <p:sldLayoutId id="2147484431" r:id="rId10"/>
    <p:sldLayoutId id="2147484432" r:id="rId11"/>
    <p:sldLayoutId id="2147484433" r:id="rId12"/>
    <p:sldLayoutId id="2147484434" r:id="rId13"/>
    <p:sldLayoutId id="2147484435" r:id="rId14"/>
    <p:sldLayoutId id="2147484436" r:id="rId15"/>
    <p:sldLayoutId id="2147484437" r:id="rId16"/>
    <p:sldLayoutId id="2147484438" r:id="rId17"/>
    <p:sldLayoutId id="2147484439" r:id="rId18"/>
    <p:sldLayoutId id="2147484440" r:id="rId19"/>
    <p:sldLayoutId id="2147484441" r:id="rId20"/>
    <p:sldLayoutId id="2147484442" r:id="rId21"/>
    <p:sldLayoutId id="2147484443" r:id="rId22"/>
    <p:sldLayoutId id="2147484444" r:id="rId23"/>
    <p:sldLayoutId id="2147484445" r:id="rId24"/>
    <p:sldLayoutId id="2147484446" r:id="rId25"/>
    <p:sldLayoutId id="2147484447" r:id="rId26"/>
    <p:sldLayoutId id="2147484448" r:id="rId27"/>
    <p:sldLayoutId id="2147484449" r:id="rId28"/>
    <p:sldLayoutId id="2147484450" r:id="rId29"/>
    <p:sldLayoutId id="2147484451" r:id="rId30"/>
    <p:sldLayoutId id="2147484452" r:id="rId31"/>
    <p:sldLayoutId id="2147484453" r:id="rId32"/>
    <p:sldLayoutId id="2147484454" r:id="rId33"/>
    <p:sldLayoutId id="2147484455" r:id="rId34"/>
    <p:sldLayoutId id="2147484456" r:id="rId35"/>
    <p:sldLayoutId id="2147484457" r:id="rId36"/>
    <p:sldLayoutId id="2147484458" r:id="rId37"/>
    <p:sldLayoutId id="2147484459" r:id="rId38"/>
    <p:sldLayoutId id="2147484460" r:id="rId39"/>
    <p:sldLayoutId id="2147484461" r:id="rId40"/>
    <p:sldLayoutId id="2147484462" r:id="rId41"/>
    <p:sldLayoutId id="2147484463" r:id="rId42"/>
    <p:sldLayoutId id="2147484464" r:id="rId43"/>
    <p:sldLayoutId id="2147484465" r:id="rId44"/>
    <p:sldLayoutId id="2147484466" r:id="rId45"/>
    <p:sldLayoutId id="2147484467" r:id="rId46"/>
    <p:sldLayoutId id="2147484468" r:id="rId47"/>
    <p:sldLayoutId id="2147484469" r:id="rId48"/>
    <p:sldLayoutId id="2147484470" r:id="rId49"/>
    <p:sldLayoutId id="2147484471" r:id="rId50"/>
    <p:sldLayoutId id="2147484472" r:id="rId51"/>
    <p:sldLayoutId id="2147484473" r:id="rId52"/>
    <p:sldLayoutId id="2147484474" r:id="rId53"/>
    <p:sldLayoutId id="2147484475" r:id="rId54"/>
    <p:sldLayoutId id="2147484476" r:id="rId55"/>
    <p:sldLayoutId id="2147484477" r:id="rId56"/>
  </p:sldLayoutIdLst>
  <p:hf hdr="0"/>
  <p:txStyles>
    <p:titleStyle>
      <a:lvl1pPr algn="l" rtl="0" eaLnBrk="1" fontAlgn="base" hangingPunct="1">
        <a:spcBef>
          <a:spcPct val="0"/>
        </a:spcBef>
        <a:spcAft>
          <a:spcPct val="0"/>
        </a:spcAft>
        <a:defRPr sz="2800" b="0" i="0" kern="1200">
          <a:solidFill>
            <a:schemeClr val="accent1"/>
          </a:solidFill>
          <a:latin typeface="Bodoni MT" panose="02070603080606020203" pitchFamily="18" charset="0"/>
          <a:ea typeface="ＭＳ Ｐゴシック" charset="0"/>
          <a:cs typeface="Bodoni MT" panose="02070603080606020203" pitchFamily="18" charset="0"/>
        </a:defRPr>
      </a:lvl1pPr>
      <a:lvl2pPr algn="l" rtl="0" eaLnBrk="1" fontAlgn="base" hangingPunct="1">
        <a:spcBef>
          <a:spcPct val="0"/>
        </a:spcBef>
        <a:spcAft>
          <a:spcPct val="0"/>
        </a:spcAft>
        <a:defRPr sz="2800">
          <a:solidFill>
            <a:schemeClr val="bg1"/>
          </a:solidFill>
          <a:latin typeface="Arial" charset="0"/>
          <a:ea typeface="ＭＳ Ｐゴシック" charset="0"/>
          <a:cs typeface="Arial" charset="0"/>
        </a:defRPr>
      </a:lvl2pPr>
      <a:lvl3pPr algn="l" rtl="0" eaLnBrk="1" fontAlgn="base" hangingPunct="1">
        <a:spcBef>
          <a:spcPct val="0"/>
        </a:spcBef>
        <a:spcAft>
          <a:spcPct val="0"/>
        </a:spcAft>
        <a:defRPr sz="2800">
          <a:solidFill>
            <a:schemeClr val="bg1"/>
          </a:solidFill>
          <a:latin typeface="Arial" charset="0"/>
          <a:ea typeface="ＭＳ Ｐゴシック" charset="0"/>
          <a:cs typeface="Arial" charset="0"/>
        </a:defRPr>
      </a:lvl3pPr>
      <a:lvl4pPr algn="l" rtl="0" eaLnBrk="1" fontAlgn="base" hangingPunct="1">
        <a:spcBef>
          <a:spcPct val="0"/>
        </a:spcBef>
        <a:spcAft>
          <a:spcPct val="0"/>
        </a:spcAft>
        <a:defRPr sz="2800">
          <a:solidFill>
            <a:schemeClr val="bg1"/>
          </a:solidFill>
          <a:latin typeface="Arial" charset="0"/>
          <a:ea typeface="ＭＳ Ｐゴシック" charset="0"/>
          <a:cs typeface="Arial" charset="0"/>
        </a:defRPr>
      </a:lvl4pPr>
      <a:lvl5pPr algn="l" rtl="0" eaLnBrk="1" fontAlgn="base" hangingPunct="1">
        <a:spcBef>
          <a:spcPct val="0"/>
        </a:spcBef>
        <a:spcAft>
          <a:spcPct val="0"/>
        </a:spcAft>
        <a:defRPr sz="2800">
          <a:solidFill>
            <a:schemeClr val="bg1"/>
          </a:solidFill>
          <a:latin typeface="Arial" charset="0"/>
          <a:ea typeface="ＭＳ Ｐゴシック" charset="0"/>
          <a:cs typeface="Arial" charset="0"/>
        </a:defRPr>
      </a:lvl5pPr>
      <a:lvl6pPr marL="457200" algn="l" rtl="0" eaLnBrk="1" fontAlgn="base" hangingPunct="1">
        <a:spcBef>
          <a:spcPct val="0"/>
        </a:spcBef>
        <a:spcAft>
          <a:spcPct val="0"/>
        </a:spcAft>
        <a:defRPr sz="2800">
          <a:solidFill>
            <a:schemeClr val="bg1"/>
          </a:solidFill>
          <a:latin typeface="Arial" charset="0"/>
          <a:cs typeface="Arial" charset="0"/>
        </a:defRPr>
      </a:lvl6pPr>
      <a:lvl7pPr marL="914400" algn="l" rtl="0" eaLnBrk="1" fontAlgn="base" hangingPunct="1">
        <a:spcBef>
          <a:spcPct val="0"/>
        </a:spcBef>
        <a:spcAft>
          <a:spcPct val="0"/>
        </a:spcAft>
        <a:defRPr sz="2800">
          <a:solidFill>
            <a:schemeClr val="bg1"/>
          </a:solidFill>
          <a:latin typeface="Arial" charset="0"/>
          <a:cs typeface="Arial" charset="0"/>
        </a:defRPr>
      </a:lvl7pPr>
      <a:lvl8pPr marL="1371600" algn="l" rtl="0" eaLnBrk="1" fontAlgn="base" hangingPunct="1">
        <a:spcBef>
          <a:spcPct val="0"/>
        </a:spcBef>
        <a:spcAft>
          <a:spcPct val="0"/>
        </a:spcAft>
        <a:defRPr sz="2800">
          <a:solidFill>
            <a:schemeClr val="bg1"/>
          </a:solidFill>
          <a:latin typeface="Arial" charset="0"/>
          <a:cs typeface="Arial" charset="0"/>
        </a:defRPr>
      </a:lvl8pPr>
      <a:lvl9pPr marL="1828800" algn="l" rtl="0" eaLnBrk="1" fontAlgn="base" hangingPunct="1">
        <a:spcBef>
          <a:spcPct val="0"/>
        </a:spcBef>
        <a:spcAft>
          <a:spcPct val="0"/>
        </a:spcAft>
        <a:defRPr sz="2800">
          <a:solidFill>
            <a:schemeClr val="bg1"/>
          </a:solidFill>
          <a:latin typeface="Arial" charset="0"/>
          <a:cs typeface="Arial" charset="0"/>
        </a:defRPr>
      </a:lvl9pPr>
    </p:titleStyle>
    <p:bodyStyle>
      <a:lvl1pPr marL="0" indent="0" algn="l" rtl="0" eaLnBrk="1" fontAlgn="base" hangingPunct="1">
        <a:lnSpc>
          <a:spcPct val="100000"/>
        </a:lnSpc>
        <a:spcBef>
          <a:spcPts val="0"/>
        </a:spcBef>
        <a:spcAft>
          <a:spcPts val="1200"/>
        </a:spcAft>
        <a:buClrTx/>
        <a:buFontTx/>
        <a:buNone/>
        <a:defRPr lang="en-US" sz="2000" kern="1200" smtClean="0">
          <a:solidFill>
            <a:schemeClr val="tx1">
              <a:lumMod val="50000"/>
            </a:schemeClr>
          </a:solidFill>
          <a:latin typeface="Franklin Gothic Book"/>
          <a:ea typeface="ＭＳ Ｐゴシック" charset="0"/>
          <a:cs typeface="Franklin Gothic Book"/>
        </a:defRPr>
      </a:lvl1pPr>
      <a:lvl2pPr marL="179388" marR="0" indent="-179388" algn="l" defTabSz="914400" rtl="0" eaLnBrk="1" fontAlgn="base" latinLnBrk="0" hangingPunct="1">
        <a:lnSpc>
          <a:spcPct val="100000"/>
        </a:lnSpc>
        <a:spcBef>
          <a:spcPts val="0"/>
        </a:spcBef>
        <a:spcAft>
          <a:spcPts val="1200"/>
        </a:spcAft>
        <a:buClr>
          <a:srgbClr val="00539B"/>
        </a:buClr>
        <a:buSzTx/>
        <a:buFont typeface="Arial" charset="0"/>
        <a:buChar char="•"/>
        <a:tabLst/>
        <a:defRPr lang="en-US" sz="2000" kern="1200" smtClean="0">
          <a:solidFill>
            <a:schemeClr val="tx1">
              <a:lumMod val="50000"/>
            </a:schemeClr>
          </a:solidFill>
          <a:latin typeface="Franklin Gothic Book"/>
          <a:ea typeface="Franklin Gothic Book"/>
          <a:cs typeface="Franklin Gothic Book"/>
        </a:defRPr>
      </a:lvl2pPr>
      <a:lvl3pPr marL="360000" marR="0" indent="-180000" algn="l" defTabSz="914400" rtl="0" eaLnBrk="1" fontAlgn="base" latinLnBrk="0" hangingPunct="1">
        <a:lnSpc>
          <a:spcPct val="100000"/>
        </a:lnSpc>
        <a:spcBef>
          <a:spcPts val="0"/>
        </a:spcBef>
        <a:spcAft>
          <a:spcPts val="1200"/>
        </a:spcAft>
        <a:buClrTx/>
        <a:buSzTx/>
        <a:buFont typeface="Arial"/>
        <a:buChar char="•"/>
        <a:tabLst/>
        <a:defRPr lang="en-US" sz="2000" kern="1200" smtClean="0">
          <a:solidFill>
            <a:schemeClr val="tx1">
              <a:lumMod val="50000"/>
            </a:schemeClr>
          </a:solidFill>
          <a:latin typeface="Franklin Gothic Book"/>
          <a:ea typeface="Franklin Gothic Book"/>
          <a:cs typeface="Franklin Gothic Book"/>
        </a:defRPr>
      </a:lvl3pPr>
      <a:lvl4pPr marL="540000" marR="0" indent="-180000" algn="l" defTabSz="914400" rtl="0" eaLnBrk="1" fontAlgn="base" latinLnBrk="0" hangingPunct="1">
        <a:lnSpc>
          <a:spcPct val="100000"/>
        </a:lnSpc>
        <a:spcBef>
          <a:spcPts val="0"/>
        </a:spcBef>
        <a:spcAft>
          <a:spcPts val="1200"/>
        </a:spcAft>
        <a:buClrTx/>
        <a:buSzTx/>
        <a:buFont typeface="Arial" panose="020B0604020202020204" pitchFamily="34" charset="0"/>
        <a:buChar char="‒"/>
        <a:tabLst/>
        <a:defRPr lang="en-US" sz="2000" kern="1200" baseline="0" smtClean="0">
          <a:solidFill>
            <a:schemeClr val="tx1">
              <a:lumMod val="50000"/>
            </a:schemeClr>
          </a:solidFill>
          <a:latin typeface="Franklin Gothic Book"/>
          <a:ea typeface="Franklin Gothic Book"/>
          <a:cs typeface="Franklin Gothic Book"/>
        </a:defRPr>
      </a:lvl4pPr>
      <a:lvl5pPr marL="2057400" indent="0" algn="l" rtl="0" eaLnBrk="1" fontAlgn="base" hangingPunct="1">
        <a:lnSpc>
          <a:spcPct val="100000"/>
        </a:lnSpc>
        <a:spcBef>
          <a:spcPts val="0"/>
        </a:spcBef>
        <a:spcAft>
          <a:spcPts val="1200"/>
        </a:spcAft>
        <a:buFont typeface="Arial" charset="0"/>
        <a:buNone/>
        <a:defRPr sz="1200" kern="1200">
          <a:solidFill>
            <a:srgbClr val="929395"/>
          </a:solidFill>
          <a:latin typeface="Arial" pitchFamily="34" charset="0"/>
          <a:ea typeface="Arial" charset="0"/>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57" name="Footer Placeholder 4"/>
          <p:cNvSpPr>
            <a:spLocks noGrp="1"/>
          </p:cNvSpPr>
          <p:nvPr>
            <p:ph type="ftr" sz="quarter" idx="3"/>
            <p:custDataLst>
              <p:tags r:id="rId5"/>
            </p:custDataLst>
          </p:nvPr>
        </p:nvSpPr>
        <p:spPr>
          <a:xfrm>
            <a:off x="0" y="6480000"/>
            <a:ext cx="9144000" cy="378000"/>
          </a:xfrm>
          <a:prstGeom prst="rect">
            <a:avLst/>
          </a:prstGeom>
        </p:spPr>
        <p:txBody>
          <a:bodyPr lIns="0" tIns="0" rIns="0" bIns="0" anchor="ctr"/>
          <a:lstStyle>
            <a:lvl1pPr algn="ctr">
              <a:defRPr lang="en-GB" sz="1000" b="0" i="0" u="none">
                <a:solidFill>
                  <a:srgbClr val="FFFFFF"/>
                </a:solidFill>
                <a:latin typeface="Arial"/>
              </a:defRPr>
            </a:lvl1pPr>
          </a:lstStyle>
          <a:p>
            <a:endParaRPr b="1" dirty="0"/>
          </a:p>
        </p:txBody>
      </p:sp>
      <p:pic>
        <p:nvPicPr>
          <p:cNvPr id="63" name="Picture 2" descr="Z:\852_General presentation_update_2017\02_ARTWORK\IMAGES\HI RES\background1280x960.jpg"/>
          <p:cNvPicPr>
            <a:picLocks noChangeAspect="1" noChangeArrowheads="1"/>
          </p:cNvPicPr>
          <p:nvPr/>
        </p:nvPicPr>
        <p:blipFill>
          <a:blip r:embed="rId6">
            <a:extLst>
              <a:ext uri="{28A0092B-C50C-407E-A947-70E740481C1C}">
                <a14:useLocalDpi xmlns:a14="http://schemas.microsoft.com/office/drawing/2010/main"/>
              </a:ext>
            </a:extLst>
          </a:blip>
          <a:srcRect/>
          <a:stretch>
            <a:fillRect/>
          </a:stretch>
        </p:blipFill>
        <p:spPr bwMode="auto">
          <a:xfrm>
            <a:off x="-113771" y="0"/>
            <a:ext cx="9257771" cy="6943328"/>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descr="Ideally your title should fit on one line." title="Slide title"/>
          <p:cNvSpPr>
            <a:spLocks noGrp="1"/>
          </p:cNvSpPr>
          <p:nvPr>
            <p:ph type="title"/>
          </p:nvPr>
        </p:nvSpPr>
        <p:spPr>
          <a:xfrm>
            <a:off x="720725" y="-1"/>
            <a:ext cx="5903913" cy="1080000"/>
          </a:xfrm>
          <a:prstGeom prst="rect">
            <a:avLst/>
          </a:prstGeom>
        </p:spPr>
        <p:txBody>
          <a:bodyPr vert="horz" lIns="0" tIns="0" rIns="0" bIns="0" rtlCol="0" anchor="ctr">
            <a:normAutofit/>
          </a:bodyPr>
          <a:lstStyle/>
          <a:p>
            <a:r>
              <a:rPr lang="en-US" dirty="0"/>
              <a:t>Click to edit Master title style</a:t>
            </a:r>
            <a:endParaRPr lang="en-GB" dirty="0"/>
          </a:p>
        </p:txBody>
      </p:sp>
      <p:cxnSp>
        <p:nvCxnSpPr>
          <p:cNvPr id="70" name="Straight Connector 69"/>
          <p:cNvCxnSpPr/>
          <p:nvPr/>
        </p:nvCxnSpPr>
        <p:spPr bwMode="auto">
          <a:xfrm>
            <a:off x="-3083" y="1079500"/>
            <a:ext cx="9144000" cy="0"/>
          </a:xfrm>
          <a:prstGeom prst="line">
            <a:avLst/>
          </a:prstGeom>
          <a:ln w="31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81" name="Straight Connector 80"/>
          <p:cNvCxnSpPr/>
          <p:nvPr/>
        </p:nvCxnSpPr>
        <p:spPr bwMode="auto">
          <a:xfrm>
            <a:off x="-3083" y="6480000"/>
            <a:ext cx="9147083" cy="0"/>
          </a:xfrm>
          <a:prstGeom prst="line">
            <a:avLst/>
          </a:prstGeom>
          <a:ln w="3175">
            <a:solidFill>
              <a:schemeClr val="bg1"/>
            </a:solidFill>
          </a:ln>
        </p:spPr>
        <p:style>
          <a:lnRef idx="1">
            <a:schemeClr val="accent1"/>
          </a:lnRef>
          <a:fillRef idx="0">
            <a:schemeClr val="accent1"/>
          </a:fillRef>
          <a:effectRef idx="0">
            <a:schemeClr val="accent1"/>
          </a:effectRef>
          <a:fontRef idx="minor">
            <a:schemeClr val="tx1"/>
          </a:fontRef>
        </p:style>
      </p:cxnSp>
      <p:sp>
        <p:nvSpPr>
          <p:cNvPr id="55" name="Text Placeholder 2" descr="First level - paragraph text&#10;Second level - bullet 1&#10;Third level - bullet 2&#10;&#10;No more than 100 words per slide" title="Main body text"/>
          <p:cNvSpPr>
            <a:spLocks noGrp="1"/>
          </p:cNvSpPr>
          <p:nvPr>
            <p:ph type="body" idx="1"/>
          </p:nvPr>
        </p:nvSpPr>
        <p:spPr>
          <a:xfrm>
            <a:off x="720726" y="1800225"/>
            <a:ext cx="7704137" cy="4140200"/>
          </a:xfrm>
          <a:prstGeom prst="rect">
            <a:avLst/>
          </a:prstGeom>
        </p:spPr>
        <p:txBody>
          <a:bodyPr vert="horz" lIns="0" tIns="0" rIns="0" bIns="0" rtlCol="0">
            <a:noAutofit/>
          </a:bodyPr>
          <a:lstStyle/>
          <a:p>
            <a:pPr lvl="0"/>
            <a:r>
              <a:rPr lang="en-US" dirty="0"/>
              <a:t>Click to edit Master text styles</a:t>
            </a:r>
          </a:p>
          <a:p>
            <a:pPr lvl="1"/>
            <a:r>
              <a:rPr lang="en-US" dirty="0"/>
              <a:t>Second level</a:t>
            </a:r>
          </a:p>
        </p:txBody>
      </p:sp>
      <p:sp>
        <p:nvSpPr>
          <p:cNvPr id="56"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bg1"/>
                </a:solidFill>
                <a:latin typeface="Franklin Gothic Book"/>
                <a:cs typeface="Franklin Gothic Book"/>
              </a:defRPr>
            </a:lvl1pPr>
          </a:lstStyle>
          <a:p>
            <a:fld id="{8B6E079F-0502-CC4C-9C8B-39554E94F19E}" type="datetime3">
              <a:rPr lang="en-GB" smtClean="0">
                <a:solidFill>
                  <a:srgbClr val="FFFFFF"/>
                </a:solidFill>
              </a:rPr>
              <a:pPr/>
              <a:t>20 February, 2019</a:t>
            </a:fld>
            <a:endParaRPr lang="en-GB" dirty="0">
              <a:solidFill>
                <a:srgbClr val="FFFFFF"/>
              </a:solidFill>
            </a:endParaRPr>
          </a:p>
        </p:txBody>
      </p:sp>
      <p:sp>
        <p:nvSpPr>
          <p:cNvPr id="59"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bg1"/>
                </a:solidFill>
                <a:latin typeface="Franklin Gothic Book"/>
                <a:cs typeface="Franklin Gothic Book"/>
              </a:defRPr>
            </a:lvl1pPr>
          </a:lstStyle>
          <a:p>
            <a:fld id="{71F9F866-B438-9445-8D9F-1F8FF6608833}" type="slidenum">
              <a:rPr lang="en-GB" smtClean="0">
                <a:solidFill>
                  <a:srgbClr val="FFFFFF"/>
                </a:solidFill>
              </a:rPr>
              <a:pPr/>
              <a:t>‹#›</a:t>
            </a:fld>
            <a:endParaRPr lang="en-GB" dirty="0">
              <a:solidFill>
                <a:srgbClr val="FFFFFF"/>
              </a:solidFill>
            </a:endParaRPr>
          </a:p>
        </p:txBody>
      </p:sp>
      <p:pic>
        <p:nvPicPr>
          <p:cNvPr id="10" name="Picture 9"/>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6853432" y="97184"/>
            <a:ext cx="1728000" cy="923587"/>
          </a:xfrm>
          <a:prstGeom prst="rect">
            <a:avLst/>
          </a:prstGeom>
        </p:spPr>
      </p:pic>
      <p:grpSp>
        <p:nvGrpSpPr>
          <p:cNvPr id="11" name="Group 10"/>
          <p:cNvGrpSpPr/>
          <p:nvPr/>
        </p:nvGrpSpPr>
        <p:grpSpPr>
          <a:xfrm>
            <a:off x="-903288" y="0"/>
            <a:ext cx="9902857" cy="7638450"/>
            <a:chOff x="-903288" y="0"/>
            <a:chExt cx="9902857" cy="7638450"/>
          </a:xfrm>
        </p:grpSpPr>
        <p:cxnSp>
          <p:nvCxnSpPr>
            <p:cNvPr id="12" name="Straight Connector 11"/>
            <p:cNvCxnSpPr/>
            <p:nvPr userDrawn="1"/>
          </p:nvCxnSpPr>
          <p:spPr bwMode="auto">
            <a:xfrm>
              <a:off x="-903288" y="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userDrawn="1"/>
          </p:nvCxnSpPr>
          <p:spPr bwMode="auto">
            <a:xfrm>
              <a:off x="-903288" y="360363"/>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userDrawn="1"/>
          </p:nvCxnSpPr>
          <p:spPr bwMode="auto">
            <a:xfrm>
              <a:off x="-903288" y="719138"/>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userDrawn="1"/>
          </p:nvCxnSpPr>
          <p:spPr bwMode="auto">
            <a:xfrm>
              <a:off x="-903288" y="10795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userDrawn="1"/>
          </p:nvCxnSpPr>
          <p:spPr bwMode="auto">
            <a:xfrm>
              <a:off x="-903288" y="1439863"/>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userDrawn="1"/>
          </p:nvCxnSpPr>
          <p:spPr bwMode="auto">
            <a:xfrm>
              <a:off x="-903288" y="1800225"/>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userDrawn="1"/>
          </p:nvCxnSpPr>
          <p:spPr bwMode="auto">
            <a:xfrm>
              <a:off x="-903288" y="2160588"/>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userDrawn="1"/>
          </p:nvCxnSpPr>
          <p:spPr bwMode="auto">
            <a:xfrm>
              <a:off x="-903288" y="252095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userDrawn="1"/>
          </p:nvCxnSpPr>
          <p:spPr bwMode="auto">
            <a:xfrm>
              <a:off x="-903288" y="2879725"/>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userDrawn="1"/>
          </p:nvCxnSpPr>
          <p:spPr bwMode="auto">
            <a:xfrm>
              <a:off x="-903288" y="3240088"/>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userDrawn="1"/>
          </p:nvCxnSpPr>
          <p:spPr bwMode="auto">
            <a:xfrm>
              <a:off x="-903288" y="360045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userDrawn="1"/>
          </p:nvCxnSpPr>
          <p:spPr bwMode="auto">
            <a:xfrm>
              <a:off x="-903288" y="3960813"/>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userDrawn="1"/>
          </p:nvCxnSpPr>
          <p:spPr bwMode="auto">
            <a:xfrm>
              <a:off x="-903288" y="4319588"/>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userDrawn="1"/>
          </p:nvCxnSpPr>
          <p:spPr bwMode="auto">
            <a:xfrm>
              <a:off x="-903288" y="467995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userDrawn="1"/>
          </p:nvCxnSpPr>
          <p:spPr bwMode="auto">
            <a:xfrm>
              <a:off x="-903288" y="5040313"/>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userDrawn="1"/>
          </p:nvCxnSpPr>
          <p:spPr bwMode="auto">
            <a:xfrm rot="5400000">
              <a:off x="467915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userDrawn="1"/>
          </p:nvCxnSpPr>
          <p:spPr bwMode="auto">
            <a:xfrm rot="5400000">
              <a:off x="431879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userDrawn="1"/>
          </p:nvCxnSpPr>
          <p:spPr bwMode="auto">
            <a:xfrm rot="5400000">
              <a:off x="396001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userDrawn="1"/>
          </p:nvCxnSpPr>
          <p:spPr bwMode="auto">
            <a:xfrm rot="5400000">
              <a:off x="35980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userDrawn="1"/>
          </p:nvCxnSpPr>
          <p:spPr bwMode="auto">
            <a:xfrm rot="5400000">
              <a:off x="323929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userDrawn="1"/>
          </p:nvCxnSpPr>
          <p:spPr bwMode="auto">
            <a:xfrm rot="5400000">
              <a:off x="287893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userDrawn="1"/>
          </p:nvCxnSpPr>
          <p:spPr bwMode="auto">
            <a:xfrm rot="5400000">
              <a:off x="25185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userDrawn="1"/>
          </p:nvCxnSpPr>
          <p:spPr bwMode="auto">
            <a:xfrm rot="5400000">
              <a:off x="215820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userDrawn="1"/>
          </p:nvCxnSpPr>
          <p:spPr bwMode="auto">
            <a:xfrm rot="5400000">
              <a:off x="179943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6" name="Straight Connector 35"/>
            <p:cNvCxnSpPr/>
            <p:nvPr userDrawn="1"/>
          </p:nvCxnSpPr>
          <p:spPr bwMode="auto">
            <a:xfrm rot="5400000">
              <a:off x="14390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7" name="Straight Connector 36"/>
            <p:cNvCxnSpPr/>
            <p:nvPr userDrawn="1"/>
          </p:nvCxnSpPr>
          <p:spPr bwMode="auto">
            <a:xfrm rot="5400000">
              <a:off x="107870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8" name="Straight Connector 37"/>
            <p:cNvCxnSpPr/>
            <p:nvPr userDrawn="1"/>
          </p:nvCxnSpPr>
          <p:spPr bwMode="auto">
            <a:xfrm rot="5400000">
              <a:off x="71834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9" name="Straight Connector 38"/>
            <p:cNvCxnSpPr/>
            <p:nvPr userDrawn="1"/>
          </p:nvCxnSpPr>
          <p:spPr bwMode="auto">
            <a:xfrm rot="5400000">
              <a:off x="3595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0" name="Straight Connector 39"/>
            <p:cNvCxnSpPr/>
            <p:nvPr userDrawn="1"/>
          </p:nvCxnSpPr>
          <p:spPr bwMode="auto">
            <a:xfrm rot="5400000">
              <a:off x="-79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1" name="Straight Connector 40"/>
            <p:cNvCxnSpPr/>
            <p:nvPr userDrawn="1"/>
          </p:nvCxnSpPr>
          <p:spPr bwMode="auto">
            <a:xfrm rot="5400000">
              <a:off x="-361158"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2" name="Straight Connector 41"/>
            <p:cNvCxnSpPr/>
            <p:nvPr userDrawn="1"/>
          </p:nvCxnSpPr>
          <p:spPr bwMode="auto">
            <a:xfrm rot="5400000">
              <a:off x="683974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3" name="Straight Connector 42"/>
            <p:cNvCxnSpPr/>
            <p:nvPr userDrawn="1"/>
          </p:nvCxnSpPr>
          <p:spPr bwMode="auto">
            <a:xfrm rot="5400000">
              <a:off x="647938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4" name="Straight Connector 43"/>
            <p:cNvCxnSpPr/>
            <p:nvPr userDrawn="1"/>
          </p:nvCxnSpPr>
          <p:spPr bwMode="auto">
            <a:xfrm rot="5400000">
              <a:off x="611901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5" name="Straight Connector 44"/>
            <p:cNvCxnSpPr/>
            <p:nvPr userDrawn="1"/>
          </p:nvCxnSpPr>
          <p:spPr bwMode="auto">
            <a:xfrm rot="5400000">
              <a:off x="575865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6" name="Straight Connector 45"/>
            <p:cNvCxnSpPr/>
            <p:nvPr userDrawn="1"/>
          </p:nvCxnSpPr>
          <p:spPr bwMode="auto">
            <a:xfrm rot="5400000">
              <a:off x="539829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7" name="Straight Connector 46"/>
            <p:cNvCxnSpPr/>
            <p:nvPr userDrawn="1"/>
          </p:nvCxnSpPr>
          <p:spPr bwMode="auto">
            <a:xfrm rot="5400000">
              <a:off x="503951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8" name="Straight Connector 47"/>
            <p:cNvCxnSpPr/>
            <p:nvPr userDrawn="1"/>
          </p:nvCxnSpPr>
          <p:spPr bwMode="auto">
            <a:xfrm rot="5400000">
              <a:off x="467915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9" name="Straight Connector 48"/>
            <p:cNvCxnSpPr/>
            <p:nvPr userDrawn="1"/>
          </p:nvCxnSpPr>
          <p:spPr bwMode="auto">
            <a:xfrm rot="5400000">
              <a:off x="720010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0" name="Straight Connector 49"/>
            <p:cNvCxnSpPr/>
            <p:nvPr userDrawn="1"/>
          </p:nvCxnSpPr>
          <p:spPr bwMode="auto">
            <a:xfrm rot="5400000">
              <a:off x="75604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1" name="Straight Connector 50"/>
            <p:cNvCxnSpPr/>
            <p:nvPr userDrawn="1"/>
          </p:nvCxnSpPr>
          <p:spPr bwMode="auto">
            <a:xfrm rot="5400000">
              <a:off x="792000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2" name="Straight Connector 51"/>
            <p:cNvCxnSpPr/>
            <p:nvPr userDrawn="1"/>
          </p:nvCxnSpPr>
          <p:spPr bwMode="auto">
            <a:xfrm rot="5400000">
              <a:off x="828000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3" name="Straight Connector 52"/>
            <p:cNvCxnSpPr/>
            <p:nvPr userDrawn="1"/>
          </p:nvCxnSpPr>
          <p:spPr bwMode="auto">
            <a:xfrm rot="5400000">
              <a:off x="864000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4" name="Straight Connector 53"/>
            <p:cNvCxnSpPr/>
            <p:nvPr userDrawn="1"/>
          </p:nvCxnSpPr>
          <p:spPr bwMode="auto">
            <a:xfrm>
              <a:off x="-903288" y="540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8" name="Straight Connector 57"/>
            <p:cNvCxnSpPr/>
            <p:nvPr userDrawn="1"/>
          </p:nvCxnSpPr>
          <p:spPr bwMode="auto">
            <a:xfrm>
              <a:off x="-903288" y="576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60" name="Straight Connector 59"/>
            <p:cNvCxnSpPr/>
            <p:nvPr userDrawn="1"/>
          </p:nvCxnSpPr>
          <p:spPr bwMode="auto">
            <a:xfrm>
              <a:off x="-903288" y="612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61" name="Straight Connector 60"/>
            <p:cNvCxnSpPr/>
            <p:nvPr userDrawn="1"/>
          </p:nvCxnSpPr>
          <p:spPr bwMode="auto">
            <a:xfrm>
              <a:off x="-903288" y="648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62" name="Straight Connector 61"/>
            <p:cNvCxnSpPr/>
            <p:nvPr userDrawn="1"/>
          </p:nvCxnSpPr>
          <p:spPr bwMode="auto">
            <a:xfrm>
              <a:off x="-903288" y="684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626988060"/>
      </p:ext>
    </p:extLst>
  </p:cSld>
  <p:clrMap bg1="lt1" tx1="dk1" bg2="lt2" tx2="dk2" accent1="accent1" accent2="accent2" accent3="accent3" accent4="accent4" accent5="accent5" accent6="accent6" hlink="hlink" folHlink="folHlink"/>
  <p:sldLayoutIdLst>
    <p:sldLayoutId id="2147484487" r:id="rId1"/>
    <p:sldLayoutId id="2147484488" r:id="rId2"/>
    <p:sldLayoutId id="2147484489" r:id="rId3"/>
  </p:sldLayoutIdLst>
  <p:hf hdr="0"/>
  <p:txStyles>
    <p:titleStyle>
      <a:lvl1pPr algn="l" rtl="0" eaLnBrk="1" fontAlgn="base" hangingPunct="1">
        <a:spcBef>
          <a:spcPct val="0"/>
        </a:spcBef>
        <a:spcAft>
          <a:spcPct val="0"/>
        </a:spcAft>
        <a:defRPr sz="2800" b="0" i="0" kern="1200">
          <a:solidFill>
            <a:schemeClr val="bg1"/>
          </a:solidFill>
          <a:latin typeface="Bodoni MT" panose="02070603080606020203" pitchFamily="18" charset="0"/>
          <a:ea typeface="ＭＳ Ｐゴシック" charset="0"/>
          <a:cs typeface="Bodoni MT" panose="02070603080606020203" pitchFamily="18" charset="0"/>
        </a:defRPr>
      </a:lvl1pPr>
      <a:lvl2pPr algn="l" rtl="0" eaLnBrk="1" fontAlgn="base" hangingPunct="1">
        <a:spcBef>
          <a:spcPct val="0"/>
        </a:spcBef>
        <a:spcAft>
          <a:spcPct val="0"/>
        </a:spcAft>
        <a:defRPr sz="2800">
          <a:solidFill>
            <a:schemeClr val="bg1"/>
          </a:solidFill>
          <a:latin typeface="Arial" charset="0"/>
          <a:ea typeface="ＭＳ Ｐゴシック" charset="0"/>
          <a:cs typeface="Arial" charset="0"/>
        </a:defRPr>
      </a:lvl2pPr>
      <a:lvl3pPr algn="l" rtl="0" eaLnBrk="1" fontAlgn="base" hangingPunct="1">
        <a:spcBef>
          <a:spcPct val="0"/>
        </a:spcBef>
        <a:spcAft>
          <a:spcPct val="0"/>
        </a:spcAft>
        <a:defRPr sz="2800">
          <a:solidFill>
            <a:schemeClr val="bg1"/>
          </a:solidFill>
          <a:latin typeface="Arial" charset="0"/>
          <a:ea typeface="ＭＳ Ｐゴシック" charset="0"/>
          <a:cs typeface="Arial" charset="0"/>
        </a:defRPr>
      </a:lvl3pPr>
      <a:lvl4pPr algn="l" rtl="0" eaLnBrk="1" fontAlgn="base" hangingPunct="1">
        <a:spcBef>
          <a:spcPct val="0"/>
        </a:spcBef>
        <a:spcAft>
          <a:spcPct val="0"/>
        </a:spcAft>
        <a:defRPr sz="2800">
          <a:solidFill>
            <a:schemeClr val="bg1"/>
          </a:solidFill>
          <a:latin typeface="Arial" charset="0"/>
          <a:ea typeface="ＭＳ Ｐゴシック" charset="0"/>
          <a:cs typeface="Arial" charset="0"/>
        </a:defRPr>
      </a:lvl4pPr>
      <a:lvl5pPr algn="l" rtl="0" eaLnBrk="1" fontAlgn="base" hangingPunct="1">
        <a:spcBef>
          <a:spcPct val="0"/>
        </a:spcBef>
        <a:spcAft>
          <a:spcPct val="0"/>
        </a:spcAft>
        <a:defRPr sz="2800">
          <a:solidFill>
            <a:schemeClr val="bg1"/>
          </a:solidFill>
          <a:latin typeface="Arial" charset="0"/>
          <a:ea typeface="ＭＳ Ｐゴシック" charset="0"/>
          <a:cs typeface="Arial" charset="0"/>
        </a:defRPr>
      </a:lvl5pPr>
      <a:lvl6pPr marL="457200" algn="l" rtl="0" eaLnBrk="1" fontAlgn="base" hangingPunct="1">
        <a:spcBef>
          <a:spcPct val="0"/>
        </a:spcBef>
        <a:spcAft>
          <a:spcPct val="0"/>
        </a:spcAft>
        <a:defRPr sz="2800">
          <a:solidFill>
            <a:schemeClr val="bg1"/>
          </a:solidFill>
          <a:latin typeface="Arial" charset="0"/>
          <a:cs typeface="Arial" charset="0"/>
        </a:defRPr>
      </a:lvl6pPr>
      <a:lvl7pPr marL="914400" algn="l" rtl="0" eaLnBrk="1" fontAlgn="base" hangingPunct="1">
        <a:spcBef>
          <a:spcPct val="0"/>
        </a:spcBef>
        <a:spcAft>
          <a:spcPct val="0"/>
        </a:spcAft>
        <a:defRPr sz="2800">
          <a:solidFill>
            <a:schemeClr val="bg1"/>
          </a:solidFill>
          <a:latin typeface="Arial" charset="0"/>
          <a:cs typeface="Arial" charset="0"/>
        </a:defRPr>
      </a:lvl7pPr>
      <a:lvl8pPr marL="1371600" algn="l" rtl="0" eaLnBrk="1" fontAlgn="base" hangingPunct="1">
        <a:spcBef>
          <a:spcPct val="0"/>
        </a:spcBef>
        <a:spcAft>
          <a:spcPct val="0"/>
        </a:spcAft>
        <a:defRPr sz="2800">
          <a:solidFill>
            <a:schemeClr val="bg1"/>
          </a:solidFill>
          <a:latin typeface="Arial" charset="0"/>
          <a:cs typeface="Arial" charset="0"/>
        </a:defRPr>
      </a:lvl8pPr>
      <a:lvl9pPr marL="1828800" algn="l" rtl="0" eaLnBrk="1" fontAlgn="base" hangingPunct="1">
        <a:spcBef>
          <a:spcPct val="0"/>
        </a:spcBef>
        <a:spcAft>
          <a:spcPct val="0"/>
        </a:spcAft>
        <a:defRPr sz="2800">
          <a:solidFill>
            <a:schemeClr val="bg1"/>
          </a:solidFill>
          <a:latin typeface="Arial" charset="0"/>
          <a:cs typeface="Arial" charset="0"/>
        </a:defRPr>
      </a:lvl9pPr>
    </p:titleStyle>
    <p:bodyStyle>
      <a:lvl1pPr marL="0" indent="0" algn="ctr" rtl="0" eaLnBrk="1" fontAlgn="base" hangingPunct="1">
        <a:lnSpc>
          <a:spcPct val="100000"/>
        </a:lnSpc>
        <a:spcBef>
          <a:spcPts val="0"/>
        </a:spcBef>
        <a:spcAft>
          <a:spcPts val="0"/>
        </a:spcAft>
        <a:buClrTx/>
        <a:buFontTx/>
        <a:buNone/>
        <a:defRPr lang="en-US" sz="2000" kern="1200" smtClean="0">
          <a:solidFill>
            <a:schemeClr val="bg1"/>
          </a:solidFill>
          <a:latin typeface="Franklin Gothic Medium" panose="020B0603020102020204" pitchFamily="34" charset="0"/>
          <a:ea typeface="ＭＳ Ｐゴシック" charset="0"/>
          <a:cs typeface="Franklin Gothic Medium" panose="020B0603020102020204" pitchFamily="34" charset="0"/>
        </a:defRPr>
      </a:lvl1pPr>
      <a:lvl2pPr marL="0" marR="0" indent="0" algn="ctr" defTabSz="914400" rtl="0" eaLnBrk="1" fontAlgn="base" latinLnBrk="0" hangingPunct="1">
        <a:lnSpc>
          <a:spcPct val="100000"/>
        </a:lnSpc>
        <a:spcBef>
          <a:spcPts val="0"/>
        </a:spcBef>
        <a:spcAft>
          <a:spcPts val="1200"/>
        </a:spcAft>
        <a:buClr>
          <a:srgbClr val="00539B"/>
        </a:buClr>
        <a:buSzTx/>
        <a:buFont typeface="Arial" charset="0"/>
        <a:buNone/>
        <a:tabLst/>
        <a:defRPr lang="en-US" sz="2000" kern="1200" smtClean="0">
          <a:solidFill>
            <a:schemeClr val="bg1"/>
          </a:solidFill>
          <a:latin typeface="Franklin Gothic Book"/>
          <a:ea typeface="Franklin Gothic Book"/>
          <a:cs typeface="Franklin Gothic Book"/>
        </a:defRPr>
      </a:lvl2pPr>
      <a:lvl3pPr marL="360000" marR="0" indent="-180000" algn="l" defTabSz="914400" rtl="0" eaLnBrk="1" fontAlgn="base" latinLnBrk="0" hangingPunct="1">
        <a:lnSpc>
          <a:spcPct val="100000"/>
        </a:lnSpc>
        <a:spcBef>
          <a:spcPts val="0"/>
        </a:spcBef>
        <a:spcAft>
          <a:spcPts val="1200"/>
        </a:spcAft>
        <a:buClrTx/>
        <a:buSzTx/>
        <a:buFont typeface="Arial"/>
        <a:buChar char="•"/>
        <a:tabLst/>
        <a:defRPr lang="en-US" sz="2000" kern="1200" smtClean="0">
          <a:solidFill>
            <a:schemeClr val="bg1"/>
          </a:solidFill>
          <a:latin typeface="Franklin Gothic Book"/>
          <a:ea typeface="Franklin Gothic Book"/>
          <a:cs typeface="Franklin Gothic Book"/>
        </a:defRPr>
      </a:lvl3pPr>
      <a:lvl4pPr marL="540000" marR="0" indent="-180000" algn="l" defTabSz="914400" rtl="0" eaLnBrk="1" fontAlgn="base" latinLnBrk="0" hangingPunct="1">
        <a:lnSpc>
          <a:spcPct val="100000"/>
        </a:lnSpc>
        <a:spcBef>
          <a:spcPts val="0"/>
        </a:spcBef>
        <a:spcAft>
          <a:spcPts val="1200"/>
        </a:spcAft>
        <a:buClrTx/>
        <a:buSzTx/>
        <a:buFont typeface="Arial" panose="020B0604020202020204" pitchFamily="34" charset="0"/>
        <a:buChar char="‒"/>
        <a:tabLst/>
        <a:defRPr lang="en-US" sz="2000" kern="1200" baseline="0" smtClean="0">
          <a:solidFill>
            <a:schemeClr val="bg1"/>
          </a:solidFill>
          <a:latin typeface="Franklin Gothic Book"/>
          <a:ea typeface="Franklin Gothic Book"/>
          <a:cs typeface="Franklin Gothic Book"/>
        </a:defRPr>
      </a:lvl4pPr>
      <a:lvl5pPr marL="2057400" indent="0" algn="l" rtl="0" eaLnBrk="1" fontAlgn="base" hangingPunct="1">
        <a:lnSpc>
          <a:spcPct val="100000"/>
        </a:lnSpc>
        <a:spcBef>
          <a:spcPts val="0"/>
        </a:spcBef>
        <a:spcAft>
          <a:spcPts val="1200"/>
        </a:spcAft>
        <a:buFont typeface="Arial" charset="0"/>
        <a:buNone/>
        <a:defRPr sz="1200" kern="1200">
          <a:solidFill>
            <a:srgbClr val="929395"/>
          </a:solidFill>
          <a:latin typeface="Arial" pitchFamily="34" charset="0"/>
          <a:ea typeface="Arial" charset="0"/>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26.xml"/></Relationships>
</file>

<file path=ppt/slides/_rels/slide10.xml.rels><?xml version="1.0" encoding="UTF-8" standalone="yes"?>
<Relationships xmlns="http://schemas.openxmlformats.org/package/2006/relationships"><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11.xml.rels><?xml version="1.0" encoding="UTF-8" standalone="yes"?>
<Relationships xmlns="http://schemas.openxmlformats.org/package/2006/relationships"><Relationship Id="rId3" Type="http://schemas.openxmlformats.org/officeDocument/2006/relationships/diagramData" Target="../diagrams/data5.xml"/><Relationship Id="rId7" Type="http://schemas.microsoft.com/office/2007/relationships/diagramDrawing" Target="../diagrams/drawing5.xml"/><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diagramColors" Target="../diagrams/colors5.xml"/><Relationship Id="rId5" Type="http://schemas.openxmlformats.org/officeDocument/2006/relationships/diagramQuickStyle" Target="../diagrams/quickStyle5.xml"/><Relationship Id="rId4" Type="http://schemas.openxmlformats.org/officeDocument/2006/relationships/diagramLayout" Target="../diagrams/layout5.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5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diagramData" Target="../diagrams/data6.xml"/><Relationship Id="rId7" Type="http://schemas.microsoft.com/office/2007/relationships/diagramDrawing" Target="../diagrams/drawing6.xml"/><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diagramColors" Target="../diagrams/colors6.xml"/><Relationship Id="rId5" Type="http://schemas.openxmlformats.org/officeDocument/2006/relationships/diagramQuickStyle" Target="../diagrams/quickStyle6.xml"/><Relationship Id="rId4" Type="http://schemas.openxmlformats.org/officeDocument/2006/relationships/diagramLayout" Target="../diagrams/layout6.xml"/></Relationships>
</file>

<file path=ppt/slides/_rels/slide15.xml.rels><?xml version="1.0" encoding="UTF-8" standalone="yes"?>
<Relationships xmlns="http://schemas.openxmlformats.org/package/2006/relationships"><Relationship Id="rId3" Type="http://schemas.openxmlformats.org/officeDocument/2006/relationships/diagramData" Target="../diagrams/data7.xml"/><Relationship Id="rId7" Type="http://schemas.microsoft.com/office/2007/relationships/diagramDrawing" Target="../diagrams/drawing7.xml"/><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diagramColors" Target="../diagrams/colors7.xml"/><Relationship Id="rId5" Type="http://schemas.openxmlformats.org/officeDocument/2006/relationships/diagramQuickStyle" Target="../diagrams/quickStyle7.xml"/><Relationship Id="rId4" Type="http://schemas.openxmlformats.org/officeDocument/2006/relationships/diagramLayout" Target="../diagrams/layout7.xml"/></Relationships>
</file>

<file path=ppt/slides/_rels/slide16.xml.rels><?xml version="1.0" encoding="UTF-8" standalone="yes"?>
<Relationships xmlns="http://schemas.openxmlformats.org/package/2006/relationships"><Relationship Id="rId3" Type="http://schemas.openxmlformats.org/officeDocument/2006/relationships/diagramData" Target="../diagrams/data8.xml"/><Relationship Id="rId7" Type="http://schemas.microsoft.com/office/2007/relationships/diagramDrawing" Target="../diagrams/drawing8.xml"/><Relationship Id="rId2" Type="http://schemas.openxmlformats.org/officeDocument/2006/relationships/notesSlide" Target="../notesSlides/notesSlide16.xml"/><Relationship Id="rId1" Type="http://schemas.openxmlformats.org/officeDocument/2006/relationships/slideLayout" Target="../slideLayouts/slideLayout2.xml"/><Relationship Id="rId6" Type="http://schemas.openxmlformats.org/officeDocument/2006/relationships/diagramColors" Target="../diagrams/colors8.xml"/><Relationship Id="rId5" Type="http://schemas.openxmlformats.org/officeDocument/2006/relationships/diagramQuickStyle" Target="../diagrams/quickStyle8.xml"/><Relationship Id="rId4" Type="http://schemas.openxmlformats.org/officeDocument/2006/relationships/diagramLayout" Target="../diagrams/layout8.xml"/></Relationships>
</file>

<file path=ppt/slides/_rels/slide17.xml.rels><?xml version="1.0" encoding="UTF-8" standalone="yes"?>
<Relationships xmlns="http://schemas.openxmlformats.org/package/2006/relationships"><Relationship Id="rId3" Type="http://schemas.openxmlformats.org/officeDocument/2006/relationships/diagramData" Target="../diagrams/data9.xml"/><Relationship Id="rId7" Type="http://schemas.microsoft.com/office/2007/relationships/diagramDrawing" Target="../diagrams/drawing9.xml"/><Relationship Id="rId2" Type="http://schemas.openxmlformats.org/officeDocument/2006/relationships/notesSlide" Target="../notesSlides/notesSlide17.xml"/><Relationship Id="rId1" Type="http://schemas.openxmlformats.org/officeDocument/2006/relationships/slideLayout" Target="../slideLayouts/slideLayout2.xml"/><Relationship Id="rId6" Type="http://schemas.openxmlformats.org/officeDocument/2006/relationships/diagramColors" Target="../diagrams/colors9.xml"/><Relationship Id="rId5" Type="http://schemas.openxmlformats.org/officeDocument/2006/relationships/diagramQuickStyle" Target="../diagrams/quickStyle9.xml"/><Relationship Id="rId4" Type="http://schemas.openxmlformats.org/officeDocument/2006/relationships/diagramLayout" Target="../diagrams/layout9.xml"/></Relationships>
</file>

<file path=ppt/slides/_rels/slide18.xml.rels><?xml version="1.0" encoding="UTF-8" standalone="yes"?>
<Relationships xmlns="http://schemas.openxmlformats.org/package/2006/relationships"><Relationship Id="rId3" Type="http://schemas.openxmlformats.org/officeDocument/2006/relationships/diagramData" Target="../diagrams/data10.xml"/><Relationship Id="rId7" Type="http://schemas.microsoft.com/office/2007/relationships/diagramDrawing" Target="../diagrams/drawing10.xml"/><Relationship Id="rId2" Type="http://schemas.openxmlformats.org/officeDocument/2006/relationships/notesSlide" Target="../notesSlides/notesSlide18.xml"/><Relationship Id="rId1" Type="http://schemas.openxmlformats.org/officeDocument/2006/relationships/slideLayout" Target="../slideLayouts/slideLayout2.xml"/><Relationship Id="rId6" Type="http://schemas.openxmlformats.org/officeDocument/2006/relationships/diagramColors" Target="../diagrams/colors10.xml"/><Relationship Id="rId5" Type="http://schemas.openxmlformats.org/officeDocument/2006/relationships/diagramQuickStyle" Target="../diagrams/quickStyle10.xml"/><Relationship Id="rId4" Type="http://schemas.openxmlformats.org/officeDocument/2006/relationships/diagramLayout" Target="../diagrams/layout10.xml"/></Relationships>
</file>

<file path=ppt/slides/_rels/slide19.xml.rels><?xml version="1.0" encoding="UTF-8" standalone="yes"?>
<Relationships xmlns="http://schemas.openxmlformats.org/package/2006/relationships"><Relationship Id="rId3" Type="http://schemas.openxmlformats.org/officeDocument/2006/relationships/diagramData" Target="../diagrams/data11.xml"/><Relationship Id="rId7" Type="http://schemas.microsoft.com/office/2007/relationships/diagramDrawing" Target="../diagrams/drawing11.xml"/><Relationship Id="rId2" Type="http://schemas.openxmlformats.org/officeDocument/2006/relationships/notesSlide" Target="../notesSlides/notesSlide19.xml"/><Relationship Id="rId1" Type="http://schemas.openxmlformats.org/officeDocument/2006/relationships/slideLayout" Target="../slideLayouts/slideLayout2.xml"/><Relationship Id="rId6" Type="http://schemas.openxmlformats.org/officeDocument/2006/relationships/diagramColors" Target="../diagrams/colors11.xml"/><Relationship Id="rId5" Type="http://schemas.openxmlformats.org/officeDocument/2006/relationships/diagramQuickStyle" Target="../diagrams/quickStyle11.xml"/><Relationship Id="rId4" Type="http://schemas.openxmlformats.org/officeDocument/2006/relationships/diagramLayout" Target="../diagrams/layout11.xml"/></Relationships>
</file>

<file path=ppt/slides/_rels/slide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xml"/><Relationship Id="rId1" Type="http://schemas.openxmlformats.org/officeDocument/2006/relationships/slideLayout" Target="../slideLayouts/slideLayout229.xml"/></Relationships>
</file>

<file path=ppt/slides/_rels/slide20.xml.rels><?xml version="1.0" encoding="UTF-8" standalone="yes"?>
<Relationships xmlns="http://schemas.openxmlformats.org/package/2006/relationships"><Relationship Id="rId3" Type="http://schemas.openxmlformats.org/officeDocument/2006/relationships/diagramData" Target="../diagrams/data12.xml"/><Relationship Id="rId7" Type="http://schemas.microsoft.com/office/2007/relationships/diagramDrawing" Target="../diagrams/drawing12.xml"/><Relationship Id="rId2" Type="http://schemas.openxmlformats.org/officeDocument/2006/relationships/notesSlide" Target="../notesSlides/notesSlide20.xml"/><Relationship Id="rId1" Type="http://schemas.openxmlformats.org/officeDocument/2006/relationships/slideLayout" Target="../slideLayouts/slideLayout2.xml"/><Relationship Id="rId6" Type="http://schemas.openxmlformats.org/officeDocument/2006/relationships/diagramColors" Target="../diagrams/colors12.xml"/><Relationship Id="rId5" Type="http://schemas.openxmlformats.org/officeDocument/2006/relationships/diagramQuickStyle" Target="../diagrams/quickStyle12.xml"/><Relationship Id="rId4" Type="http://schemas.openxmlformats.org/officeDocument/2006/relationships/diagramLayout" Target="../diagrams/layout12.xml"/></Relationships>
</file>

<file path=ppt/slides/_rels/slide21.xml.rels><?xml version="1.0" encoding="UTF-8" standalone="yes"?>
<Relationships xmlns="http://schemas.openxmlformats.org/package/2006/relationships"><Relationship Id="rId3" Type="http://schemas.openxmlformats.org/officeDocument/2006/relationships/diagramData" Target="../diagrams/data13.xml"/><Relationship Id="rId7" Type="http://schemas.microsoft.com/office/2007/relationships/diagramDrawing" Target="../diagrams/drawing13.xml"/><Relationship Id="rId2" Type="http://schemas.openxmlformats.org/officeDocument/2006/relationships/notesSlide" Target="../notesSlides/notesSlide21.xml"/><Relationship Id="rId1" Type="http://schemas.openxmlformats.org/officeDocument/2006/relationships/slideLayout" Target="../slideLayouts/slideLayout2.xml"/><Relationship Id="rId6" Type="http://schemas.openxmlformats.org/officeDocument/2006/relationships/diagramColors" Target="../diagrams/colors13.xml"/><Relationship Id="rId5" Type="http://schemas.openxmlformats.org/officeDocument/2006/relationships/diagramQuickStyle" Target="../diagrams/quickStyle13.xml"/><Relationship Id="rId4" Type="http://schemas.openxmlformats.org/officeDocument/2006/relationships/diagramLayout" Target="../diagrams/layout13.xml"/></Relationships>
</file>

<file path=ppt/slides/_rels/slide22.xml.rels><?xml version="1.0" encoding="UTF-8" standalone="yes"?>
<Relationships xmlns="http://schemas.openxmlformats.org/package/2006/relationships"><Relationship Id="rId3" Type="http://schemas.openxmlformats.org/officeDocument/2006/relationships/hyperlink" Target="mailto:BoydCarH@ebrd.com" TargetMode="External"/><Relationship Id="rId2" Type="http://schemas.openxmlformats.org/officeDocument/2006/relationships/notesSlide" Target="../notesSlides/notesSlide22.xml"/><Relationship Id="rId1" Type="http://schemas.openxmlformats.org/officeDocument/2006/relationships/slideLayout" Target="../slideLayouts/slideLayout12.xml"/><Relationship Id="rId6" Type="http://schemas.openxmlformats.org/officeDocument/2006/relationships/image" Target="../media/image16.jpeg"/><Relationship Id="rId5" Type="http://schemas.openxmlformats.org/officeDocument/2006/relationships/hyperlink" Target="http://www.google.co.uk/url?sa=i&amp;rct=j&amp;q=ebrd&amp;source=images&amp;cd=&amp;cad=rja&amp;docid=aTy6XV0kVk7ZCM&amp;tbnid=CxHy3R2BLlrLFM:&amp;ved=0CAUQjRw&amp;url=http://euobserver.com/opinion/115831&amp;ei=EW3dUYLbOOqW0AWDgYGoCQ&amp;bvm=bv.48705608,d.d2k&amp;psig=AFQjCNEYaixv_3V1m1Gf4gdLi0FvhbY8eA&amp;ust=1373551855427961" TargetMode="External"/><Relationship Id="rId4" Type="http://schemas.openxmlformats.org/officeDocument/2006/relationships/hyperlink" Target="http://www.ebrd.com/" TargetMode="External"/></Relationships>
</file>

<file path=ppt/slides/_rels/slide3.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3.xml"/><Relationship Id="rId1" Type="http://schemas.openxmlformats.org/officeDocument/2006/relationships/slideLayout" Target="../slideLayouts/slideLayout229.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4.xml"/><Relationship Id="rId1" Type="http://schemas.openxmlformats.org/officeDocument/2006/relationships/slideLayout" Target="../slideLayouts/slideLayout232.xml"/></Relationships>
</file>

<file path=ppt/slides/_rels/slide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3.png"/></Relationships>
</file>

<file path=ppt/slides/_rels/slide6.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9.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9.xml"/><Relationship Id="rId1" Type="http://schemas.openxmlformats.org/officeDocument/2006/relationships/slideLayout" Target="../slideLayouts/slideLayout231.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487860" y="4406689"/>
            <a:ext cx="8342570" cy="673312"/>
          </a:xfrm>
        </p:spPr>
        <p:txBody>
          <a:bodyPr>
            <a:normAutofit/>
          </a:bodyPr>
          <a:lstStyle/>
          <a:p>
            <a:r>
              <a:rPr lang="en-GB" sz="2800" b="1" dirty="0" smtClean="0"/>
              <a:t>Competitive Selection and Support for Renewable Energy</a:t>
            </a:r>
            <a:endParaRPr lang="en-US" sz="4400" dirty="0">
              <a:solidFill>
                <a:schemeClr val="accent2"/>
              </a:solidFill>
            </a:endParaRPr>
          </a:p>
        </p:txBody>
      </p:sp>
      <p:sp>
        <p:nvSpPr>
          <p:cNvPr id="3" name="Text Placeholder 2"/>
          <p:cNvSpPr>
            <a:spLocks noGrp="1"/>
          </p:cNvSpPr>
          <p:nvPr>
            <p:ph type="body" sz="quarter" idx="10"/>
          </p:nvPr>
        </p:nvSpPr>
        <p:spPr>
          <a:xfrm>
            <a:off x="487860" y="5829300"/>
            <a:ext cx="6440488" cy="438150"/>
          </a:xfrm>
        </p:spPr>
        <p:txBody>
          <a:bodyPr/>
          <a:lstStyle/>
          <a:p>
            <a:r>
              <a:rPr lang="en-GB" dirty="0" smtClean="0">
                <a:solidFill>
                  <a:schemeClr val="accent1"/>
                </a:solidFill>
              </a:rPr>
              <a:t>Kiev, 21 February 2019</a:t>
            </a:r>
            <a:endParaRPr lang="en-GB" dirty="0">
              <a:solidFill>
                <a:schemeClr val="accent1"/>
              </a:solidFill>
            </a:endParaRPr>
          </a:p>
        </p:txBody>
      </p:sp>
    </p:spTree>
    <p:extLst>
      <p:ext uri="{BB962C8B-B14F-4D97-AF65-F5344CB8AC3E}">
        <p14:creationId xmlns:p14="http://schemas.microsoft.com/office/powerpoint/2010/main" val="401071569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1794BA7C-B653-408E-A464-89B63603FB45}"/>
              </a:ext>
            </a:extLst>
          </p:cNvPr>
          <p:cNvSpPr>
            <a:spLocks noGrp="1"/>
          </p:cNvSpPr>
          <p:nvPr>
            <p:ph type="dt" sz="half" idx="2"/>
          </p:nvPr>
        </p:nvSpPr>
        <p:spPr/>
        <p:txBody>
          <a:bodyPr/>
          <a:lstStyle/>
          <a:p>
            <a:fld id="{4AC23DB2-FB1A-4E43-8F6F-8E1E5CEC6EBA}" type="datetime3">
              <a:rPr lang="en-GB" smtClean="0"/>
              <a:t>20 February, 2019</a:t>
            </a:fld>
            <a:endParaRPr lang="en-GB" dirty="0"/>
          </a:p>
        </p:txBody>
      </p:sp>
      <p:sp>
        <p:nvSpPr>
          <p:cNvPr id="5" name="Slide Number Placeholder 4">
            <a:extLst>
              <a:ext uri="{FF2B5EF4-FFF2-40B4-BE49-F238E27FC236}">
                <a16:creationId xmlns:a16="http://schemas.microsoft.com/office/drawing/2014/main" id="{49689E35-6DD5-4CE1-B881-D20AC1FDC32E}"/>
              </a:ext>
            </a:extLst>
          </p:cNvPr>
          <p:cNvSpPr>
            <a:spLocks noGrp="1"/>
          </p:cNvSpPr>
          <p:nvPr>
            <p:ph type="sldNum" sz="quarter" idx="4"/>
          </p:nvPr>
        </p:nvSpPr>
        <p:spPr/>
        <p:txBody>
          <a:bodyPr/>
          <a:lstStyle/>
          <a:p>
            <a:fld id="{71F9F866-B438-9445-8D9F-1F8FF6608833}" type="slidenum">
              <a:rPr lang="en-GB" smtClean="0"/>
              <a:pPr/>
              <a:t>10</a:t>
            </a:fld>
            <a:endParaRPr lang="en-GB" dirty="0"/>
          </a:p>
        </p:txBody>
      </p:sp>
      <p:graphicFrame>
        <p:nvGraphicFramePr>
          <p:cNvPr id="4" name="Diagram 3">
            <a:extLst>
              <a:ext uri="{FF2B5EF4-FFF2-40B4-BE49-F238E27FC236}">
                <a16:creationId xmlns:a16="http://schemas.microsoft.com/office/drawing/2014/main" id="{2C06FB6A-246A-447B-8615-20AB8E19C882}"/>
              </a:ext>
            </a:extLst>
          </p:cNvPr>
          <p:cNvGraphicFramePr/>
          <p:nvPr>
            <p:extLst/>
          </p:nvPr>
        </p:nvGraphicFramePr>
        <p:xfrm>
          <a:off x="2657061" y="1192696"/>
          <a:ext cx="3909391" cy="519485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9" name="Rounded Rectangle 8"/>
          <p:cNvSpPr/>
          <p:nvPr/>
        </p:nvSpPr>
        <p:spPr>
          <a:xfrm>
            <a:off x="240632" y="1480739"/>
            <a:ext cx="2791326" cy="4787713"/>
          </a:xfrm>
          <a:prstGeom prst="roundRect">
            <a:avLst/>
          </a:prstGeom>
          <a:solidFill>
            <a:schemeClr val="accent1"/>
          </a:solidFill>
          <a:effectLst/>
        </p:spPr>
        <p:style>
          <a:lnRef idx="1">
            <a:schemeClr val="accent1"/>
          </a:lnRef>
          <a:fillRef idx="3">
            <a:schemeClr val="accent1"/>
          </a:fillRef>
          <a:effectRef idx="2">
            <a:schemeClr val="accent1"/>
          </a:effectRef>
          <a:fontRef idx="minor">
            <a:schemeClr val="lt1"/>
          </a:fontRef>
        </p:style>
        <p:txBody>
          <a:bodyPr rtlCol="0" anchor="t"/>
          <a:lstStyle/>
          <a:p>
            <a:pPr>
              <a:spcAft>
                <a:spcPts val="1800"/>
              </a:spcAft>
            </a:pPr>
            <a:r>
              <a:rPr lang="en-GB" sz="2400" dirty="0"/>
              <a:t>Strict penalties </a:t>
            </a:r>
            <a:br>
              <a:rPr lang="en-GB" sz="2400" dirty="0"/>
            </a:br>
            <a:r>
              <a:rPr lang="en-GB" sz="2400" dirty="0" smtClean="0"/>
              <a:t>for non implementation</a:t>
            </a:r>
          </a:p>
          <a:p>
            <a:pPr>
              <a:spcAft>
                <a:spcPts val="1800"/>
              </a:spcAft>
            </a:pPr>
            <a:endParaRPr lang="en-GB" sz="1050" dirty="0" smtClean="0"/>
          </a:p>
          <a:p>
            <a:pPr>
              <a:spcAft>
                <a:spcPts val="1800"/>
              </a:spcAft>
            </a:pPr>
            <a:r>
              <a:rPr lang="en-GB" sz="2400" dirty="0" smtClean="0"/>
              <a:t>Prequalification conditions</a:t>
            </a:r>
          </a:p>
          <a:p>
            <a:pPr marL="342900" indent="-342900">
              <a:spcAft>
                <a:spcPts val="1800"/>
              </a:spcAft>
              <a:buFont typeface="Arial" panose="020B0604020202020204" pitchFamily="34" charset="0"/>
              <a:buChar char="•"/>
            </a:pPr>
            <a:endParaRPr lang="en-GB" sz="2000" dirty="0"/>
          </a:p>
          <a:p>
            <a:pPr>
              <a:spcAft>
                <a:spcPts val="1800"/>
              </a:spcAft>
            </a:pPr>
            <a:r>
              <a:rPr lang="en-GB" sz="2400" dirty="0" smtClean="0"/>
              <a:t>Auction projects at advanced stage</a:t>
            </a:r>
            <a:endParaRPr lang="en-GB" sz="2400" dirty="0"/>
          </a:p>
        </p:txBody>
      </p:sp>
      <p:sp>
        <p:nvSpPr>
          <p:cNvPr id="10" name="Rounded Rectangle 9"/>
          <p:cNvSpPr/>
          <p:nvPr/>
        </p:nvSpPr>
        <p:spPr>
          <a:xfrm>
            <a:off x="6204285" y="1453520"/>
            <a:ext cx="2791326" cy="4787713"/>
          </a:xfrm>
          <a:prstGeom prst="roundRect">
            <a:avLst/>
          </a:prstGeom>
          <a:solidFill>
            <a:schemeClr val="bg2">
              <a:lumMod val="50000"/>
            </a:schemeClr>
          </a:solidFill>
          <a:effectLst/>
        </p:spPr>
        <p:style>
          <a:lnRef idx="1">
            <a:schemeClr val="accent1"/>
          </a:lnRef>
          <a:fillRef idx="3">
            <a:schemeClr val="accent1"/>
          </a:fillRef>
          <a:effectRef idx="2">
            <a:schemeClr val="accent1"/>
          </a:effectRef>
          <a:fontRef idx="minor">
            <a:schemeClr val="lt1"/>
          </a:fontRef>
        </p:style>
        <p:txBody>
          <a:bodyPr rtlCol="0" anchor="t"/>
          <a:lstStyle/>
          <a:p>
            <a:pPr>
              <a:spcAft>
                <a:spcPts val="1200"/>
              </a:spcAft>
            </a:pPr>
            <a:r>
              <a:rPr lang="en-GB" sz="2400" dirty="0"/>
              <a:t>Multiple </a:t>
            </a:r>
            <a:r>
              <a:rPr lang="en-GB" sz="2400" dirty="0" smtClean="0"/>
              <a:t>bidders</a:t>
            </a:r>
          </a:p>
          <a:p>
            <a:pPr>
              <a:spcAft>
                <a:spcPts val="1200"/>
              </a:spcAft>
            </a:pPr>
            <a:r>
              <a:rPr lang="en-GB" sz="2400" dirty="0" smtClean="0"/>
              <a:t>Low </a:t>
            </a:r>
            <a:r>
              <a:rPr lang="en-GB" sz="2400" dirty="0"/>
              <a:t>barriers to </a:t>
            </a:r>
            <a:r>
              <a:rPr lang="en-GB" sz="2400" dirty="0" smtClean="0"/>
              <a:t>entry</a:t>
            </a:r>
          </a:p>
          <a:p>
            <a:pPr>
              <a:spcAft>
                <a:spcPts val="1200"/>
              </a:spcAft>
            </a:pPr>
            <a:r>
              <a:rPr lang="en-GB" sz="2400" dirty="0" smtClean="0"/>
              <a:t>Price-only criterion</a:t>
            </a:r>
          </a:p>
          <a:p>
            <a:pPr>
              <a:spcAft>
                <a:spcPts val="1200"/>
              </a:spcAft>
            </a:pPr>
            <a:r>
              <a:rPr lang="en-GB" sz="2400" dirty="0" smtClean="0"/>
              <a:t>Reasonable </a:t>
            </a:r>
            <a:r>
              <a:rPr lang="en-GB" sz="2400" dirty="0"/>
              <a:t>penalties for </a:t>
            </a:r>
            <a:r>
              <a:rPr lang="en-GB" sz="2400" dirty="0" smtClean="0"/>
              <a:t>non implementation</a:t>
            </a:r>
          </a:p>
          <a:p>
            <a:pPr>
              <a:spcAft>
                <a:spcPts val="1200"/>
              </a:spcAft>
            </a:pPr>
            <a:r>
              <a:rPr lang="en-GB" sz="2400" dirty="0" smtClean="0"/>
              <a:t>Robust Contracts</a:t>
            </a:r>
            <a:endParaRPr lang="en-GB" sz="2400" dirty="0"/>
          </a:p>
        </p:txBody>
      </p:sp>
      <p:sp>
        <p:nvSpPr>
          <p:cNvPr id="12" name="Title 18"/>
          <p:cNvSpPr txBox="1">
            <a:spLocks/>
          </p:cNvSpPr>
          <p:nvPr/>
        </p:nvSpPr>
        <p:spPr>
          <a:xfrm>
            <a:off x="146756" y="0"/>
            <a:ext cx="7620000" cy="1080000"/>
          </a:xfrm>
          <a:prstGeom prst="rect">
            <a:avLst/>
          </a:prstGeom>
        </p:spPr>
        <p:txBody>
          <a:bodyPr vert="horz" lIns="0" tIns="0" rIns="0" bIns="0" rtlCol="0" anchor="ctr">
            <a:normAutofit/>
          </a:bodyPr>
          <a:lstStyle>
            <a:lvl1pPr algn="l" rtl="0" eaLnBrk="1" fontAlgn="base" hangingPunct="1">
              <a:spcBef>
                <a:spcPct val="0"/>
              </a:spcBef>
              <a:spcAft>
                <a:spcPct val="0"/>
              </a:spcAft>
              <a:defRPr sz="2800" b="0" i="0" kern="1200">
                <a:solidFill>
                  <a:schemeClr val="accent1"/>
                </a:solidFill>
                <a:latin typeface="Bodoni MT" panose="02070603080606020203" pitchFamily="18" charset="0"/>
                <a:ea typeface="ＭＳ Ｐゴシック" charset="0"/>
                <a:cs typeface="Bodoni MT" panose="02070603080606020203" pitchFamily="18" charset="0"/>
              </a:defRPr>
            </a:lvl1pPr>
            <a:lvl2pPr algn="l" rtl="0" eaLnBrk="1" fontAlgn="base" hangingPunct="1">
              <a:spcBef>
                <a:spcPct val="0"/>
              </a:spcBef>
              <a:spcAft>
                <a:spcPct val="0"/>
              </a:spcAft>
              <a:defRPr sz="2800">
                <a:solidFill>
                  <a:schemeClr val="bg1"/>
                </a:solidFill>
                <a:latin typeface="Arial" charset="0"/>
                <a:ea typeface="ＭＳ Ｐゴシック" charset="0"/>
                <a:cs typeface="Arial" charset="0"/>
              </a:defRPr>
            </a:lvl2pPr>
            <a:lvl3pPr algn="l" rtl="0" eaLnBrk="1" fontAlgn="base" hangingPunct="1">
              <a:spcBef>
                <a:spcPct val="0"/>
              </a:spcBef>
              <a:spcAft>
                <a:spcPct val="0"/>
              </a:spcAft>
              <a:defRPr sz="2800">
                <a:solidFill>
                  <a:schemeClr val="bg1"/>
                </a:solidFill>
                <a:latin typeface="Arial" charset="0"/>
                <a:ea typeface="ＭＳ Ｐゴシック" charset="0"/>
                <a:cs typeface="Arial" charset="0"/>
              </a:defRPr>
            </a:lvl3pPr>
            <a:lvl4pPr algn="l" rtl="0" eaLnBrk="1" fontAlgn="base" hangingPunct="1">
              <a:spcBef>
                <a:spcPct val="0"/>
              </a:spcBef>
              <a:spcAft>
                <a:spcPct val="0"/>
              </a:spcAft>
              <a:defRPr sz="2800">
                <a:solidFill>
                  <a:schemeClr val="bg1"/>
                </a:solidFill>
                <a:latin typeface="Arial" charset="0"/>
                <a:ea typeface="ＭＳ Ｐゴシック" charset="0"/>
                <a:cs typeface="Arial" charset="0"/>
              </a:defRPr>
            </a:lvl4pPr>
            <a:lvl5pPr algn="l" rtl="0" eaLnBrk="1" fontAlgn="base" hangingPunct="1">
              <a:spcBef>
                <a:spcPct val="0"/>
              </a:spcBef>
              <a:spcAft>
                <a:spcPct val="0"/>
              </a:spcAft>
              <a:defRPr sz="2800">
                <a:solidFill>
                  <a:schemeClr val="bg1"/>
                </a:solidFill>
                <a:latin typeface="Arial" charset="0"/>
                <a:ea typeface="ＭＳ Ｐゴシック" charset="0"/>
                <a:cs typeface="Arial" charset="0"/>
              </a:defRPr>
            </a:lvl5pPr>
            <a:lvl6pPr marL="457200" algn="l" rtl="0" eaLnBrk="1" fontAlgn="base" hangingPunct="1">
              <a:spcBef>
                <a:spcPct val="0"/>
              </a:spcBef>
              <a:spcAft>
                <a:spcPct val="0"/>
              </a:spcAft>
              <a:defRPr sz="2800">
                <a:solidFill>
                  <a:schemeClr val="bg1"/>
                </a:solidFill>
                <a:latin typeface="Arial" charset="0"/>
                <a:cs typeface="Arial" charset="0"/>
              </a:defRPr>
            </a:lvl6pPr>
            <a:lvl7pPr marL="914400" algn="l" rtl="0" eaLnBrk="1" fontAlgn="base" hangingPunct="1">
              <a:spcBef>
                <a:spcPct val="0"/>
              </a:spcBef>
              <a:spcAft>
                <a:spcPct val="0"/>
              </a:spcAft>
              <a:defRPr sz="2800">
                <a:solidFill>
                  <a:schemeClr val="bg1"/>
                </a:solidFill>
                <a:latin typeface="Arial" charset="0"/>
                <a:cs typeface="Arial" charset="0"/>
              </a:defRPr>
            </a:lvl7pPr>
            <a:lvl8pPr marL="1371600" algn="l" rtl="0" eaLnBrk="1" fontAlgn="base" hangingPunct="1">
              <a:spcBef>
                <a:spcPct val="0"/>
              </a:spcBef>
              <a:spcAft>
                <a:spcPct val="0"/>
              </a:spcAft>
              <a:defRPr sz="2800">
                <a:solidFill>
                  <a:schemeClr val="bg1"/>
                </a:solidFill>
                <a:latin typeface="Arial" charset="0"/>
                <a:cs typeface="Arial" charset="0"/>
              </a:defRPr>
            </a:lvl8pPr>
            <a:lvl9pPr marL="1828800" algn="l" rtl="0" eaLnBrk="1" fontAlgn="base" hangingPunct="1">
              <a:spcBef>
                <a:spcPct val="0"/>
              </a:spcBef>
              <a:spcAft>
                <a:spcPct val="0"/>
              </a:spcAft>
              <a:defRPr sz="2800">
                <a:solidFill>
                  <a:schemeClr val="bg1"/>
                </a:solidFill>
                <a:latin typeface="Arial" charset="0"/>
                <a:cs typeface="Arial" charset="0"/>
              </a:defRPr>
            </a:lvl9pPr>
          </a:lstStyle>
          <a:p>
            <a:r>
              <a:rPr lang="en-US" sz="2600" dirty="0" smtClean="0"/>
              <a:t>What influences auction outcomes?</a:t>
            </a:r>
            <a:endParaRPr lang="en-US" sz="2600" dirty="0"/>
          </a:p>
        </p:txBody>
      </p:sp>
    </p:spTree>
    <p:extLst>
      <p:ext uri="{BB962C8B-B14F-4D97-AF65-F5344CB8AC3E}">
        <p14:creationId xmlns:p14="http://schemas.microsoft.com/office/powerpoint/2010/main" val="150228348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ate Placeholder 2"/>
          <p:cNvSpPr>
            <a:spLocks noGrp="1"/>
          </p:cNvSpPr>
          <p:nvPr>
            <p:ph type="dt" sz="half" idx="2"/>
          </p:nvPr>
        </p:nvSpPr>
        <p:spPr/>
        <p:txBody>
          <a:bodyPr/>
          <a:lstStyle/>
          <a:p>
            <a:fld id="{4AC23DB2-FB1A-4E43-8F6F-8E1E5CEC6EBA}" type="datetime3">
              <a:rPr lang="en-GB" smtClean="0"/>
              <a:t>20 February, 2019</a:t>
            </a:fld>
            <a:endParaRPr lang="en-GB" dirty="0"/>
          </a:p>
        </p:txBody>
      </p:sp>
      <p:sp>
        <p:nvSpPr>
          <p:cNvPr id="9" name="Rectangle 3"/>
          <p:cNvSpPr txBox="1">
            <a:spLocks noChangeArrowheads="1"/>
          </p:cNvSpPr>
          <p:nvPr/>
        </p:nvSpPr>
        <p:spPr>
          <a:xfrm>
            <a:off x="260350" y="1287379"/>
            <a:ext cx="8604250" cy="4732413"/>
          </a:xfrm>
          <a:prstGeom prst="rect">
            <a:avLst/>
          </a:prstGeom>
        </p:spPr>
        <p:txBody>
          <a:bodyPr anchor="t"/>
          <a:lstStyle>
            <a:lvl1pPr marL="0" indent="0" algn="l" rtl="0" eaLnBrk="0" fontAlgn="base" hangingPunct="0">
              <a:lnSpc>
                <a:spcPct val="100000"/>
              </a:lnSpc>
              <a:spcBef>
                <a:spcPts val="0"/>
              </a:spcBef>
              <a:spcAft>
                <a:spcPts val="1200"/>
              </a:spcAft>
              <a:buClrTx/>
              <a:buFontTx/>
              <a:buNone/>
              <a:defRPr lang="en-US" sz="2000" kern="1200" smtClean="0">
                <a:solidFill>
                  <a:srgbClr val="58595B"/>
                </a:solidFill>
                <a:latin typeface="Franklin Gothic Book"/>
                <a:ea typeface="ＭＳ Ｐゴシック" charset="0"/>
                <a:cs typeface="Franklin Gothic Book"/>
              </a:defRPr>
            </a:lvl1pPr>
            <a:lvl2pPr marL="179388" marR="0" indent="-179388" algn="l" defTabSz="914400" rtl="0" eaLnBrk="0" fontAlgn="base" latinLnBrk="0" hangingPunct="0">
              <a:lnSpc>
                <a:spcPct val="100000"/>
              </a:lnSpc>
              <a:spcBef>
                <a:spcPts val="0"/>
              </a:spcBef>
              <a:spcAft>
                <a:spcPts val="1200"/>
              </a:spcAft>
              <a:buClr>
                <a:srgbClr val="00539B"/>
              </a:buClr>
              <a:buSzTx/>
              <a:buFont typeface="Arial" charset="0"/>
              <a:buChar char="•"/>
              <a:tabLst/>
              <a:defRPr lang="en-US" sz="2000" kern="1200" smtClean="0">
                <a:solidFill>
                  <a:srgbClr val="58595B"/>
                </a:solidFill>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lang="en-US" sz="2000" kern="1200" smtClean="0">
                <a:solidFill>
                  <a:srgbClr val="58595B"/>
                </a:solidFill>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1200"/>
              </a:spcAft>
              <a:buClrTx/>
              <a:buSzTx/>
              <a:buFont typeface="Arial" panose="020B0604020202020204" pitchFamily="34" charset="0"/>
              <a:buChar char="‒"/>
              <a:tabLst/>
              <a:defRPr lang="en-US" sz="2000" kern="1200" baseline="0" smtClean="0">
                <a:solidFill>
                  <a:srgbClr val="58595B"/>
                </a:solidFill>
                <a:latin typeface="Franklin Gothic Book"/>
                <a:ea typeface="Franklin Gothic Book"/>
                <a:cs typeface="Franklin Gothic Book"/>
              </a:defRPr>
            </a:lvl4pPr>
            <a:lvl5pPr marL="2057400" indent="0" algn="l" rtl="0" eaLnBrk="0" fontAlgn="base" hangingPunct="0">
              <a:lnSpc>
                <a:spcPct val="100000"/>
              </a:lnSpc>
              <a:spcBef>
                <a:spcPts val="0"/>
              </a:spcBef>
              <a:spcAft>
                <a:spcPts val="1200"/>
              </a:spcAft>
              <a:buFont typeface="Arial" charset="0"/>
              <a:buNone/>
              <a:defRPr sz="1200" kern="1200">
                <a:solidFill>
                  <a:srgbClr val="929395"/>
                </a:solidFill>
                <a:latin typeface="Arial" pitchFamily="34" charset="0"/>
                <a:ea typeface="Arial" charset="0"/>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285750" indent="-285750" algn="just">
              <a:spcBef>
                <a:spcPts val="1200"/>
              </a:spcBef>
              <a:buFont typeface="Arial" panose="020B0604020202020204" pitchFamily="34" charset="0"/>
              <a:buChar char="•"/>
            </a:pPr>
            <a:endParaRPr lang="en-GB" altLang="en-US" dirty="0">
              <a:latin typeface="+mj-lt"/>
            </a:endParaRPr>
          </a:p>
        </p:txBody>
      </p:sp>
      <p:sp>
        <p:nvSpPr>
          <p:cNvPr id="5" name="Slide Number Placeholder 4"/>
          <p:cNvSpPr>
            <a:spLocks noGrp="1"/>
          </p:cNvSpPr>
          <p:nvPr>
            <p:ph type="sldNum" sz="quarter" idx="4"/>
          </p:nvPr>
        </p:nvSpPr>
        <p:spPr/>
        <p:txBody>
          <a:bodyPr/>
          <a:lstStyle/>
          <a:p>
            <a:fld id="{71F9F866-B438-9445-8D9F-1F8FF6608833}" type="slidenum">
              <a:rPr lang="en-GB" smtClean="0"/>
              <a:pPr/>
              <a:t>11</a:t>
            </a:fld>
            <a:endParaRPr lang="en-GB" dirty="0"/>
          </a:p>
        </p:txBody>
      </p:sp>
      <p:sp>
        <p:nvSpPr>
          <p:cNvPr id="7" name="Title 18"/>
          <p:cNvSpPr txBox="1">
            <a:spLocks/>
          </p:cNvSpPr>
          <p:nvPr/>
        </p:nvSpPr>
        <p:spPr>
          <a:xfrm>
            <a:off x="146756" y="0"/>
            <a:ext cx="7620000" cy="1080000"/>
          </a:xfrm>
          <a:prstGeom prst="rect">
            <a:avLst/>
          </a:prstGeom>
        </p:spPr>
        <p:txBody>
          <a:bodyPr vert="horz" lIns="0" tIns="0" rIns="0" bIns="0" rtlCol="0" anchor="ctr">
            <a:normAutofit/>
          </a:bodyPr>
          <a:lstStyle>
            <a:lvl1pPr algn="l" rtl="0" eaLnBrk="1" fontAlgn="base" hangingPunct="1">
              <a:spcBef>
                <a:spcPct val="0"/>
              </a:spcBef>
              <a:spcAft>
                <a:spcPct val="0"/>
              </a:spcAft>
              <a:defRPr sz="2800" b="0" i="0" kern="1200">
                <a:solidFill>
                  <a:schemeClr val="accent1"/>
                </a:solidFill>
                <a:latin typeface="Bodoni MT" panose="02070603080606020203" pitchFamily="18" charset="0"/>
                <a:ea typeface="ＭＳ Ｐゴシック" charset="0"/>
                <a:cs typeface="Bodoni MT" panose="02070603080606020203" pitchFamily="18" charset="0"/>
              </a:defRPr>
            </a:lvl1pPr>
            <a:lvl2pPr algn="l" rtl="0" eaLnBrk="1" fontAlgn="base" hangingPunct="1">
              <a:spcBef>
                <a:spcPct val="0"/>
              </a:spcBef>
              <a:spcAft>
                <a:spcPct val="0"/>
              </a:spcAft>
              <a:defRPr sz="2800">
                <a:solidFill>
                  <a:schemeClr val="bg1"/>
                </a:solidFill>
                <a:latin typeface="Arial" charset="0"/>
                <a:ea typeface="ＭＳ Ｐゴシック" charset="0"/>
                <a:cs typeface="Arial" charset="0"/>
              </a:defRPr>
            </a:lvl2pPr>
            <a:lvl3pPr algn="l" rtl="0" eaLnBrk="1" fontAlgn="base" hangingPunct="1">
              <a:spcBef>
                <a:spcPct val="0"/>
              </a:spcBef>
              <a:spcAft>
                <a:spcPct val="0"/>
              </a:spcAft>
              <a:defRPr sz="2800">
                <a:solidFill>
                  <a:schemeClr val="bg1"/>
                </a:solidFill>
                <a:latin typeface="Arial" charset="0"/>
                <a:ea typeface="ＭＳ Ｐゴシック" charset="0"/>
                <a:cs typeface="Arial" charset="0"/>
              </a:defRPr>
            </a:lvl3pPr>
            <a:lvl4pPr algn="l" rtl="0" eaLnBrk="1" fontAlgn="base" hangingPunct="1">
              <a:spcBef>
                <a:spcPct val="0"/>
              </a:spcBef>
              <a:spcAft>
                <a:spcPct val="0"/>
              </a:spcAft>
              <a:defRPr sz="2800">
                <a:solidFill>
                  <a:schemeClr val="bg1"/>
                </a:solidFill>
                <a:latin typeface="Arial" charset="0"/>
                <a:ea typeface="ＭＳ Ｐゴシック" charset="0"/>
                <a:cs typeface="Arial" charset="0"/>
              </a:defRPr>
            </a:lvl4pPr>
            <a:lvl5pPr algn="l" rtl="0" eaLnBrk="1" fontAlgn="base" hangingPunct="1">
              <a:spcBef>
                <a:spcPct val="0"/>
              </a:spcBef>
              <a:spcAft>
                <a:spcPct val="0"/>
              </a:spcAft>
              <a:defRPr sz="2800">
                <a:solidFill>
                  <a:schemeClr val="bg1"/>
                </a:solidFill>
                <a:latin typeface="Arial" charset="0"/>
                <a:ea typeface="ＭＳ Ｐゴシック" charset="0"/>
                <a:cs typeface="Arial" charset="0"/>
              </a:defRPr>
            </a:lvl5pPr>
            <a:lvl6pPr marL="457200" algn="l" rtl="0" eaLnBrk="1" fontAlgn="base" hangingPunct="1">
              <a:spcBef>
                <a:spcPct val="0"/>
              </a:spcBef>
              <a:spcAft>
                <a:spcPct val="0"/>
              </a:spcAft>
              <a:defRPr sz="2800">
                <a:solidFill>
                  <a:schemeClr val="bg1"/>
                </a:solidFill>
                <a:latin typeface="Arial" charset="0"/>
                <a:cs typeface="Arial" charset="0"/>
              </a:defRPr>
            </a:lvl6pPr>
            <a:lvl7pPr marL="914400" algn="l" rtl="0" eaLnBrk="1" fontAlgn="base" hangingPunct="1">
              <a:spcBef>
                <a:spcPct val="0"/>
              </a:spcBef>
              <a:spcAft>
                <a:spcPct val="0"/>
              </a:spcAft>
              <a:defRPr sz="2800">
                <a:solidFill>
                  <a:schemeClr val="bg1"/>
                </a:solidFill>
                <a:latin typeface="Arial" charset="0"/>
                <a:cs typeface="Arial" charset="0"/>
              </a:defRPr>
            </a:lvl7pPr>
            <a:lvl8pPr marL="1371600" algn="l" rtl="0" eaLnBrk="1" fontAlgn="base" hangingPunct="1">
              <a:spcBef>
                <a:spcPct val="0"/>
              </a:spcBef>
              <a:spcAft>
                <a:spcPct val="0"/>
              </a:spcAft>
              <a:defRPr sz="2800">
                <a:solidFill>
                  <a:schemeClr val="bg1"/>
                </a:solidFill>
                <a:latin typeface="Arial" charset="0"/>
                <a:cs typeface="Arial" charset="0"/>
              </a:defRPr>
            </a:lvl8pPr>
            <a:lvl9pPr marL="1828800" algn="l" rtl="0" eaLnBrk="1" fontAlgn="base" hangingPunct="1">
              <a:spcBef>
                <a:spcPct val="0"/>
              </a:spcBef>
              <a:spcAft>
                <a:spcPct val="0"/>
              </a:spcAft>
              <a:defRPr sz="2800">
                <a:solidFill>
                  <a:schemeClr val="bg1"/>
                </a:solidFill>
                <a:latin typeface="Arial" charset="0"/>
                <a:cs typeface="Arial" charset="0"/>
              </a:defRPr>
            </a:lvl9pPr>
          </a:lstStyle>
          <a:p>
            <a:r>
              <a:rPr lang="en-US" sz="2600" dirty="0" smtClean="0"/>
              <a:t>Auction design – timeline</a:t>
            </a:r>
            <a:endParaRPr lang="en-US" sz="2600" dirty="0"/>
          </a:p>
        </p:txBody>
      </p:sp>
      <p:graphicFrame>
        <p:nvGraphicFramePr>
          <p:cNvPr id="4" name="Diagram 3"/>
          <p:cNvGraphicFramePr/>
          <p:nvPr>
            <p:extLst>
              <p:ext uri="{D42A27DB-BD31-4B8C-83A1-F6EECF244321}">
                <p14:modId xmlns:p14="http://schemas.microsoft.com/office/powerpoint/2010/main" val="2616639404"/>
              </p:ext>
            </p:extLst>
          </p:nvPr>
        </p:nvGraphicFramePr>
        <p:xfrm>
          <a:off x="85796" y="1427381"/>
          <a:ext cx="8864600" cy="479979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13042663"/>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1"/>
          </p:nvPr>
        </p:nvSpPr>
        <p:spPr/>
        <p:txBody>
          <a:bodyPr/>
          <a:lstStyle/>
          <a:p>
            <a:pPr>
              <a:defRPr/>
            </a:pPr>
            <a:fld id="{EE0464FD-0DF1-4A78-B504-BE02029833BA}" type="slidenum">
              <a:rPr lang="en-GB" smtClean="0"/>
              <a:pPr>
                <a:defRPr/>
              </a:pPr>
              <a:t>12</a:t>
            </a:fld>
            <a:endParaRPr lang="en-GB" dirty="0"/>
          </a:p>
        </p:txBody>
      </p:sp>
      <p:sp>
        <p:nvSpPr>
          <p:cNvPr id="6" name="Text Placeholder 5"/>
          <p:cNvSpPr>
            <a:spLocks noGrp="1"/>
          </p:cNvSpPr>
          <p:nvPr>
            <p:ph type="body" sz="half" idx="2"/>
          </p:nvPr>
        </p:nvSpPr>
        <p:spPr>
          <a:xfrm>
            <a:off x="1433689" y="1105954"/>
            <a:ext cx="6874933" cy="5092700"/>
          </a:xfrm>
        </p:spPr>
        <p:txBody>
          <a:bodyPr anchor="ctr" anchorCtr="0"/>
          <a:lstStyle/>
          <a:p>
            <a:r>
              <a:rPr lang="en-GB" sz="5400" dirty="0" smtClean="0">
                <a:solidFill>
                  <a:schemeClr val="accent1"/>
                </a:solidFill>
              </a:rPr>
              <a:t>Supplementary slides</a:t>
            </a:r>
            <a:endParaRPr lang="en-GB" sz="5400" dirty="0">
              <a:solidFill>
                <a:schemeClr val="accent1"/>
              </a:solidFill>
            </a:endParaRPr>
          </a:p>
        </p:txBody>
      </p:sp>
    </p:spTree>
    <p:extLst>
      <p:ext uri="{BB962C8B-B14F-4D97-AF65-F5344CB8AC3E}">
        <p14:creationId xmlns:p14="http://schemas.microsoft.com/office/powerpoint/2010/main" val="412047049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DF554E7F-FEC9-4757-B32D-A09B7A52D2DB}"/>
              </a:ext>
            </a:extLst>
          </p:cNvPr>
          <p:cNvSpPr>
            <a:spLocks noGrp="1"/>
          </p:cNvSpPr>
          <p:nvPr>
            <p:ph type="title"/>
          </p:nvPr>
        </p:nvSpPr>
        <p:spPr/>
        <p:txBody>
          <a:bodyPr/>
          <a:lstStyle/>
          <a:p>
            <a:r>
              <a:rPr lang="en-GB" dirty="0" smtClean="0"/>
              <a:t>Some auction and policy framework design </a:t>
            </a:r>
            <a:r>
              <a:rPr lang="en-GB" dirty="0"/>
              <a:t>choices</a:t>
            </a:r>
          </a:p>
        </p:txBody>
      </p:sp>
      <p:sp>
        <p:nvSpPr>
          <p:cNvPr id="4" name="Date Placeholder 3">
            <a:extLst>
              <a:ext uri="{FF2B5EF4-FFF2-40B4-BE49-F238E27FC236}">
                <a16:creationId xmlns:a16="http://schemas.microsoft.com/office/drawing/2014/main" id="{EAFC1C2A-88AB-4FA9-A755-F7924A3633B0}"/>
              </a:ext>
            </a:extLst>
          </p:cNvPr>
          <p:cNvSpPr>
            <a:spLocks noGrp="1"/>
          </p:cNvSpPr>
          <p:nvPr>
            <p:ph type="dt" sz="half" idx="2"/>
          </p:nvPr>
        </p:nvSpPr>
        <p:spPr/>
        <p:txBody>
          <a:bodyPr/>
          <a:lstStyle/>
          <a:p>
            <a:fld id="{B6178F0A-3EE0-4B48-8395-CF38F4590226}" type="datetime3">
              <a:rPr lang="en-GB" smtClean="0"/>
              <a:t>20 February, 2019</a:t>
            </a:fld>
            <a:endParaRPr lang="en-GB" dirty="0"/>
          </a:p>
        </p:txBody>
      </p:sp>
      <p:sp>
        <p:nvSpPr>
          <p:cNvPr id="6" name="Slide Number Placeholder 5">
            <a:extLst>
              <a:ext uri="{FF2B5EF4-FFF2-40B4-BE49-F238E27FC236}">
                <a16:creationId xmlns:a16="http://schemas.microsoft.com/office/drawing/2014/main" id="{4535C231-751A-4066-96D5-421FAD0FF970}"/>
              </a:ext>
            </a:extLst>
          </p:cNvPr>
          <p:cNvSpPr>
            <a:spLocks noGrp="1"/>
          </p:cNvSpPr>
          <p:nvPr>
            <p:ph type="sldNum" sz="quarter" idx="4"/>
          </p:nvPr>
        </p:nvSpPr>
        <p:spPr/>
        <p:txBody>
          <a:bodyPr/>
          <a:lstStyle/>
          <a:p>
            <a:fld id="{71F9F866-B438-9445-8D9F-1F8FF6608833}" type="slidenum">
              <a:rPr lang="en-GB" smtClean="0"/>
              <a:pPr/>
              <a:t>13</a:t>
            </a:fld>
            <a:endParaRPr lang="en-GB" dirty="0"/>
          </a:p>
        </p:txBody>
      </p:sp>
      <p:sp>
        <p:nvSpPr>
          <p:cNvPr id="8" name="Text Placeholder 7">
            <a:extLst>
              <a:ext uri="{FF2B5EF4-FFF2-40B4-BE49-F238E27FC236}">
                <a16:creationId xmlns:a16="http://schemas.microsoft.com/office/drawing/2014/main" id="{939ED42A-036A-4DC7-B1C5-B0A347C141F9}"/>
              </a:ext>
            </a:extLst>
          </p:cNvPr>
          <p:cNvSpPr>
            <a:spLocks noGrp="1"/>
          </p:cNvSpPr>
          <p:nvPr>
            <p:ph type="body" sz="quarter" idx="10"/>
          </p:nvPr>
        </p:nvSpPr>
        <p:spPr>
          <a:xfrm>
            <a:off x="502024" y="1350682"/>
            <a:ext cx="7922840" cy="4518211"/>
          </a:xfrm>
        </p:spPr>
        <p:txBody>
          <a:bodyPr/>
          <a:lstStyle/>
          <a:p>
            <a:pPr marL="627063" indent="-627063">
              <a:buFont typeface="+mj-lt"/>
              <a:buAutoNum type="arabicPeriod"/>
            </a:pPr>
            <a:r>
              <a:rPr lang="en-GB" sz="2800" dirty="0"/>
              <a:t>Institutional </a:t>
            </a:r>
            <a:r>
              <a:rPr lang="en-GB" sz="2800" dirty="0" smtClean="0"/>
              <a:t>arrangements</a:t>
            </a:r>
          </a:p>
          <a:p>
            <a:pPr marL="627063" indent="-627063">
              <a:buFont typeface="+mj-lt"/>
              <a:buAutoNum type="arabicPeriod"/>
            </a:pPr>
            <a:r>
              <a:rPr lang="en-GB" sz="2800" dirty="0" smtClean="0"/>
              <a:t>Setting volumes and timelines</a:t>
            </a:r>
            <a:endParaRPr lang="en-GB" sz="2800" dirty="0"/>
          </a:p>
          <a:p>
            <a:pPr marL="627063" indent="-627063">
              <a:buFont typeface="+mj-lt"/>
              <a:buAutoNum type="arabicPeriod"/>
            </a:pPr>
            <a:r>
              <a:rPr lang="en-GB" sz="2800" dirty="0"/>
              <a:t>What to procure</a:t>
            </a:r>
          </a:p>
          <a:p>
            <a:pPr marL="627063" indent="-627063">
              <a:buFont typeface="+mj-lt"/>
              <a:buAutoNum type="arabicPeriod"/>
            </a:pPr>
            <a:r>
              <a:rPr lang="en-GB" sz="2800" dirty="0" smtClean="0"/>
              <a:t>Offtake </a:t>
            </a:r>
            <a:r>
              <a:rPr lang="en-GB" sz="2800" dirty="0"/>
              <a:t>arrangements</a:t>
            </a:r>
          </a:p>
          <a:p>
            <a:pPr marL="627063" indent="-627063">
              <a:buFont typeface="+mj-lt"/>
              <a:buAutoNum type="arabicPeriod"/>
            </a:pPr>
            <a:r>
              <a:rPr lang="en-GB" sz="2800" dirty="0">
                <a:solidFill>
                  <a:schemeClr val="accent6"/>
                </a:solidFill>
              </a:rPr>
              <a:t>How is support provided</a:t>
            </a:r>
          </a:p>
          <a:p>
            <a:pPr marL="627063" indent="-627063">
              <a:buFont typeface="+mj-lt"/>
              <a:buAutoNum type="arabicPeriod"/>
            </a:pPr>
            <a:r>
              <a:rPr lang="en-GB" sz="2800" dirty="0" smtClean="0"/>
              <a:t>Promoting project delivery</a:t>
            </a:r>
            <a:endParaRPr lang="en-GB" sz="2800" dirty="0"/>
          </a:p>
          <a:p>
            <a:pPr marL="627063" indent="-627063">
              <a:buFont typeface="+mj-lt"/>
              <a:buAutoNum type="arabicPeriod"/>
            </a:pPr>
            <a:r>
              <a:rPr lang="en-GB" sz="2800" dirty="0"/>
              <a:t>Qualification requirements</a:t>
            </a:r>
          </a:p>
          <a:p>
            <a:pPr marL="627063" indent="-627063">
              <a:buFont typeface="+mj-lt"/>
              <a:buAutoNum type="arabicPeriod"/>
            </a:pPr>
            <a:r>
              <a:rPr lang="en-GB" sz="2800" dirty="0"/>
              <a:t>Financial </a:t>
            </a:r>
            <a:r>
              <a:rPr lang="en-GB" sz="2800" dirty="0" smtClean="0"/>
              <a:t>evaluation</a:t>
            </a:r>
          </a:p>
          <a:p>
            <a:pPr marL="627063" indent="-627063">
              <a:buFont typeface="+mj-lt"/>
              <a:buAutoNum type="arabicPeriod"/>
            </a:pPr>
            <a:r>
              <a:rPr lang="en-GB" sz="2800" dirty="0" smtClean="0"/>
              <a:t>Balancing responsibility</a:t>
            </a:r>
          </a:p>
        </p:txBody>
      </p:sp>
    </p:spTree>
    <p:extLst>
      <p:ext uri="{BB962C8B-B14F-4D97-AF65-F5344CB8AC3E}">
        <p14:creationId xmlns:p14="http://schemas.microsoft.com/office/powerpoint/2010/main" val="3079371355"/>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68A7B1-A1EA-4A57-AF56-C6A3F03D1DE0}"/>
              </a:ext>
            </a:extLst>
          </p:cNvPr>
          <p:cNvSpPr>
            <a:spLocks noGrp="1"/>
          </p:cNvSpPr>
          <p:nvPr>
            <p:ph type="title"/>
          </p:nvPr>
        </p:nvSpPr>
        <p:spPr/>
        <p:txBody>
          <a:bodyPr/>
          <a:lstStyle/>
          <a:p>
            <a:r>
              <a:rPr lang="en-GB" dirty="0"/>
              <a:t>Institutional arrangements</a:t>
            </a:r>
          </a:p>
        </p:txBody>
      </p:sp>
      <p:sp>
        <p:nvSpPr>
          <p:cNvPr id="3" name="Date Placeholder 2">
            <a:extLst>
              <a:ext uri="{FF2B5EF4-FFF2-40B4-BE49-F238E27FC236}">
                <a16:creationId xmlns:a16="http://schemas.microsoft.com/office/drawing/2014/main" id="{86231957-463A-48C0-BC59-11015FD1D571}"/>
              </a:ext>
            </a:extLst>
          </p:cNvPr>
          <p:cNvSpPr>
            <a:spLocks noGrp="1"/>
          </p:cNvSpPr>
          <p:nvPr>
            <p:ph type="dt" sz="half" idx="2"/>
          </p:nvPr>
        </p:nvSpPr>
        <p:spPr/>
        <p:txBody>
          <a:bodyPr/>
          <a:lstStyle/>
          <a:p>
            <a:fld id="{4AC23DB2-FB1A-4E43-8F6F-8E1E5CEC6EBA}" type="datetime3">
              <a:rPr lang="en-GB" smtClean="0"/>
              <a:t>20 February, 2019</a:t>
            </a:fld>
            <a:endParaRPr lang="en-GB" dirty="0"/>
          </a:p>
        </p:txBody>
      </p:sp>
      <p:sp>
        <p:nvSpPr>
          <p:cNvPr id="5" name="Slide Number Placeholder 4">
            <a:extLst>
              <a:ext uri="{FF2B5EF4-FFF2-40B4-BE49-F238E27FC236}">
                <a16:creationId xmlns:a16="http://schemas.microsoft.com/office/drawing/2014/main" id="{D49A18B2-3A2B-4AA9-B4AD-F6A340B33853}"/>
              </a:ext>
            </a:extLst>
          </p:cNvPr>
          <p:cNvSpPr>
            <a:spLocks noGrp="1"/>
          </p:cNvSpPr>
          <p:nvPr>
            <p:ph type="sldNum" sz="quarter" idx="4"/>
          </p:nvPr>
        </p:nvSpPr>
        <p:spPr/>
        <p:txBody>
          <a:bodyPr/>
          <a:lstStyle/>
          <a:p>
            <a:fld id="{71F9F866-B438-9445-8D9F-1F8FF6608833}" type="slidenum">
              <a:rPr lang="en-GB" smtClean="0"/>
              <a:pPr/>
              <a:t>14</a:t>
            </a:fld>
            <a:endParaRPr lang="en-GB" dirty="0"/>
          </a:p>
        </p:txBody>
      </p:sp>
      <p:graphicFrame>
        <p:nvGraphicFramePr>
          <p:cNvPr id="7" name="Diagram 6">
            <a:extLst>
              <a:ext uri="{FF2B5EF4-FFF2-40B4-BE49-F238E27FC236}">
                <a16:creationId xmlns:a16="http://schemas.microsoft.com/office/drawing/2014/main" id="{01391BB0-9E01-437A-BB61-466ED7696449}"/>
              </a:ext>
            </a:extLst>
          </p:cNvPr>
          <p:cNvGraphicFramePr/>
          <p:nvPr>
            <p:extLst>
              <p:ext uri="{D42A27DB-BD31-4B8C-83A1-F6EECF244321}">
                <p14:modId xmlns:p14="http://schemas.microsoft.com/office/powerpoint/2010/main" val="653842349"/>
              </p:ext>
            </p:extLst>
          </p:nvPr>
        </p:nvGraphicFramePr>
        <p:xfrm>
          <a:off x="221129" y="1231153"/>
          <a:ext cx="8761505" cy="484691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848008033"/>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68A7B1-A1EA-4A57-AF56-C6A3F03D1DE0}"/>
              </a:ext>
            </a:extLst>
          </p:cNvPr>
          <p:cNvSpPr>
            <a:spLocks noGrp="1"/>
          </p:cNvSpPr>
          <p:nvPr>
            <p:ph type="title"/>
          </p:nvPr>
        </p:nvSpPr>
        <p:spPr/>
        <p:txBody>
          <a:bodyPr/>
          <a:lstStyle/>
          <a:p>
            <a:r>
              <a:rPr lang="en-GB" dirty="0" smtClean="0"/>
              <a:t>Setting volumes and timelines</a:t>
            </a:r>
            <a:endParaRPr lang="en-GB" dirty="0"/>
          </a:p>
        </p:txBody>
      </p:sp>
      <p:sp>
        <p:nvSpPr>
          <p:cNvPr id="3" name="Date Placeholder 2">
            <a:extLst>
              <a:ext uri="{FF2B5EF4-FFF2-40B4-BE49-F238E27FC236}">
                <a16:creationId xmlns:a16="http://schemas.microsoft.com/office/drawing/2014/main" id="{86231957-463A-48C0-BC59-11015FD1D571}"/>
              </a:ext>
            </a:extLst>
          </p:cNvPr>
          <p:cNvSpPr>
            <a:spLocks noGrp="1"/>
          </p:cNvSpPr>
          <p:nvPr>
            <p:ph type="dt" sz="half" idx="2"/>
          </p:nvPr>
        </p:nvSpPr>
        <p:spPr/>
        <p:txBody>
          <a:bodyPr/>
          <a:lstStyle/>
          <a:p>
            <a:fld id="{4AC23DB2-FB1A-4E43-8F6F-8E1E5CEC6EBA}" type="datetime3">
              <a:rPr lang="en-GB" smtClean="0"/>
              <a:t>20 February, 2019</a:t>
            </a:fld>
            <a:endParaRPr lang="en-GB" dirty="0"/>
          </a:p>
        </p:txBody>
      </p:sp>
      <p:sp>
        <p:nvSpPr>
          <p:cNvPr id="5" name="Slide Number Placeholder 4">
            <a:extLst>
              <a:ext uri="{FF2B5EF4-FFF2-40B4-BE49-F238E27FC236}">
                <a16:creationId xmlns:a16="http://schemas.microsoft.com/office/drawing/2014/main" id="{D49A18B2-3A2B-4AA9-B4AD-F6A340B33853}"/>
              </a:ext>
            </a:extLst>
          </p:cNvPr>
          <p:cNvSpPr>
            <a:spLocks noGrp="1"/>
          </p:cNvSpPr>
          <p:nvPr>
            <p:ph type="sldNum" sz="quarter" idx="4"/>
          </p:nvPr>
        </p:nvSpPr>
        <p:spPr/>
        <p:txBody>
          <a:bodyPr/>
          <a:lstStyle/>
          <a:p>
            <a:fld id="{71F9F866-B438-9445-8D9F-1F8FF6608833}" type="slidenum">
              <a:rPr lang="en-GB" smtClean="0"/>
              <a:pPr/>
              <a:t>15</a:t>
            </a:fld>
            <a:endParaRPr lang="en-GB" dirty="0"/>
          </a:p>
        </p:txBody>
      </p:sp>
      <p:graphicFrame>
        <p:nvGraphicFramePr>
          <p:cNvPr id="7" name="Diagram 6">
            <a:extLst>
              <a:ext uri="{FF2B5EF4-FFF2-40B4-BE49-F238E27FC236}">
                <a16:creationId xmlns:a16="http://schemas.microsoft.com/office/drawing/2014/main" id="{01391BB0-9E01-437A-BB61-466ED7696449}"/>
              </a:ext>
            </a:extLst>
          </p:cNvPr>
          <p:cNvGraphicFramePr/>
          <p:nvPr>
            <p:extLst>
              <p:ext uri="{D42A27DB-BD31-4B8C-83A1-F6EECF244321}">
                <p14:modId xmlns:p14="http://schemas.microsoft.com/office/powerpoint/2010/main" val="4234360116"/>
              </p:ext>
            </p:extLst>
          </p:nvPr>
        </p:nvGraphicFramePr>
        <p:xfrm>
          <a:off x="221129" y="1231153"/>
          <a:ext cx="8761505" cy="484691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114992974"/>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68A7B1-A1EA-4A57-AF56-C6A3F03D1DE0}"/>
              </a:ext>
            </a:extLst>
          </p:cNvPr>
          <p:cNvSpPr>
            <a:spLocks noGrp="1"/>
          </p:cNvSpPr>
          <p:nvPr>
            <p:ph type="title"/>
          </p:nvPr>
        </p:nvSpPr>
        <p:spPr/>
        <p:txBody>
          <a:bodyPr/>
          <a:lstStyle/>
          <a:p>
            <a:r>
              <a:rPr lang="en-GB" dirty="0"/>
              <a:t>What to procure</a:t>
            </a:r>
          </a:p>
        </p:txBody>
      </p:sp>
      <p:sp>
        <p:nvSpPr>
          <p:cNvPr id="3" name="Date Placeholder 2">
            <a:extLst>
              <a:ext uri="{FF2B5EF4-FFF2-40B4-BE49-F238E27FC236}">
                <a16:creationId xmlns:a16="http://schemas.microsoft.com/office/drawing/2014/main" id="{86231957-463A-48C0-BC59-11015FD1D571}"/>
              </a:ext>
            </a:extLst>
          </p:cNvPr>
          <p:cNvSpPr>
            <a:spLocks noGrp="1"/>
          </p:cNvSpPr>
          <p:nvPr>
            <p:ph type="dt" sz="half" idx="2"/>
          </p:nvPr>
        </p:nvSpPr>
        <p:spPr/>
        <p:txBody>
          <a:bodyPr/>
          <a:lstStyle/>
          <a:p>
            <a:fld id="{4AC23DB2-FB1A-4E43-8F6F-8E1E5CEC6EBA}" type="datetime3">
              <a:rPr lang="en-GB" smtClean="0"/>
              <a:t>20 February, 2019</a:t>
            </a:fld>
            <a:endParaRPr lang="en-GB" dirty="0"/>
          </a:p>
        </p:txBody>
      </p:sp>
      <p:sp>
        <p:nvSpPr>
          <p:cNvPr id="5" name="Slide Number Placeholder 4">
            <a:extLst>
              <a:ext uri="{FF2B5EF4-FFF2-40B4-BE49-F238E27FC236}">
                <a16:creationId xmlns:a16="http://schemas.microsoft.com/office/drawing/2014/main" id="{D49A18B2-3A2B-4AA9-B4AD-F6A340B33853}"/>
              </a:ext>
            </a:extLst>
          </p:cNvPr>
          <p:cNvSpPr>
            <a:spLocks noGrp="1"/>
          </p:cNvSpPr>
          <p:nvPr>
            <p:ph type="sldNum" sz="quarter" idx="4"/>
          </p:nvPr>
        </p:nvSpPr>
        <p:spPr/>
        <p:txBody>
          <a:bodyPr/>
          <a:lstStyle/>
          <a:p>
            <a:fld id="{71F9F866-B438-9445-8D9F-1F8FF6608833}" type="slidenum">
              <a:rPr lang="en-GB" smtClean="0"/>
              <a:pPr/>
              <a:t>16</a:t>
            </a:fld>
            <a:endParaRPr lang="en-GB" dirty="0"/>
          </a:p>
        </p:txBody>
      </p:sp>
      <p:graphicFrame>
        <p:nvGraphicFramePr>
          <p:cNvPr id="7" name="Diagram 6">
            <a:extLst>
              <a:ext uri="{FF2B5EF4-FFF2-40B4-BE49-F238E27FC236}">
                <a16:creationId xmlns:a16="http://schemas.microsoft.com/office/drawing/2014/main" id="{01391BB0-9E01-437A-BB61-466ED7696449}"/>
              </a:ext>
            </a:extLst>
          </p:cNvPr>
          <p:cNvGraphicFramePr/>
          <p:nvPr>
            <p:extLst>
              <p:ext uri="{D42A27DB-BD31-4B8C-83A1-F6EECF244321}">
                <p14:modId xmlns:p14="http://schemas.microsoft.com/office/powerpoint/2010/main" val="3458141576"/>
              </p:ext>
            </p:extLst>
          </p:nvPr>
        </p:nvGraphicFramePr>
        <p:xfrm>
          <a:off x="221129" y="1231153"/>
          <a:ext cx="8761505" cy="505534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707968623"/>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68A7B1-A1EA-4A57-AF56-C6A3F03D1DE0}"/>
              </a:ext>
            </a:extLst>
          </p:cNvPr>
          <p:cNvSpPr>
            <a:spLocks noGrp="1"/>
          </p:cNvSpPr>
          <p:nvPr>
            <p:ph type="title"/>
          </p:nvPr>
        </p:nvSpPr>
        <p:spPr/>
        <p:txBody>
          <a:bodyPr/>
          <a:lstStyle/>
          <a:p>
            <a:r>
              <a:rPr lang="en-GB" dirty="0" err="1" smtClean="0"/>
              <a:t>Offtaker</a:t>
            </a:r>
            <a:r>
              <a:rPr lang="en-GB" dirty="0" smtClean="0"/>
              <a:t> arrangements</a:t>
            </a:r>
            <a:endParaRPr lang="en-GB" dirty="0"/>
          </a:p>
        </p:txBody>
      </p:sp>
      <p:sp>
        <p:nvSpPr>
          <p:cNvPr id="3" name="Date Placeholder 2">
            <a:extLst>
              <a:ext uri="{FF2B5EF4-FFF2-40B4-BE49-F238E27FC236}">
                <a16:creationId xmlns:a16="http://schemas.microsoft.com/office/drawing/2014/main" id="{86231957-463A-48C0-BC59-11015FD1D571}"/>
              </a:ext>
            </a:extLst>
          </p:cNvPr>
          <p:cNvSpPr>
            <a:spLocks noGrp="1"/>
          </p:cNvSpPr>
          <p:nvPr>
            <p:ph type="dt" sz="half" idx="2"/>
          </p:nvPr>
        </p:nvSpPr>
        <p:spPr/>
        <p:txBody>
          <a:bodyPr/>
          <a:lstStyle/>
          <a:p>
            <a:fld id="{4AC23DB2-FB1A-4E43-8F6F-8E1E5CEC6EBA}" type="datetime3">
              <a:rPr lang="en-GB" smtClean="0"/>
              <a:t>20 February, 2019</a:t>
            </a:fld>
            <a:endParaRPr lang="en-GB" dirty="0"/>
          </a:p>
        </p:txBody>
      </p:sp>
      <p:sp>
        <p:nvSpPr>
          <p:cNvPr id="5" name="Slide Number Placeholder 4">
            <a:extLst>
              <a:ext uri="{FF2B5EF4-FFF2-40B4-BE49-F238E27FC236}">
                <a16:creationId xmlns:a16="http://schemas.microsoft.com/office/drawing/2014/main" id="{D49A18B2-3A2B-4AA9-B4AD-F6A340B33853}"/>
              </a:ext>
            </a:extLst>
          </p:cNvPr>
          <p:cNvSpPr>
            <a:spLocks noGrp="1"/>
          </p:cNvSpPr>
          <p:nvPr>
            <p:ph type="sldNum" sz="quarter" idx="4"/>
          </p:nvPr>
        </p:nvSpPr>
        <p:spPr/>
        <p:txBody>
          <a:bodyPr/>
          <a:lstStyle/>
          <a:p>
            <a:fld id="{71F9F866-B438-9445-8D9F-1F8FF6608833}" type="slidenum">
              <a:rPr lang="en-GB" smtClean="0"/>
              <a:pPr/>
              <a:t>17</a:t>
            </a:fld>
            <a:endParaRPr lang="en-GB" dirty="0"/>
          </a:p>
        </p:txBody>
      </p:sp>
      <p:graphicFrame>
        <p:nvGraphicFramePr>
          <p:cNvPr id="7" name="Diagram 6">
            <a:extLst>
              <a:ext uri="{FF2B5EF4-FFF2-40B4-BE49-F238E27FC236}">
                <a16:creationId xmlns:a16="http://schemas.microsoft.com/office/drawing/2014/main" id="{01391BB0-9E01-437A-BB61-466ED7696449}"/>
              </a:ext>
            </a:extLst>
          </p:cNvPr>
          <p:cNvGraphicFramePr/>
          <p:nvPr>
            <p:extLst>
              <p:ext uri="{D42A27DB-BD31-4B8C-83A1-F6EECF244321}">
                <p14:modId xmlns:p14="http://schemas.microsoft.com/office/powerpoint/2010/main" val="838208750"/>
              </p:ext>
            </p:extLst>
          </p:nvPr>
        </p:nvGraphicFramePr>
        <p:xfrm>
          <a:off x="221129" y="1231153"/>
          <a:ext cx="8761505" cy="511884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694584352"/>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68A7B1-A1EA-4A57-AF56-C6A3F03D1DE0}"/>
              </a:ext>
            </a:extLst>
          </p:cNvPr>
          <p:cNvSpPr>
            <a:spLocks noGrp="1"/>
          </p:cNvSpPr>
          <p:nvPr>
            <p:ph type="title"/>
          </p:nvPr>
        </p:nvSpPr>
        <p:spPr/>
        <p:txBody>
          <a:bodyPr/>
          <a:lstStyle/>
          <a:p>
            <a:r>
              <a:rPr lang="en-GB" dirty="0" smtClean="0"/>
              <a:t>How should support be provided</a:t>
            </a:r>
            <a:endParaRPr lang="en-GB" dirty="0"/>
          </a:p>
        </p:txBody>
      </p:sp>
      <p:sp>
        <p:nvSpPr>
          <p:cNvPr id="3" name="Date Placeholder 2">
            <a:extLst>
              <a:ext uri="{FF2B5EF4-FFF2-40B4-BE49-F238E27FC236}">
                <a16:creationId xmlns:a16="http://schemas.microsoft.com/office/drawing/2014/main" id="{86231957-463A-48C0-BC59-11015FD1D571}"/>
              </a:ext>
            </a:extLst>
          </p:cNvPr>
          <p:cNvSpPr>
            <a:spLocks noGrp="1"/>
          </p:cNvSpPr>
          <p:nvPr>
            <p:ph type="dt" sz="half" idx="2"/>
          </p:nvPr>
        </p:nvSpPr>
        <p:spPr/>
        <p:txBody>
          <a:bodyPr/>
          <a:lstStyle/>
          <a:p>
            <a:fld id="{4AC23DB2-FB1A-4E43-8F6F-8E1E5CEC6EBA}" type="datetime3">
              <a:rPr lang="en-GB" smtClean="0"/>
              <a:t>20 February, 2019</a:t>
            </a:fld>
            <a:endParaRPr lang="en-GB" dirty="0"/>
          </a:p>
        </p:txBody>
      </p:sp>
      <p:sp>
        <p:nvSpPr>
          <p:cNvPr id="5" name="Slide Number Placeholder 4">
            <a:extLst>
              <a:ext uri="{FF2B5EF4-FFF2-40B4-BE49-F238E27FC236}">
                <a16:creationId xmlns:a16="http://schemas.microsoft.com/office/drawing/2014/main" id="{D49A18B2-3A2B-4AA9-B4AD-F6A340B33853}"/>
              </a:ext>
            </a:extLst>
          </p:cNvPr>
          <p:cNvSpPr>
            <a:spLocks noGrp="1"/>
          </p:cNvSpPr>
          <p:nvPr>
            <p:ph type="sldNum" sz="quarter" idx="4"/>
          </p:nvPr>
        </p:nvSpPr>
        <p:spPr/>
        <p:txBody>
          <a:bodyPr/>
          <a:lstStyle/>
          <a:p>
            <a:fld id="{71F9F866-B438-9445-8D9F-1F8FF6608833}" type="slidenum">
              <a:rPr lang="en-GB" smtClean="0"/>
              <a:pPr/>
              <a:t>18</a:t>
            </a:fld>
            <a:endParaRPr lang="en-GB" dirty="0"/>
          </a:p>
        </p:txBody>
      </p:sp>
      <p:graphicFrame>
        <p:nvGraphicFramePr>
          <p:cNvPr id="7" name="Diagram 6">
            <a:extLst>
              <a:ext uri="{FF2B5EF4-FFF2-40B4-BE49-F238E27FC236}">
                <a16:creationId xmlns:a16="http://schemas.microsoft.com/office/drawing/2014/main" id="{01391BB0-9E01-437A-BB61-466ED7696449}"/>
              </a:ext>
            </a:extLst>
          </p:cNvPr>
          <p:cNvGraphicFramePr/>
          <p:nvPr>
            <p:extLst>
              <p:ext uri="{D42A27DB-BD31-4B8C-83A1-F6EECF244321}">
                <p14:modId xmlns:p14="http://schemas.microsoft.com/office/powerpoint/2010/main" val="634176454"/>
              </p:ext>
            </p:extLst>
          </p:nvPr>
        </p:nvGraphicFramePr>
        <p:xfrm>
          <a:off x="221129" y="1231153"/>
          <a:ext cx="8761505" cy="504264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2085338"/>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68A7B1-A1EA-4A57-AF56-C6A3F03D1DE0}"/>
              </a:ext>
            </a:extLst>
          </p:cNvPr>
          <p:cNvSpPr>
            <a:spLocks noGrp="1"/>
          </p:cNvSpPr>
          <p:nvPr>
            <p:ph type="title"/>
          </p:nvPr>
        </p:nvSpPr>
        <p:spPr/>
        <p:txBody>
          <a:bodyPr/>
          <a:lstStyle/>
          <a:p>
            <a:r>
              <a:rPr lang="en-GB" dirty="0" smtClean="0"/>
              <a:t>Promoting project delivery</a:t>
            </a:r>
            <a:endParaRPr lang="en-GB" dirty="0"/>
          </a:p>
        </p:txBody>
      </p:sp>
      <p:sp>
        <p:nvSpPr>
          <p:cNvPr id="3" name="Date Placeholder 2">
            <a:extLst>
              <a:ext uri="{FF2B5EF4-FFF2-40B4-BE49-F238E27FC236}">
                <a16:creationId xmlns:a16="http://schemas.microsoft.com/office/drawing/2014/main" id="{86231957-463A-48C0-BC59-11015FD1D571}"/>
              </a:ext>
            </a:extLst>
          </p:cNvPr>
          <p:cNvSpPr>
            <a:spLocks noGrp="1"/>
          </p:cNvSpPr>
          <p:nvPr>
            <p:ph type="dt" sz="half" idx="2"/>
          </p:nvPr>
        </p:nvSpPr>
        <p:spPr/>
        <p:txBody>
          <a:bodyPr/>
          <a:lstStyle/>
          <a:p>
            <a:fld id="{4AC23DB2-FB1A-4E43-8F6F-8E1E5CEC6EBA}" type="datetime3">
              <a:rPr lang="en-GB" smtClean="0"/>
              <a:t>20 February, 2019</a:t>
            </a:fld>
            <a:endParaRPr lang="en-GB" dirty="0"/>
          </a:p>
        </p:txBody>
      </p:sp>
      <p:sp>
        <p:nvSpPr>
          <p:cNvPr id="5" name="Slide Number Placeholder 4">
            <a:extLst>
              <a:ext uri="{FF2B5EF4-FFF2-40B4-BE49-F238E27FC236}">
                <a16:creationId xmlns:a16="http://schemas.microsoft.com/office/drawing/2014/main" id="{D49A18B2-3A2B-4AA9-B4AD-F6A340B33853}"/>
              </a:ext>
            </a:extLst>
          </p:cNvPr>
          <p:cNvSpPr>
            <a:spLocks noGrp="1"/>
          </p:cNvSpPr>
          <p:nvPr>
            <p:ph type="sldNum" sz="quarter" idx="4"/>
          </p:nvPr>
        </p:nvSpPr>
        <p:spPr/>
        <p:txBody>
          <a:bodyPr/>
          <a:lstStyle/>
          <a:p>
            <a:fld id="{71F9F866-B438-9445-8D9F-1F8FF6608833}" type="slidenum">
              <a:rPr lang="en-GB" smtClean="0"/>
              <a:pPr/>
              <a:t>19</a:t>
            </a:fld>
            <a:endParaRPr lang="en-GB" dirty="0"/>
          </a:p>
        </p:txBody>
      </p:sp>
      <p:graphicFrame>
        <p:nvGraphicFramePr>
          <p:cNvPr id="7" name="Diagram 6">
            <a:extLst>
              <a:ext uri="{FF2B5EF4-FFF2-40B4-BE49-F238E27FC236}">
                <a16:creationId xmlns:a16="http://schemas.microsoft.com/office/drawing/2014/main" id="{01391BB0-9E01-437A-BB61-466ED7696449}"/>
              </a:ext>
            </a:extLst>
          </p:cNvPr>
          <p:cNvGraphicFramePr/>
          <p:nvPr>
            <p:extLst>
              <p:ext uri="{D42A27DB-BD31-4B8C-83A1-F6EECF244321}">
                <p14:modId xmlns:p14="http://schemas.microsoft.com/office/powerpoint/2010/main" val="773096651"/>
              </p:ext>
            </p:extLst>
          </p:nvPr>
        </p:nvGraphicFramePr>
        <p:xfrm>
          <a:off x="221129" y="1231152"/>
          <a:ext cx="8761505" cy="524884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4714109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9"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162" y="1071294"/>
            <a:ext cx="9126537" cy="5791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le 1"/>
          <p:cNvSpPr>
            <a:spLocks noGrp="1"/>
          </p:cNvSpPr>
          <p:nvPr>
            <p:ph type="title"/>
          </p:nvPr>
        </p:nvSpPr>
        <p:spPr>
          <a:xfrm>
            <a:off x="130977" y="-1"/>
            <a:ext cx="6714323" cy="1080000"/>
          </a:xfrm>
        </p:spPr>
        <p:txBody>
          <a:bodyPr>
            <a:normAutofit/>
          </a:bodyPr>
          <a:lstStyle/>
          <a:p>
            <a:r>
              <a:rPr lang="en-GB" dirty="0" smtClean="0"/>
              <a:t>Extensive experience of financing RE projects</a:t>
            </a:r>
            <a:endParaRPr lang="en-GB" sz="2800" dirty="0"/>
          </a:p>
        </p:txBody>
      </p:sp>
      <p:sp>
        <p:nvSpPr>
          <p:cNvPr id="4" name="TextBox 3"/>
          <p:cNvSpPr txBox="1"/>
          <p:nvPr/>
        </p:nvSpPr>
        <p:spPr>
          <a:xfrm>
            <a:off x="7219950" y="4175341"/>
            <a:ext cx="184731" cy="307777"/>
          </a:xfrm>
          <a:prstGeom prst="rect">
            <a:avLst/>
          </a:prstGeom>
          <a:noFill/>
        </p:spPr>
        <p:txBody>
          <a:bodyPr wrap="none" rtlCol="0">
            <a:spAutoFit/>
          </a:bodyPr>
          <a:lstStyle/>
          <a:p>
            <a:endParaRPr lang="en-GB" sz="1400" dirty="0">
              <a:solidFill>
                <a:srgbClr val="FFFFFF">
                  <a:lumMod val="50000"/>
                </a:srgbClr>
              </a:solidFill>
              <a:latin typeface="+mj-lt"/>
            </a:endParaRPr>
          </a:p>
        </p:txBody>
      </p:sp>
      <p:cxnSp>
        <p:nvCxnSpPr>
          <p:cNvPr id="7" name="Straight Arrow Connector 6"/>
          <p:cNvCxnSpPr/>
          <p:nvPr/>
        </p:nvCxnSpPr>
        <p:spPr>
          <a:xfrm flipV="1">
            <a:off x="8293018" y="3019211"/>
            <a:ext cx="273970" cy="625808"/>
          </a:xfrm>
          <a:prstGeom prst="straightConnector1">
            <a:avLst/>
          </a:prstGeom>
          <a:ln w="12700">
            <a:solidFill>
              <a:schemeClr val="accent6"/>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18" name="Straight Arrow Connector 17"/>
          <p:cNvCxnSpPr/>
          <p:nvPr/>
        </p:nvCxnSpPr>
        <p:spPr>
          <a:xfrm flipH="1" flipV="1">
            <a:off x="3794293" y="3779442"/>
            <a:ext cx="699593" cy="816026"/>
          </a:xfrm>
          <a:prstGeom prst="straightConnector1">
            <a:avLst/>
          </a:prstGeom>
          <a:ln w="12700">
            <a:solidFill>
              <a:schemeClr val="accent6"/>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19" name="Straight Arrow Connector 18"/>
          <p:cNvCxnSpPr/>
          <p:nvPr/>
        </p:nvCxnSpPr>
        <p:spPr>
          <a:xfrm>
            <a:off x="1065848" y="1457325"/>
            <a:ext cx="1134814" cy="806748"/>
          </a:xfrm>
          <a:prstGeom prst="straightConnector1">
            <a:avLst/>
          </a:prstGeom>
          <a:ln w="12700">
            <a:solidFill>
              <a:schemeClr val="accent6"/>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20" name="Straight Arrow Connector 19"/>
          <p:cNvCxnSpPr/>
          <p:nvPr/>
        </p:nvCxnSpPr>
        <p:spPr>
          <a:xfrm flipH="1" flipV="1">
            <a:off x="3668348" y="4652618"/>
            <a:ext cx="668451" cy="904461"/>
          </a:xfrm>
          <a:prstGeom prst="straightConnector1">
            <a:avLst/>
          </a:prstGeom>
          <a:ln w="12700">
            <a:solidFill>
              <a:schemeClr val="accent6"/>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21" name="Straight Arrow Connector 20"/>
          <p:cNvCxnSpPr/>
          <p:nvPr/>
        </p:nvCxnSpPr>
        <p:spPr>
          <a:xfrm flipV="1">
            <a:off x="849724" y="3224723"/>
            <a:ext cx="1266871" cy="107392"/>
          </a:xfrm>
          <a:prstGeom prst="straightConnector1">
            <a:avLst/>
          </a:prstGeom>
          <a:ln w="12700">
            <a:solidFill>
              <a:schemeClr val="accent6"/>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27" name="Straight Arrow Connector 26"/>
          <p:cNvCxnSpPr/>
          <p:nvPr/>
        </p:nvCxnSpPr>
        <p:spPr>
          <a:xfrm flipV="1">
            <a:off x="2261513" y="3407870"/>
            <a:ext cx="557204" cy="1207135"/>
          </a:xfrm>
          <a:prstGeom prst="straightConnector1">
            <a:avLst/>
          </a:prstGeom>
          <a:ln w="12700">
            <a:solidFill>
              <a:schemeClr val="accent6"/>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28" name="Straight Arrow Connector 27"/>
          <p:cNvCxnSpPr/>
          <p:nvPr/>
        </p:nvCxnSpPr>
        <p:spPr>
          <a:xfrm flipH="1" flipV="1">
            <a:off x="4536138" y="3645019"/>
            <a:ext cx="1874787" cy="681853"/>
          </a:xfrm>
          <a:prstGeom prst="straightConnector1">
            <a:avLst/>
          </a:prstGeom>
          <a:ln w="12700">
            <a:solidFill>
              <a:schemeClr val="accent6"/>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29" name="Straight Arrow Connector 28"/>
          <p:cNvCxnSpPr/>
          <p:nvPr/>
        </p:nvCxnSpPr>
        <p:spPr>
          <a:xfrm flipH="1">
            <a:off x="3355425" y="2206963"/>
            <a:ext cx="1654725" cy="392374"/>
          </a:xfrm>
          <a:prstGeom prst="straightConnector1">
            <a:avLst/>
          </a:prstGeom>
          <a:ln w="12700">
            <a:solidFill>
              <a:schemeClr val="accent6"/>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30" name="Straight Arrow Connector 29"/>
          <p:cNvCxnSpPr/>
          <p:nvPr/>
        </p:nvCxnSpPr>
        <p:spPr>
          <a:xfrm>
            <a:off x="1417711" y="2085521"/>
            <a:ext cx="1125464" cy="830233"/>
          </a:xfrm>
          <a:prstGeom prst="straightConnector1">
            <a:avLst/>
          </a:prstGeom>
          <a:ln w="12700">
            <a:solidFill>
              <a:schemeClr val="accent6"/>
            </a:solidFill>
            <a:tailEnd type="arrow"/>
          </a:ln>
          <a:effectLst/>
        </p:spPr>
        <p:style>
          <a:lnRef idx="2">
            <a:schemeClr val="accent1"/>
          </a:lnRef>
          <a:fillRef idx="0">
            <a:schemeClr val="accent1"/>
          </a:fillRef>
          <a:effectRef idx="1">
            <a:schemeClr val="accent1"/>
          </a:effectRef>
          <a:fontRef idx="minor">
            <a:schemeClr val="tx1"/>
          </a:fontRef>
        </p:style>
      </p:cxnSp>
      <p:sp>
        <p:nvSpPr>
          <p:cNvPr id="1035" name="Rounded Rectangle 1034"/>
          <p:cNvSpPr/>
          <p:nvPr/>
        </p:nvSpPr>
        <p:spPr>
          <a:xfrm>
            <a:off x="5245644" y="5167377"/>
            <a:ext cx="3850731" cy="1642168"/>
          </a:xfrm>
          <a:prstGeom prst="roundRect">
            <a:avLst/>
          </a:prstGeom>
          <a:solidFill>
            <a:schemeClr val="bg2">
              <a:alpha val="20000"/>
            </a:schemeClr>
          </a:solidFill>
          <a:effectLst>
            <a:outerShdw blurRad="50800" dist="38100" dir="13500000" algn="br"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spcAft>
                <a:spcPts val="600"/>
              </a:spcAft>
            </a:pPr>
            <a:r>
              <a:rPr lang="en-GB" b="1" dirty="0" smtClean="0">
                <a:solidFill>
                  <a:srgbClr val="000000"/>
                </a:solidFill>
                <a:latin typeface="Franklin Gothic Book" panose="020B0503020102020204" pitchFamily="34" charset="0"/>
              </a:rPr>
              <a:t>EBRD Renewable projects since inception to 2017</a:t>
            </a:r>
          </a:p>
          <a:p>
            <a:pPr marL="171450" indent="-171450">
              <a:spcAft>
                <a:spcPts val="600"/>
              </a:spcAft>
              <a:buFont typeface="Arial" panose="020B0604020202020204" pitchFamily="34" charset="0"/>
              <a:buChar char="•"/>
            </a:pPr>
            <a:r>
              <a:rPr lang="en-GB" sz="1100" dirty="0" smtClean="0">
                <a:solidFill>
                  <a:srgbClr val="000000"/>
                </a:solidFill>
                <a:latin typeface="Franklin Gothic Book" panose="020B0503020102020204" pitchFamily="34" charset="0"/>
              </a:rPr>
              <a:t>146 </a:t>
            </a:r>
            <a:r>
              <a:rPr lang="en-GB" sz="1100" dirty="0">
                <a:solidFill>
                  <a:srgbClr val="000000"/>
                </a:solidFill>
                <a:latin typeface="Franklin Gothic Book" panose="020B0503020102020204" pitchFamily="34" charset="0"/>
              </a:rPr>
              <a:t>projects in </a:t>
            </a:r>
            <a:r>
              <a:rPr lang="en-GB" sz="1100" dirty="0" smtClean="0">
                <a:solidFill>
                  <a:srgbClr val="000000"/>
                </a:solidFill>
                <a:latin typeface="Franklin Gothic Book" panose="020B0503020102020204" pitchFamily="34" charset="0"/>
              </a:rPr>
              <a:t>29 </a:t>
            </a:r>
            <a:r>
              <a:rPr lang="en-GB" sz="1100" dirty="0">
                <a:solidFill>
                  <a:srgbClr val="000000"/>
                </a:solidFill>
                <a:latin typeface="Franklin Gothic Book" panose="020B0503020102020204" pitchFamily="34" charset="0"/>
              </a:rPr>
              <a:t>countries</a:t>
            </a:r>
          </a:p>
          <a:p>
            <a:pPr marL="171450" indent="-171450">
              <a:spcAft>
                <a:spcPts val="600"/>
              </a:spcAft>
              <a:buFont typeface="Arial" panose="020B0604020202020204" pitchFamily="34" charset="0"/>
              <a:buChar char="•"/>
            </a:pPr>
            <a:r>
              <a:rPr lang="en-GB" sz="1100" dirty="0" smtClean="0">
                <a:solidFill>
                  <a:srgbClr val="000000"/>
                </a:solidFill>
                <a:latin typeface="Franklin Gothic Book" panose="020B0503020102020204" pitchFamily="34" charset="0"/>
              </a:rPr>
              <a:t>6,838 </a:t>
            </a:r>
            <a:r>
              <a:rPr lang="en-GB" sz="1100" dirty="0">
                <a:solidFill>
                  <a:srgbClr val="000000"/>
                </a:solidFill>
                <a:latin typeface="Franklin Gothic Book" panose="020B0503020102020204" pitchFamily="34" charset="0"/>
              </a:rPr>
              <a:t>MW of renewable capacity</a:t>
            </a:r>
          </a:p>
          <a:p>
            <a:pPr marL="171450" indent="-171450">
              <a:spcAft>
                <a:spcPts val="600"/>
              </a:spcAft>
              <a:buFont typeface="Arial" panose="020B0604020202020204" pitchFamily="34" charset="0"/>
              <a:buChar char="•"/>
            </a:pPr>
            <a:r>
              <a:rPr lang="en-GB" sz="1100" dirty="0">
                <a:solidFill>
                  <a:srgbClr val="000000"/>
                </a:solidFill>
                <a:latin typeface="Franklin Gothic Book" panose="020B0503020102020204" pitchFamily="34" charset="0"/>
              </a:rPr>
              <a:t>More than EUR </a:t>
            </a:r>
            <a:r>
              <a:rPr lang="en-GB" sz="1100" dirty="0" smtClean="0">
                <a:solidFill>
                  <a:srgbClr val="000000"/>
                </a:solidFill>
                <a:latin typeface="Franklin Gothic Book" panose="020B0503020102020204" pitchFamily="34" charset="0"/>
              </a:rPr>
              <a:t>4bn </a:t>
            </a:r>
            <a:r>
              <a:rPr lang="en-GB" sz="1100" dirty="0">
                <a:solidFill>
                  <a:srgbClr val="000000"/>
                </a:solidFill>
                <a:latin typeface="Franklin Gothic Book" panose="020B0503020102020204" pitchFamily="34" charset="0"/>
              </a:rPr>
              <a:t>of EBRD </a:t>
            </a:r>
            <a:r>
              <a:rPr lang="en-GB" sz="1100" dirty="0" smtClean="0">
                <a:solidFill>
                  <a:srgbClr val="000000"/>
                </a:solidFill>
                <a:latin typeface="Franklin Gothic Book" panose="020B0503020102020204" pitchFamily="34" charset="0"/>
              </a:rPr>
              <a:t>investment</a:t>
            </a:r>
          </a:p>
          <a:p>
            <a:pPr marL="171450" indent="-171450">
              <a:spcAft>
                <a:spcPts val="600"/>
              </a:spcAft>
              <a:buFont typeface="Arial" panose="020B0604020202020204" pitchFamily="34" charset="0"/>
              <a:buChar char="•"/>
            </a:pPr>
            <a:r>
              <a:rPr lang="en-GB" sz="1100" dirty="0" smtClean="0">
                <a:solidFill>
                  <a:srgbClr val="000000"/>
                </a:solidFill>
                <a:latin typeface="Franklin Gothic Book" panose="020B0503020102020204" pitchFamily="34" charset="0"/>
              </a:rPr>
              <a:t>Approximate project value of EUR 14bn</a:t>
            </a:r>
            <a:endParaRPr lang="en-GB" sz="1100" dirty="0">
              <a:solidFill>
                <a:srgbClr val="000000"/>
              </a:solidFill>
              <a:latin typeface="Franklin Gothic Book" panose="020B0503020102020204" pitchFamily="34" charset="0"/>
            </a:endParaRPr>
          </a:p>
          <a:p>
            <a:pPr marL="182563" lvl="1">
              <a:spcAft>
                <a:spcPts val="600"/>
              </a:spcAft>
            </a:pPr>
            <a:r>
              <a:rPr lang="en-GB" sz="800" i="1" dirty="0">
                <a:solidFill>
                  <a:srgbClr val="000000"/>
                </a:solidFill>
                <a:latin typeface="Franklin Gothic Book" panose="020B0503020102020204" pitchFamily="34" charset="0"/>
              </a:rPr>
              <a:t>MW total is greater than totals shown on map due to regional projects not included and other minor adjustments. </a:t>
            </a:r>
          </a:p>
        </p:txBody>
      </p:sp>
      <p:cxnSp>
        <p:nvCxnSpPr>
          <p:cNvPr id="52" name="Straight Arrow Connector 51"/>
          <p:cNvCxnSpPr/>
          <p:nvPr/>
        </p:nvCxnSpPr>
        <p:spPr>
          <a:xfrm flipH="1">
            <a:off x="6348091" y="2342429"/>
            <a:ext cx="964224" cy="307076"/>
          </a:xfrm>
          <a:prstGeom prst="straightConnector1">
            <a:avLst/>
          </a:prstGeom>
          <a:ln w="12700">
            <a:solidFill>
              <a:schemeClr val="accent6"/>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32" name="Straight Arrow Connector 31"/>
          <p:cNvCxnSpPr/>
          <p:nvPr/>
        </p:nvCxnSpPr>
        <p:spPr>
          <a:xfrm flipH="1" flipV="1">
            <a:off x="6611099" y="3968999"/>
            <a:ext cx="701216" cy="224603"/>
          </a:xfrm>
          <a:prstGeom prst="straightConnector1">
            <a:avLst/>
          </a:prstGeom>
          <a:ln w="12700">
            <a:solidFill>
              <a:schemeClr val="accent6"/>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40" name="Straight Arrow Connector 39"/>
          <p:cNvCxnSpPr>
            <a:stCxn id="66" idx="3"/>
          </p:cNvCxnSpPr>
          <p:nvPr/>
        </p:nvCxnSpPr>
        <p:spPr>
          <a:xfrm>
            <a:off x="1025623" y="2450172"/>
            <a:ext cx="1175039" cy="465582"/>
          </a:xfrm>
          <a:prstGeom prst="straightConnector1">
            <a:avLst/>
          </a:prstGeom>
          <a:ln w="12700">
            <a:solidFill>
              <a:schemeClr val="accent6"/>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34" name="Straight Arrow Connector 33"/>
          <p:cNvCxnSpPr/>
          <p:nvPr/>
        </p:nvCxnSpPr>
        <p:spPr>
          <a:xfrm flipH="1">
            <a:off x="2784567" y="1377635"/>
            <a:ext cx="534884" cy="316458"/>
          </a:xfrm>
          <a:prstGeom prst="straightConnector1">
            <a:avLst/>
          </a:prstGeom>
          <a:ln w="12700">
            <a:solidFill>
              <a:schemeClr val="accent6"/>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36" name="Straight Arrow Connector 35"/>
          <p:cNvCxnSpPr/>
          <p:nvPr/>
        </p:nvCxnSpPr>
        <p:spPr>
          <a:xfrm flipH="1" flipV="1">
            <a:off x="266328" y="4476589"/>
            <a:ext cx="454396" cy="1080490"/>
          </a:xfrm>
          <a:prstGeom prst="straightConnector1">
            <a:avLst/>
          </a:prstGeom>
          <a:ln w="12700">
            <a:solidFill>
              <a:schemeClr val="accent6"/>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37" name="Straight Arrow Connector 36"/>
          <p:cNvCxnSpPr/>
          <p:nvPr/>
        </p:nvCxnSpPr>
        <p:spPr>
          <a:xfrm flipV="1">
            <a:off x="2543175" y="4220036"/>
            <a:ext cx="796925" cy="1207134"/>
          </a:xfrm>
          <a:prstGeom prst="straightConnector1">
            <a:avLst/>
          </a:prstGeom>
          <a:ln w="12700">
            <a:solidFill>
              <a:schemeClr val="accent6"/>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43" name="Straight Arrow Connector 42"/>
          <p:cNvCxnSpPr/>
          <p:nvPr/>
        </p:nvCxnSpPr>
        <p:spPr>
          <a:xfrm flipV="1">
            <a:off x="1239993" y="3833544"/>
            <a:ext cx="1205495" cy="774458"/>
          </a:xfrm>
          <a:prstGeom prst="straightConnector1">
            <a:avLst/>
          </a:prstGeom>
          <a:ln w="12700">
            <a:solidFill>
              <a:schemeClr val="accent6"/>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48" name="Straight Arrow Connector 47"/>
          <p:cNvCxnSpPr/>
          <p:nvPr/>
        </p:nvCxnSpPr>
        <p:spPr>
          <a:xfrm flipH="1" flipV="1">
            <a:off x="3093449" y="5016835"/>
            <a:ext cx="228497" cy="914065"/>
          </a:xfrm>
          <a:prstGeom prst="straightConnector1">
            <a:avLst/>
          </a:prstGeom>
          <a:ln w="12700">
            <a:solidFill>
              <a:schemeClr val="accent6"/>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54" name="Straight Arrow Connector 53"/>
          <p:cNvCxnSpPr>
            <a:stCxn id="72" idx="3"/>
          </p:cNvCxnSpPr>
          <p:nvPr/>
        </p:nvCxnSpPr>
        <p:spPr>
          <a:xfrm flipV="1">
            <a:off x="1745451" y="3407872"/>
            <a:ext cx="516062" cy="251836"/>
          </a:xfrm>
          <a:prstGeom prst="straightConnector1">
            <a:avLst/>
          </a:prstGeom>
          <a:ln w="12700">
            <a:solidFill>
              <a:schemeClr val="accent6"/>
            </a:solidFill>
            <a:tailEnd type="arrow"/>
          </a:ln>
          <a:effectLst/>
        </p:spPr>
        <p:style>
          <a:lnRef idx="2">
            <a:schemeClr val="accent1"/>
          </a:lnRef>
          <a:fillRef idx="0">
            <a:schemeClr val="accent1"/>
          </a:fillRef>
          <a:effectRef idx="1">
            <a:schemeClr val="accent1"/>
          </a:effectRef>
          <a:fontRef idx="minor">
            <a:schemeClr val="tx1"/>
          </a:fontRef>
        </p:style>
      </p:cxnSp>
      <p:sp>
        <p:nvSpPr>
          <p:cNvPr id="50" name="TextBox 49">
            <a:extLst>
              <a:ext uri="{FF2B5EF4-FFF2-40B4-BE49-F238E27FC236}">
                <a16:creationId xmlns:a16="http://schemas.microsoft.com/office/drawing/2014/main" id="{887E75B4-6573-4C5D-AF08-58B04E86BEF0}"/>
              </a:ext>
            </a:extLst>
          </p:cNvPr>
          <p:cNvSpPr txBox="1"/>
          <p:nvPr/>
        </p:nvSpPr>
        <p:spPr>
          <a:xfrm>
            <a:off x="155546" y="3925551"/>
            <a:ext cx="1334020" cy="553998"/>
          </a:xfrm>
          <a:prstGeom prst="rect">
            <a:avLst/>
          </a:prstGeom>
          <a:noFill/>
          <a:ln>
            <a:noFill/>
          </a:ln>
          <a:effectLst>
            <a:outerShdw blurRad="50800" dist="38100" algn="l" rotWithShape="0">
              <a:prstClr val="black">
                <a:alpha val="40000"/>
              </a:prstClr>
            </a:outerShdw>
          </a:effectLst>
        </p:spPr>
        <p:txBody>
          <a:bodyPr wrap="none" rtlCol="0">
            <a:spAutoFit/>
          </a:bodyPr>
          <a:lstStyle>
            <a:defPPr>
              <a:defRPr lang="en-GB"/>
            </a:defPPr>
            <a:lvl1pPr algn="ctr">
              <a:defRPr>
                <a:solidFill>
                  <a:schemeClr val="accent6"/>
                </a:solidFill>
              </a:defRPr>
            </a:lvl1pPr>
          </a:lstStyle>
          <a:p>
            <a:r>
              <a:rPr lang="en-GB" sz="1000" dirty="0" smtClean="0">
                <a:latin typeface="+mj-lt"/>
              </a:rPr>
              <a:t>Albania</a:t>
            </a:r>
            <a:endParaRPr lang="en-GB" sz="1000" dirty="0">
              <a:latin typeface="+mj-lt"/>
            </a:endParaRPr>
          </a:p>
          <a:p>
            <a:r>
              <a:rPr lang="en-GB" sz="1000" dirty="0" smtClean="0">
                <a:latin typeface="+mj-lt"/>
              </a:rPr>
              <a:t>303 </a:t>
            </a:r>
            <a:r>
              <a:rPr lang="en-GB" sz="1000" dirty="0">
                <a:latin typeface="+mj-lt"/>
              </a:rPr>
              <a:t>MW </a:t>
            </a:r>
            <a:r>
              <a:rPr lang="en-GB" sz="1000" dirty="0" smtClean="0">
                <a:latin typeface="+mj-lt"/>
              </a:rPr>
              <a:t>large hydro</a:t>
            </a:r>
          </a:p>
          <a:p>
            <a:r>
              <a:rPr lang="en-GB" sz="1000" dirty="0" smtClean="0">
                <a:latin typeface="+mj-lt"/>
              </a:rPr>
              <a:t>30 MW small hydro</a:t>
            </a:r>
            <a:endParaRPr lang="en-GB" sz="1000" dirty="0">
              <a:latin typeface="+mj-lt"/>
            </a:endParaRPr>
          </a:p>
        </p:txBody>
      </p:sp>
      <p:cxnSp>
        <p:nvCxnSpPr>
          <p:cNvPr id="51" name="Straight Arrow Connector 50">
            <a:extLst>
              <a:ext uri="{FF2B5EF4-FFF2-40B4-BE49-F238E27FC236}">
                <a16:creationId xmlns:a16="http://schemas.microsoft.com/office/drawing/2014/main" id="{F2B502EB-9268-48CE-B091-F6FF8389CE17}"/>
              </a:ext>
            </a:extLst>
          </p:cNvPr>
          <p:cNvCxnSpPr>
            <a:cxnSpLocks/>
            <a:stCxn id="50" idx="3"/>
          </p:cNvCxnSpPr>
          <p:nvPr/>
        </p:nvCxnSpPr>
        <p:spPr>
          <a:xfrm flipV="1">
            <a:off x="1489566" y="3598210"/>
            <a:ext cx="817723" cy="604340"/>
          </a:xfrm>
          <a:prstGeom prst="straightConnector1">
            <a:avLst/>
          </a:prstGeom>
          <a:ln w="12700">
            <a:solidFill>
              <a:schemeClr val="accent6"/>
            </a:solidFill>
            <a:tailEnd type="arrow"/>
          </a:ln>
          <a:effectLst/>
        </p:spPr>
        <p:style>
          <a:lnRef idx="2">
            <a:schemeClr val="accent1"/>
          </a:lnRef>
          <a:fillRef idx="0">
            <a:schemeClr val="accent1"/>
          </a:fillRef>
          <a:effectRef idx="1">
            <a:schemeClr val="accent1"/>
          </a:effectRef>
          <a:fontRef idx="minor">
            <a:schemeClr val="tx1"/>
          </a:fontRef>
        </p:style>
      </p:cxnSp>
      <p:sp>
        <p:nvSpPr>
          <p:cNvPr id="53" name="TextBox 52">
            <a:extLst>
              <a:ext uri="{FF2B5EF4-FFF2-40B4-BE49-F238E27FC236}">
                <a16:creationId xmlns:a16="http://schemas.microsoft.com/office/drawing/2014/main" id="{887E75B4-6573-4C5D-AF08-58B04E86BEF0}"/>
              </a:ext>
            </a:extLst>
          </p:cNvPr>
          <p:cNvSpPr txBox="1"/>
          <p:nvPr/>
        </p:nvSpPr>
        <p:spPr>
          <a:xfrm>
            <a:off x="4853277" y="4233458"/>
            <a:ext cx="1279516" cy="553998"/>
          </a:xfrm>
          <a:prstGeom prst="rect">
            <a:avLst/>
          </a:prstGeom>
          <a:noFill/>
          <a:ln>
            <a:noFill/>
          </a:ln>
          <a:effectLst>
            <a:outerShdw blurRad="50800" dist="38100" algn="l" rotWithShape="0">
              <a:prstClr val="black">
                <a:alpha val="40000"/>
              </a:prstClr>
            </a:outerShdw>
          </a:effectLst>
        </p:spPr>
        <p:txBody>
          <a:bodyPr wrap="none" rtlCol="0">
            <a:spAutoFit/>
          </a:bodyPr>
          <a:lstStyle>
            <a:defPPr>
              <a:defRPr lang="en-GB"/>
            </a:defPPr>
            <a:lvl1pPr algn="ctr">
              <a:defRPr>
                <a:solidFill>
                  <a:schemeClr val="accent6"/>
                </a:solidFill>
              </a:defRPr>
            </a:lvl1pPr>
          </a:lstStyle>
          <a:p>
            <a:r>
              <a:rPr lang="en-GB" sz="1000" dirty="0" smtClean="0">
                <a:latin typeface="+mj-lt"/>
              </a:rPr>
              <a:t>Armenia</a:t>
            </a:r>
            <a:endParaRPr lang="en-GB" sz="1000" dirty="0">
              <a:latin typeface="+mj-lt"/>
            </a:endParaRPr>
          </a:p>
          <a:p>
            <a:r>
              <a:rPr lang="en-GB" sz="1000" dirty="0" smtClean="0">
                <a:latin typeface="+mj-lt"/>
              </a:rPr>
              <a:t>25 MW large hydro</a:t>
            </a:r>
          </a:p>
          <a:p>
            <a:r>
              <a:rPr lang="en-GB" sz="1000" dirty="0" smtClean="0">
                <a:latin typeface="+mj-lt"/>
              </a:rPr>
              <a:t>38 MW small hydro</a:t>
            </a:r>
            <a:endParaRPr lang="en-GB" sz="1000" dirty="0">
              <a:latin typeface="+mj-lt"/>
            </a:endParaRPr>
          </a:p>
        </p:txBody>
      </p:sp>
      <p:sp>
        <p:nvSpPr>
          <p:cNvPr id="56" name="TextBox 55">
            <a:extLst>
              <a:ext uri="{FF2B5EF4-FFF2-40B4-BE49-F238E27FC236}">
                <a16:creationId xmlns:a16="http://schemas.microsoft.com/office/drawing/2014/main" id="{887E75B4-6573-4C5D-AF08-58B04E86BEF0}"/>
              </a:ext>
            </a:extLst>
          </p:cNvPr>
          <p:cNvSpPr txBox="1"/>
          <p:nvPr/>
        </p:nvSpPr>
        <p:spPr>
          <a:xfrm>
            <a:off x="6051287" y="4257484"/>
            <a:ext cx="1334020" cy="400110"/>
          </a:xfrm>
          <a:prstGeom prst="rect">
            <a:avLst/>
          </a:prstGeom>
          <a:noFill/>
          <a:ln>
            <a:noFill/>
          </a:ln>
          <a:effectLst>
            <a:outerShdw blurRad="50800" dist="38100" algn="l" rotWithShape="0">
              <a:prstClr val="black">
                <a:alpha val="40000"/>
              </a:prstClr>
            </a:outerShdw>
          </a:effectLst>
        </p:spPr>
        <p:txBody>
          <a:bodyPr wrap="none" rtlCol="0">
            <a:spAutoFit/>
          </a:bodyPr>
          <a:lstStyle>
            <a:defPPr>
              <a:defRPr lang="en-GB"/>
            </a:defPPr>
            <a:lvl1pPr algn="ctr">
              <a:defRPr>
                <a:solidFill>
                  <a:schemeClr val="accent6"/>
                </a:solidFill>
              </a:defRPr>
            </a:lvl1pPr>
          </a:lstStyle>
          <a:p>
            <a:r>
              <a:rPr lang="en-GB" sz="1000" dirty="0" smtClean="0">
                <a:latin typeface="+mj-lt"/>
              </a:rPr>
              <a:t>Azerbaijan</a:t>
            </a:r>
          </a:p>
          <a:p>
            <a:r>
              <a:rPr lang="en-GB" sz="1000" dirty="0" smtClean="0">
                <a:latin typeface="+mj-lt"/>
              </a:rPr>
              <a:t>153 MW large hydro</a:t>
            </a:r>
            <a:endParaRPr lang="en-GB" sz="1000" dirty="0">
              <a:latin typeface="+mj-lt"/>
            </a:endParaRPr>
          </a:p>
        </p:txBody>
      </p:sp>
      <p:sp>
        <p:nvSpPr>
          <p:cNvPr id="57" name="TextBox 56">
            <a:extLst>
              <a:ext uri="{FF2B5EF4-FFF2-40B4-BE49-F238E27FC236}">
                <a16:creationId xmlns:a16="http://schemas.microsoft.com/office/drawing/2014/main" id="{887E75B4-6573-4C5D-AF08-58B04E86BEF0}"/>
              </a:ext>
            </a:extLst>
          </p:cNvPr>
          <p:cNvSpPr txBox="1"/>
          <p:nvPr/>
        </p:nvSpPr>
        <p:spPr>
          <a:xfrm>
            <a:off x="-78733" y="3120611"/>
            <a:ext cx="982956" cy="707886"/>
          </a:xfrm>
          <a:prstGeom prst="rect">
            <a:avLst/>
          </a:prstGeom>
          <a:noFill/>
          <a:ln>
            <a:noFill/>
          </a:ln>
          <a:effectLst>
            <a:outerShdw blurRad="50800" dist="38100" algn="l" rotWithShape="0">
              <a:prstClr val="black">
                <a:alpha val="40000"/>
              </a:prstClr>
            </a:outerShdw>
          </a:effectLst>
        </p:spPr>
        <p:txBody>
          <a:bodyPr wrap="square" rtlCol="0">
            <a:spAutoFit/>
          </a:bodyPr>
          <a:lstStyle>
            <a:defPPr>
              <a:defRPr lang="en-GB"/>
            </a:defPPr>
            <a:lvl1pPr algn="ctr">
              <a:defRPr>
                <a:solidFill>
                  <a:schemeClr val="accent6"/>
                </a:solidFill>
              </a:defRPr>
            </a:lvl1pPr>
          </a:lstStyle>
          <a:p>
            <a:r>
              <a:rPr lang="en-GB" sz="1000" dirty="0" smtClean="0">
                <a:latin typeface="+mj-lt"/>
              </a:rPr>
              <a:t>Bosnia and Herzegovina</a:t>
            </a:r>
          </a:p>
          <a:p>
            <a:r>
              <a:rPr lang="en-GB" sz="1000" dirty="0" smtClean="0">
                <a:latin typeface="+mj-lt"/>
              </a:rPr>
              <a:t>26 MW large hydro</a:t>
            </a:r>
            <a:endParaRPr lang="en-GB" sz="1000" dirty="0">
              <a:latin typeface="+mj-lt"/>
            </a:endParaRPr>
          </a:p>
        </p:txBody>
      </p:sp>
      <p:sp>
        <p:nvSpPr>
          <p:cNvPr id="58" name="TextBox 57">
            <a:extLst>
              <a:ext uri="{FF2B5EF4-FFF2-40B4-BE49-F238E27FC236}">
                <a16:creationId xmlns:a16="http://schemas.microsoft.com/office/drawing/2014/main" id="{887E75B4-6573-4C5D-AF08-58B04E86BEF0}"/>
              </a:ext>
            </a:extLst>
          </p:cNvPr>
          <p:cNvSpPr txBox="1"/>
          <p:nvPr/>
        </p:nvSpPr>
        <p:spPr>
          <a:xfrm>
            <a:off x="1680037" y="4615005"/>
            <a:ext cx="1279516" cy="553998"/>
          </a:xfrm>
          <a:prstGeom prst="rect">
            <a:avLst/>
          </a:prstGeom>
          <a:noFill/>
          <a:ln>
            <a:noFill/>
          </a:ln>
          <a:effectLst>
            <a:outerShdw blurRad="50800" dist="38100" algn="l" rotWithShape="0">
              <a:prstClr val="black">
                <a:alpha val="40000"/>
              </a:prstClr>
            </a:outerShdw>
          </a:effectLst>
        </p:spPr>
        <p:txBody>
          <a:bodyPr wrap="none" rtlCol="0">
            <a:spAutoFit/>
          </a:bodyPr>
          <a:lstStyle>
            <a:defPPr>
              <a:defRPr lang="en-GB"/>
            </a:defPPr>
            <a:lvl1pPr algn="ctr">
              <a:defRPr>
                <a:solidFill>
                  <a:schemeClr val="accent6"/>
                </a:solidFill>
              </a:defRPr>
            </a:lvl1pPr>
          </a:lstStyle>
          <a:p>
            <a:r>
              <a:rPr lang="en-GB" sz="1000" dirty="0" smtClean="0">
                <a:latin typeface="+mj-lt"/>
              </a:rPr>
              <a:t>Bulgaria</a:t>
            </a:r>
          </a:p>
          <a:p>
            <a:r>
              <a:rPr lang="en-GB" sz="1000" dirty="0" smtClean="0">
                <a:latin typeface="+mj-lt"/>
              </a:rPr>
              <a:t>26 MW small hydro</a:t>
            </a:r>
          </a:p>
          <a:p>
            <a:r>
              <a:rPr lang="en-GB" sz="1000" dirty="0" smtClean="0">
                <a:latin typeface="+mj-lt"/>
              </a:rPr>
              <a:t>216 MW wind</a:t>
            </a:r>
            <a:endParaRPr lang="en-GB" sz="1000" dirty="0">
              <a:latin typeface="+mj-lt"/>
            </a:endParaRPr>
          </a:p>
        </p:txBody>
      </p:sp>
      <p:sp>
        <p:nvSpPr>
          <p:cNvPr id="59" name="TextBox 58">
            <a:extLst>
              <a:ext uri="{FF2B5EF4-FFF2-40B4-BE49-F238E27FC236}">
                <a16:creationId xmlns:a16="http://schemas.microsoft.com/office/drawing/2014/main" id="{887E75B4-6573-4C5D-AF08-58B04E86BEF0}"/>
              </a:ext>
            </a:extLst>
          </p:cNvPr>
          <p:cNvSpPr txBox="1"/>
          <p:nvPr/>
        </p:nvSpPr>
        <p:spPr>
          <a:xfrm>
            <a:off x="130722" y="2599337"/>
            <a:ext cx="1031051" cy="400110"/>
          </a:xfrm>
          <a:prstGeom prst="rect">
            <a:avLst/>
          </a:prstGeom>
          <a:noFill/>
          <a:ln>
            <a:noFill/>
          </a:ln>
          <a:effectLst>
            <a:outerShdw blurRad="50800" dist="38100" algn="l" rotWithShape="0">
              <a:prstClr val="black">
                <a:alpha val="40000"/>
              </a:prstClr>
            </a:outerShdw>
          </a:effectLst>
        </p:spPr>
        <p:txBody>
          <a:bodyPr wrap="none" rtlCol="0">
            <a:spAutoFit/>
          </a:bodyPr>
          <a:lstStyle>
            <a:defPPr>
              <a:defRPr lang="en-GB"/>
            </a:defPPr>
            <a:lvl1pPr algn="ctr">
              <a:defRPr>
                <a:solidFill>
                  <a:schemeClr val="accent6"/>
                </a:solidFill>
              </a:defRPr>
            </a:lvl1pPr>
          </a:lstStyle>
          <a:p>
            <a:r>
              <a:rPr lang="en-GB" sz="1000" dirty="0" smtClean="0">
                <a:latin typeface="+mj-lt"/>
              </a:rPr>
              <a:t>Croatia</a:t>
            </a:r>
          </a:p>
          <a:p>
            <a:r>
              <a:rPr lang="en-GB" sz="1000" dirty="0" smtClean="0">
                <a:latin typeface="+mj-lt"/>
              </a:rPr>
              <a:t>1 MW biomass</a:t>
            </a:r>
          </a:p>
        </p:txBody>
      </p:sp>
      <p:sp>
        <p:nvSpPr>
          <p:cNvPr id="60" name="TextBox 59">
            <a:extLst>
              <a:ext uri="{FF2B5EF4-FFF2-40B4-BE49-F238E27FC236}">
                <a16:creationId xmlns:a16="http://schemas.microsoft.com/office/drawing/2014/main" id="{887E75B4-6573-4C5D-AF08-58B04E86BEF0}"/>
              </a:ext>
            </a:extLst>
          </p:cNvPr>
          <p:cNvSpPr txBox="1"/>
          <p:nvPr/>
        </p:nvSpPr>
        <p:spPr>
          <a:xfrm>
            <a:off x="1912664" y="5385176"/>
            <a:ext cx="930063" cy="400110"/>
          </a:xfrm>
          <a:prstGeom prst="rect">
            <a:avLst/>
          </a:prstGeom>
          <a:noFill/>
          <a:ln>
            <a:noFill/>
          </a:ln>
          <a:effectLst>
            <a:outerShdw blurRad="50800" dist="38100" algn="l" rotWithShape="0">
              <a:prstClr val="black">
                <a:alpha val="40000"/>
              </a:prstClr>
            </a:outerShdw>
          </a:effectLst>
        </p:spPr>
        <p:txBody>
          <a:bodyPr wrap="none" rtlCol="0">
            <a:spAutoFit/>
          </a:bodyPr>
          <a:lstStyle>
            <a:defPPr>
              <a:defRPr lang="en-GB"/>
            </a:defPPr>
            <a:lvl1pPr algn="ctr">
              <a:defRPr>
                <a:solidFill>
                  <a:schemeClr val="accent6"/>
                </a:solidFill>
              </a:defRPr>
            </a:lvl1pPr>
          </a:lstStyle>
          <a:p>
            <a:r>
              <a:rPr lang="en-GB" sz="1000" dirty="0" smtClean="0">
                <a:latin typeface="+mj-lt"/>
              </a:rPr>
              <a:t>Cyprus</a:t>
            </a:r>
          </a:p>
          <a:p>
            <a:r>
              <a:rPr lang="en-GB" sz="1000" dirty="0" smtClean="0">
                <a:latin typeface="+mj-lt"/>
              </a:rPr>
              <a:t>12 MW solar</a:t>
            </a:r>
            <a:endParaRPr lang="en-GB" sz="1000" dirty="0">
              <a:latin typeface="+mj-lt"/>
            </a:endParaRPr>
          </a:p>
        </p:txBody>
      </p:sp>
      <p:sp>
        <p:nvSpPr>
          <p:cNvPr id="61" name="TextBox 60">
            <a:extLst>
              <a:ext uri="{FF2B5EF4-FFF2-40B4-BE49-F238E27FC236}">
                <a16:creationId xmlns:a16="http://schemas.microsoft.com/office/drawing/2014/main" id="{887E75B4-6573-4C5D-AF08-58B04E86BEF0}"/>
              </a:ext>
            </a:extLst>
          </p:cNvPr>
          <p:cNvSpPr txBox="1"/>
          <p:nvPr/>
        </p:nvSpPr>
        <p:spPr>
          <a:xfrm>
            <a:off x="2939028" y="5911022"/>
            <a:ext cx="1000595" cy="400110"/>
          </a:xfrm>
          <a:prstGeom prst="rect">
            <a:avLst/>
          </a:prstGeom>
          <a:noFill/>
          <a:ln>
            <a:noFill/>
          </a:ln>
          <a:effectLst>
            <a:outerShdw blurRad="50800" dist="38100" algn="l" rotWithShape="0">
              <a:prstClr val="black">
                <a:alpha val="40000"/>
              </a:prstClr>
            </a:outerShdw>
          </a:effectLst>
        </p:spPr>
        <p:txBody>
          <a:bodyPr wrap="none" rtlCol="0">
            <a:spAutoFit/>
          </a:bodyPr>
          <a:lstStyle>
            <a:defPPr>
              <a:defRPr lang="en-GB"/>
            </a:defPPr>
            <a:lvl1pPr algn="ctr">
              <a:defRPr>
                <a:solidFill>
                  <a:schemeClr val="accent6"/>
                </a:solidFill>
              </a:defRPr>
            </a:lvl1pPr>
          </a:lstStyle>
          <a:p>
            <a:r>
              <a:rPr lang="en-GB" sz="1000" dirty="0" smtClean="0">
                <a:latin typeface="+mj-lt"/>
              </a:rPr>
              <a:t>Egypt</a:t>
            </a:r>
          </a:p>
          <a:p>
            <a:r>
              <a:rPr lang="en-GB" sz="1000" dirty="0" smtClean="0">
                <a:latin typeface="+mj-lt"/>
              </a:rPr>
              <a:t>750 MW solar</a:t>
            </a:r>
            <a:endParaRPr lang="en-GB" sz="1000" dirty="0">
              <a:latin typeface="+mj-lt"/>
            </a:endParaRPr>
          </a:p>
        </p:txBody>
      </p:sp>
      <p:sp>
        <p:nvSpPr>
          <p:cNvPr id="62" name="TextBox 61">
            <a:extLst>
              <a:ext uri="{FF2B5EF4-FFF2-40B4-BE49-F238E27FC236}">
                <a16:creationId xmlns:a16="http://schemas.microsoft.com/office/drawing/2014/main" id="{887E75B4-6573-4C5D-AF08-58B04E86BEF0}"/>
              </a:ext>
            </a:extLst>
          </p:cNvPr>
          <p:cNvSpPr txBox="1"/>
          <p:nvPr/>
        </p:nvSpPr>
        <p:spPr>
          <a:xfrm>
            <a:off x="1171244" y="1016312"/>
            <a:ext cx="1143262" cy="553998"/>
          </a:xfrm>
          <a:prstGeom prst="rect">
            <a:avLst/>
          </a:prstGeom>
          <a:noFill/>
          <a:ln>
            <a:noFill/>
          </a:ln>
          <a:effectLst>
            <a:outerShdw blurRad="50800" dist="38100" algn="l" rotWithShape="0">
              <a:prstClr val="black">
                <a:alpha val="40000"/>
              </a:prstClr>
            </a:outerShdw>
          </a:effectLst>
        </p:spPr>
        <p:txBody>
          <a:bodyPr wrap="none" rtlCol="0">
            <a:spAutoFit/>
          </a:bodyPr>
          <a:lstStyle>
            <a:defPPr>
              <a:defRPr lang="en-GB"/>
            </a:defPPr>
            <a:lvl1pPr algn="ctr">
              <a:defRPr>
                <a:solidFill>
                  <a:schemeClr val="accent6"/>
                </a:solidFill>
              </a:defRPr>
            </a:lvl1pPr>
          </a:lstStyle>
          <a:p>
            <a:r>
              <a:rPr lang="en-GB" sz="1000" dirty="0" smtClean="0">
                <a:latin typeface="+mj-lt"/>
              </a:rPr>
              <a:t>Estonia</a:t>
            </a:r>
          </a:p>
          <a:p>
            <a:r>
              <a:rPr lang="en-GB" sz="1000" dirty="0" smtClean="0">
                <a:latin typeface="+mj-lt"/>
              </a:rPr>
              <a:t>20 MW biomass</a:t>
            </a:r>
          </a:p>
          <a:p>
            <a:r>
              <a:rPr lang="en-GB" sz="1000" dirty="0" smtClean="0">
                <a:latin typeface="+mj-lt"/>
              </a:rPr>
              <a:t>293 MW wind</a:t>
            </a:r>
            <a:endParaRPr lang="en-GB" sz="1000" dirty="0">
              <a:latin typeface="+mj-lt"/>
            </a:endParaRPr>
          </a:p>
        </p:txBody>
      </p:sp>
      <p:sp>
        <p:nvSpPr>
          <p:cNvPr id="63" name="TextBox 62">
            <a:extLst>
              <a:ext uri="{FF2B5EF4-FFF2-40B4-BE49-F238E27FC236}">
                <a16:creationId xmlns:a16="http://schemas.microsoft.com/office/drawing/2014/main" id="{887E75B4-6573-4C5D-AF08-58B04E86BEF0}"/>
              </a:ext>
            </a:extLst>
          </p:cNvPr>
          <p:cNvSpPr txBox="1"/>
          <p:nvPr/>
        </p:nvSpPr>
        <p:spPr>
          <a:xfrm>
            <a:off x="2903531" y="2960666"/>
            <a:ext cx="1279516" cy="400110"/>
          </a:xfrm>
          <a:prstGeom prst="rect">
            <a:avLst/>
          </a:prstGeom>
          <a:noFill/>
          <a:ln>
            <a:noFill/>
          </a:ln>
          <a:effectLst>
            <a:outerShdw blurRad="50800" dist="38100" algn="l" rotWithShape="0">
              <a:prstClr val="black">
                <a:alpha val="40000"/>
              </a:prstClr>
            </a:outerShdw>
          </a:effectLst>
        </p:spPr>
        <p:txBody>
          <a:bodyPr wrap="none" rtlCol="0">
            <a:spAutoFit/>
          </a:bodyPr>
          <a:lstStyle>
            <a:defPPr>
              <a:defRPr lang="en-GB"/>
            </a:defPPr>
            <a:lvl1pPr algn="ctr">
              <a:defRPr>
                <a:solidFill>
                  <a:schemeClr val="accent6"/>
                </a:solidFill>
              </a:defRPr>
            </a:lvl1pPr>
          </a:lstStyle>
          <a:p>
            <a:r>
              <a:rPr lang="en-GB" sz="1000" dirty="0" smtClean="0">
                <a:latin typeface="+mj-lt"/>
              </a:rPr>
              <a:t>FYR Macedonia</a:t>
            </a:r>
          </a:p>
          <a:p>
            <a:r>
              <a:rPr lang="en-GB" sz="1000" dirty="0" smtClean="0">
                <a:latin typeface="+mj-lt"/>
              </a:rPr>
              <a:t>23 MW small hydro</a:t>
            </a:r>
            <a:endParaRPr lang="en-GB" sz="1000" dirty="0">
              <a:latin typeface="+mj-lt"/>
            </a:endParaRPr>
          </a:p>
        </p:txBody>
      </p:sp>
      <p:sp>
        <p:nvSpPr>
          <p:cNvPr id="64" name="TextBox 63">
            <a:extLst>
              <a:ext uri="{FF2B5EF4-FFF2-40B4-BE49-F238E27FC236}">
                <a16:creationId xmlns:a16="http://schemas.microsoft.com/office/drawing/2014/main" id="{887E75B4-6573-4C5D-AF08-58B04E86BEF0}"/>
              </a:ext>
            </a:extLst>
          </p:cNvPr>
          <p:cNvSpPr txBox="1"/>
          <p:nvPr/>
        </p:nvSpPr>
        <p:spPr>
          <a:xfrm>
            <a:off x="4549730" y="2581359"/>
            <a:ext cx="1334020" cy="707886"/>
          </a:xfrm>
          <a:prstGeom prst="rect">
            <a:avLst/>
          </a:prstGeom>
          <a:noFill/>
          <a:ln>
            <a:noFill/>
          </a:ln>
          <a:effectLst>
            <a:outerShdw blurRad="50800" dist="38100" algn="l" rotWithShape="0">
              <a:prstClr val="black">
                <a:alpha val="40000"/>
              </a:prstClr>
            </a:outerShdw>
          </a:effectLst>
        </p:spPr>
        <p:txBody>
          <a:bodyPr wrap="none" rtlCol="0">
            <a:spAutoFit/>
          </a:bodyPr>
          <a:lstStyle>
            <a:defPPr>
              <a:defRPr lang="en-GB"/>
            </a:defPPr>
            <a:lvl1pPr algn="ctr">
              <a:defRPr>
                <a:solidFill>
                  <a:schemeClr val="accent6"/>
                </a:solidFill>
              </a:defRPr>
            </a:lvl1pPr>
          </a:lstStyle>
          <a:p>
            <a:r>
              <a:rPr lang="en-GB" sz="1000" dirty="0" smtClean="0">
                <a:latin typeface="+mj-lt"/>
              </a:rPr>
              <a:t>Georgia</a:t>
            </a:r>
          </a:p>
          <a:p>
            <a:r>
              <a:rPr lang="en-GB" sz="1000" dirty="0" smtClean="0">
                <a:latin typeface="+mj-lt"/>
              </a:rPr>
              <a:t>395 MW large hydro</a:t>
            </a:r>
          </a:p>
          <a:p>
            <a:r>
              <a:rPr lang="en-GB" sz="1000" dirty="0" smtClean="0">
                <a:latin typeface="+mj-lt"/>
              </a:rPr>
              <a:t>11 MW small hydro</a:t>
            </a:r>
          </a:p>
          <a:p>
            <a:r>
              <a:rPr lang="en-GB" sz="1000" dirty="0" smtClean="0">
                <a:latin typeface="+mj-lt"/>
              </a:rPr>
              <a:t>20 MW wind</a:t>
            </a:r>
            <a:endParaRPr lang="en-GB" sz="1000" dirty="0">
              <a:latin typeface="+mj-lt"/>
            </a:endParaRPr>
          </a:p>
        </p:txBody>
      </p:sp>
      <p:sp>
        <p:nvSpPr>
          <p:cNvPr id="65" name="TextBox 64">
            <a:extLst>
              <a:ext uri="{FF2B5EF4-FFF2-40B4-BE49-F238E27FC236}">
                <a16:creationId xmlns:a16="http://schemas.microsoft.com/office/drawing/2014/main" id="{887E75B4-6573-4C5D-AF08-58B04E86BEF0}"/>
              </a:ext>
            </a:extLst>
          </p:cNvPr>
          <p:cNvSpPr txBox="1"/>
          <p:nvPr/>
        </p:nvSpPr>
        <p:spPr>
          <a:xfrm>
            <a:off x="506593" y="4595468"/>
            <a:ext cx="1321196" cy="553998"/>
          </a:xfrm>
          <a:prstGeom prst="rect">
            <a:avLst/>
          </a:prstGeom>
          <a:noFill/>
          <a:ln>
            <a:noFill/>
          </a:ln>
          <a:effectLst>
            <a:outerShdw blurRad="50800" dist="38100" algn="l" rotWithShape="0">
              <a:prstClr val="black">
                <a:alpha val="40000"/>
              </a:prstClr>
            </a:outerShdw>
          </a:effectLst>
        </p:spPr>
        <p:txBody>
          <a:bodyPr wrap="none" rtlCol="0">
            <a:spAutoFit/>
          </a:bodyPr>
          <a:lstStyle>
            <a:defPPr>
              <a:defRPr lang="en-GB"/>
            </a:defPPr>
            <a:lvl1pPr algn="ctr">
              <a:defRPr>
                <a:solidFill>
                  <a:schemeClr val="accent6"/>
                </a:solidFill>
              </a:defRPr>
            </a:lvl1pPr>
          </a:lstStyle>
          <a:p>
            <a:r>
              <a:rPr lang="en-GB" sz="1000" dirty="0" smtClean="0">
                <a:latin typeface="+mj-lt"/>
              </a:rPr>
              <a:t>Greece</a:t>
            </a:r>
          </a:p>
          <a:p>
            <a:r>
              <a:rPr lang="en-GB" sz="1000" dirty="0" smtClean="0">
                <a:latin typeface="+mj-lt"/>
              </a:rPr>
              <a:t>48 MW wind</a:t>
            </a:r>
          </a:p>
          <a:p>
            <a:r>
              <a:rPr lang="en-GB" sz="1000" dirty="0" smtClean="0">
                <a:latin typeface="+mj-lt"/>
              </a:rPr>
              <a:t>40 MW solar &amp; wind</a:t>
            </a:r>
            <a:endParaRPr lang="en-GB" sz="1000" dirty="0">
              <a:latin typeface="+mj-lt"/>
            </a:endParaRPr>
          </a:p>
        </p:txBody>
      </p:sp>
      <p:sp>
        <p:nvSpPr>
          <p:cNvPr id="66" name="TextBox 65">
            <a:extLst>
              <a:ext uri="{FF2B5EF4-FFF2-40B4-BE49-F238E27FC236}">
                <a16:creationId xmlns:a16="http://schemas.microsoft.com/office/drawing/2014/main" id="{887E75B4-6573-4C5D-AF08-58B04E86BEF0}"/>
              </a:ext>
            </a:extLst>
          </p:cNvPr>
          <p:cNvSpPr txBox="1"/>
          <p:nvPr/>
        </p:nvSpPr>
        <p:spPr>
          <a:xfrm>
            <a:off x="37852" y="2250117"/>
            <a:ext cx="987771" cy="400110"/>
          </a:xfrm>
          <a:prstGeom prst="rect">
            <a:avLst/>
          </a:prstGeom>
          <a:noFill/>
          <a:ln>
            <a:noFill/>
          </a:ln>
          <a:effectLst>
            <a:outerShdw blurRad="50800" dist="38100" algn="l" rotWithShape="0">
              <a:prstClr val="black">
                <a:alpha val="40000"/>
              </a:prstClr>
            </a:outerShdw>
          </a:effectLst>
        </p:spPr>
        <p:txBody>
          <a:bodyPr wrap="none" rtlCol="0">
            <a:spAutoFit/>
          </a:bodyPr>
          <a:lstStyle>
            <a:defPPr>
              <a:defRPr lang="en-GB"/>
            </a:defPPr>
            <a:lvl1pPr algn="ctr">
              <a:defRPr>
                <a:solidFill>
                  <a:schemeClr val="accent6"/>
                </a:solidFill>
              </a:defRPr>
            </a:lvl1pPr>
          </a:lstStyle>
          <a:p>
            <a:r>
              <a:rPr lang="en-GB" sz="1000" dirty="0" smtClean="0">
                <a:latin typeface="+mj-lt"/>
              </a:rPr>
              <a:t>Hungary</a:t>
            </a:r>
          </a:p>
          <a:p>
            <a:r>
              <a:rPr lang="en-GB" sz="1000" dirty="0" smtClean="0">
                <a:latin typeface="+mj-lt"/>
              </a:rPr>
              <a:t>158 MW wind</a:t>
            </a:r>
            <a:endParaRPr lang="en-GB" sz="1000" dirty="0">
              <a:latin typeface="+mj-lt"/>
            </a:endParaRPr>
          </a:p>
        </p:txBody>
      </p:sp>
      <p:sp>
        <p:nvSpPr>
          <p:cNvPr id="67" name="TextBox 66">
            <a:extLst>
              <a:ext uri="{FF2B5EF4-FFF2-40B4-BE49-F238E27FC236}">
                <a16:creationId xmlns:a16="http://schemas.microsoft.com/office/drawing/2014/main" id="{887E75B4-6573-4C5D-AF08-58B04E86BEF0}"/>
              </a:ext>
            </a:extLst>
          </p:cNvPr>
          <p:cNvSpPr txBox="1"/>
          <p:nvPr/>
        </p:nvSpPr>
        <p:spPr>
          <a:xfrm>
            <a:off x="4139652" y="5426410"/>
            <a:ext cx="1000595" cy="553998"/>
          </a:xfrm>
          <a:prstGeom prst="rect">
            <a:avLst/>
          </a:prstGeom>
          <a:noFill/>
          <a:ln>
            <a:noFill/>
          </a:ln>
          <a:effectLst>
            <a:outerShdw blurRad="50800" dist="38100" algn="l" rotWithShape="0">
              <a:prstClr val="black">
                <a:alpha val="40000"/>
              </a:prstClr>
            </a:outerShdw>
          </a:effectLst>
        </p:spPr>
        <p:txBody>
          <a:bodyPr wrap="none" rtlCol="0">
            <a:spAutoFit/>
          </a:bodyPr>
          <a:lstStyle>
            <a:defPPr>
              <a:defRPr lang="en-GB"/>
            </a:defPPr>
            <a:lvl1pPr algn="ctr">
              <a:defRPr>
                <a:solidFill>
                  <a:schemeClr val="accent6"/>
                </a:solidFill>
              </a:defRPr>
            </a:lvl1pPr>
          </a:lstStyle>
          <a:p>
            <a:r>
              <a:rPr lang="en-GB" sz="1000" dirty="0" smtClean="0">
                <a:latin typeface="+mj-lt"/>
              </a:rPr>
              <a:t>Jordan</a:t>
            </a:r>
          </a:p>
          <a:p>
            <a:r>
              <a:rPr lang="en-GB" sz="1000" dirty="0" smtClean="0">
                <a:latin typeface="+mj-lt"/>
              </a:rPr>
              <a:t>265 MW solar</a:t>
            </a:r>
          </a:p>
          <a:p>
            <a:r>
              <a:rPr lang="en-GB" sz="1000" dirty="0" smtClean="0">
                <a:latin typeface="+mj-lt"/>
              </a:rPr>
              <a:t>127 MW wind</a:t>
            </a:r>
            <a:endParaRPr lang="en-GB" sz="1000" dirty="0">
              <a:latin typeface="+mj-lt"/>
            </a:endParaRPr>
          </a:p>
        </p:txBody>
      </p:sp>
      <p:sp>
        <p:nvSpPr>
          <p:cNvPr id="68" name="TextBox 67">
            <a:extLst>
              <a:ext uri="{FF2B5EF4-FFF2-40B4-BE49-F238E27FC236}">
                <a16:creationId xmlns:a16="http://schemas.microsoft.com/office/drawing/2014/main" id="{887E75B4-6573-4C5D-AF08-58B04E86BEF0}"/>
              </a:ext>
            </a:extLst>
          </p:cNvPr>
          <p:cNvSpPr txBox="1"/>
          <p:nvPr/>
        </p:nvSpPr>
        <p:spPr>
          <a:xfrm>
            <a:off x="7226653" y="1912369"/>
            <a:ext cx="1263487" cy="707886"/>
          </a:xfrm>
          <a:prstGeom prst="rect">
            <a:avLst/>
          </a:prstGeom>
          <a:noFill/>
          <a:ln>
            <a:noFill/>
          </a:ln>
          <a:effectLst>
            <a:outerShdw blurRad="50800" dist="38100" algn="l" rotWithShape="0">
              <a:prstClr val="black">
                <a:alpha val="40000"/>
              </a:prstClr>
            </a:outerShdw>
          </a:effectLst>
        </p:spPr>
        <p:txBody>
          <a:bodyPr wrap="none" rtlCol="0">
            <a:spAutoFit/>
          </a:bodyPr>
          <a:lstStyle>
            <a:defPPr>
              <a:defRPr lang="en-GB"/>
            </a:defPPr>
            <a:lvl1pPr algn="ctr">
              <a:defRPr>
                <a:solidFill>
                  <a:schemeClr val="accent6"/>
                </a:solidFill>
              </a:defRPr>
            </a:lvl1pPr>
          </a:lstStyle>
          <a:p>
            <a:r>
              <a:rPr lang="en-GB" sz="1000" dirty="0" smtClean="0">
                <a:latin typeface="+mj-lt"/>
              </a:rPr>
              <a:t>Kazakhstan</a:t>
            </a:r>
          </a:p>
          <a:p>
            <a:r>
              <a:rPr lang="en-GB" sz="1000" dirty="0" smtClean="0">
                <a:latin typeface="+mj-lt"/>
              </a:rPr>
              <a:t>24 MW large hydro</a:t>
            </a:r>
          </a:p>
          <a:p>
            <a:r>
              <a:rPr lang="en-GB" sz="1000" dirty="0" smtClean="0">
                <a:latin typeface="+mj-lt"/>
              </a:rPr>
              <a:t>100 MW solar</a:t>
            </a:r>
          </a:p>
          <a:p>
            <a:r>
              <a:rPr lang="en-GB" sz="1000" dirty="0" smtClean="0">
                <a:latin typeface="+mj-lt"/>
              </a:rPr>
              <a:t>51 MW wind</a:t>
            </a:r>
            <a:endParaRPr lang="en-GB" sz="1000" dirty="0">
              <a:latin typeface="+mj-lt"/>
            </a:endParaRPr>
          </a:p>
        </p:txBody>
      </p:sp>
      <p:sp>
        <p:nvSpPr>
          <p:cNvPr id="70" name="TextBox 69">
            <a:extLst>
              <a:ext uri="{FF2B5EF4-FFF2-40B4-BE49-F238E27FC236}">
                <a16:creationId xmlns:a16="http://schemas.microsoft.com/office/drawing/2014/main" id="{887E75B4-6573-4C5D-AF08-58B04E86BEF0}"/>
              </a:ext>
            </a:extLst>
          </p:cNvPr>
          <p:cNvSpPr txBox="1"/>
          <p:nvPr/>
        </p:nvSpPr>
        <p:spPr>
          <a:xfrm>
            <a:off x="3258452" y="1034918"/>
            <a:ext cx="1263487" cy="400110"/>
          </a:xfrm>
          <a:prstGeom prst="rect">
            <a:avLst/>
          </a:prstGeom>
          <a:noFill/>
          <a:ln>
            <a:noFill/>
          </a:ln>
          <a:effectLst>
            <a:outerShdw blurRad="50800" dist="38100" algn="l" rotWithShape="0">
              <a:prstClr val="black">
                <a:alpha val="40000"/>
              </a:prstClr>
            </a:outerShdw>
          </a:effectLst>
        </p:spPr>
        <p:txBody>
          <a:bodyPr wrap="none" rtlCol="0">
            <a:spAutoFit/>
          </a:bodyPr>
          <a:lstStyle>
            <a:defPPr>
              <a:defRPr lang="en-GB"/>
            </a:defPPr>
            <a:lvl1pPr algn="ctr">
              <a:defRPr>
                <a:solidFill>
                  <a:schemeClr val="accent6"/>
                </a:solidFill>
              </a:defRPr>
            </a:lvl1pPr>
          </a:lstStyle>
          <a:p>
            <a:r>
              <a:rPr lang="en-GB" sz="1000" dirty="0" smtClean="0">
                <a:latin typeface="+mj-lt"/>
              </a:rPr>
              <a:t>Latvia</a:t>
            </a:r>
          </a:p>
          <a:p>
            <a:r>
              <a:rPr lang="en-GB" sz="1000" dirty="0" smtClean="0">
                <a:latin typeface="+mj-lt"/>
              </a:rPr>
              <a:t>27 MW large hydro</a:t>
            </a:r>
            <a:endParaRPr lang="en-GB" sz="1000" dirty="0">
              <a:latin typeface="+mj-lt"/>
            </a:endParaRPr>
          </a:p>
        </p:txBody>
      </p:sp>
      <p:sp>
        <p:nvSpPr>
          <p:cNvPr id="71" name="TextBox 70">
            <a:extLst>
              <a:ext uri="{FF2B5EF4-FFF2-40B4-BE49-F238E27FC236}">
                <a16:creationId xmlns:a16="http://schemas.microsoft.com/office/drawing/2014/main" id="{887E75B4-6573-4C5D-AF08-58B04E86BEF0}"/>
              </a:ext>
            </a:extLst>
          </p:cNvPr>
          <p:cNvSpPr txBox="1"/>
          <p:nvPr/>
        </p:nvSpPr>
        <p:spPr>
          <a:xfrm>
            <a:off x="7799133" y="3622219"/>
            <a:ext cx="987771" cy="400110"/>
          </a:xfrm>
          <a:prstGeom prst="rect">
            <a:avLst/>
          </a:prstGeom>
          <a:noFill/>
          <a:ln>
            <a:noFill/>
          </a:ln>
          <a:effectLst>
            <a:outerShdw blurRad="50800" dist="38100" algn="l" rotWithShape="0">
              <a:prstClr val="black">
                <a:alpha val="40000"/>
              </a:prstClr>
            </a:outerShdw>
          </a:effectLst>
        </p:spPr>
        <p:txBody>
          <a:bodyPr wrap="none" rtlCol="0">
            <a:spAutoFit/>
          </a:bodyPr>
          <a:lstStyle>
            <a:defPPr>
              <a:defRPr lang="en-GB"/>
            </a:defPPr>
            <a:lvl1pPr algn="ctr">
              <a:defRPr>
                <a:solidFill>
                  <a:schemeClr val="accent6"/>
                </a:solidFill>
              </a:defRPr>
            </a:lvl1pPr>
          </a:lstStyle>
          <a:p>
            <a:r>
              <a:rPr lang="en-GB" sz="1000" dirty="0" smtClean="0">
                <a:latin typeface="+mj-lt"/>
              </a:rPr>
              <a:t>Mongolia</a:t>
            </a:r>
          </a:p>
          <a:p>
            <a:r>
              <a:rPr lang="en-GB" sz="1000" dirty="0" smtClean="0">
                <a:latin typeface="+mj-lt"/>
              </a:rPr>
              <a:t>155 MW wind</a:t>
            </a:r>
            <a:endParaRPr lang="en-GB" sz="1000" dirty="0">
              <a:latin typeface="+mj-lt"/>
            </a:endParaRPr>
          </a:p>
        </p:txBody>
      </p:sp>
      <p:sp>
        <p:nvSpPr>
          <p:cNvPr id="72" name="TextBox 71">
            <a:extLst>
              <a:ext uri="{FF2B5EF4-FFF2-40B4-BE49-F238E27FC236}">
                <a16:creationId xmlns:a16="http://schemas.microsoft.com/office/drawing/2014/main" id="{887E75B4-6573-4C5D-AF08-58B04E86BEF0}"/>
              </a:ext>
            </a:extLst>
          </p:cNvPr>
          <p:cNvSpPr txBox="1"/>
          <p:nvPr/>
        </p:nvSpPr>
        <p:spPr>
          <a:xfrm>
            <a:off x="826610" y="3382709"/>
            <a:ext cx="918841" cy="553998"/>
          </a:xfrm>
          <a:prstGeom prst="rect">
            <a:avLst/>
          </a:prstGeom>
          <a:noFill/>
          <a:ln>
            <a:noFill/>
          </a:ln>
          <a:effectLst>
            <a:outerShdw blurRad="50800" dist="38100" algn="l" rotWithShape="0">
              <a:prstClr val="black">
                <a:alpha val="40000"/>
              </a:prstClr>
            </a:outerShdw>
          </a:effectLst>
        </p:spPr>
        <p:txBody>
          <a:bodyPr wrap="none" rtlCol="0">
            <a:spAutoFit/>
          </a:bodyPr>
          <a:lstStyle>
            <a:defPPr>
              <a:defRPr lang="en-GB"/>
            </a:defPPr>
            <a:lvl1pPr algn="ctr">
              <a:defRPr>
                <a:solidFill>
                  <a:schemeClr val="accent6"/>
                </a:solidFill>
              </a:defRPr>
            </a:lvl1pPr>
          </a:lstStyle>
          <a:p>
            <a:r>
              <a:rPr lang="en-GB" sz="1000" dirty="0" smtClean="0">
                <a:latin typeface="+mj-lt"/>
              </a:rPr>
              <a:t>Montenegro</a:t>
            </a:r>
          </a:p>
          <a:p>
            <a:r>
              <a:rPr lang="en-GB" sz="1000" dirty="0" smtClean="0">
                <a:latin typeface="+mj-lt"/>
              </a:rPr>
              <a:t>4 MW hydro</a:t>
            </a:r>
          </a:p>
          <a:p>
            <a:r>
              <a:rPr lang="en-GB" sz="1000" dirty="0" smtClean="0">
                <a:latin typeface="+mj-lt"/>
              </a:rPr>
              <a:t>72 MW wind</a:t>
            </a:r>
            <a:endParaRPr lang="en-GB" sz="1000" dirty="0">
              <a:latin typeface="+mj-lt"/>
            </a:endParaRPr>
          </a:p>
        </p:txBody>
      </p:sp>
      <p:sp>
        <p:nvSpPr>
          <p:cNvPr id="73" name="TextBox 72">
            <a:extLst>
              <a:ext uri="{FF2B5EF4-FFF2-40B4-BE49-F238E27FC236}">
                <a16:creationId xmlns:a16="http://schemas.microsoft.com/office/drawing/2014/main" id="{887E75B4-6573-4C5D-AF08-58B04E86BEF0}"/>
              </a:ext>
            </a:extLst>
          </p:cNvPr>
          <p:cNvSpPr txBox="1"/>
          <p:nvPr/>
        </p:nvSpPr>
        <p:spPr>
          <a:xfrm>
            <a:off x="-13966" y="1031245"/>
            <a:ext cx="1213795" cy="553998"/>
          </a:xfrm>
          <a:prstGeom prst="rect">
            <a:avLst/>
          </a:prstGeom>
          <a:noFill/>
          <a:ln>
            <a:noFill/>
          </a:ln>
          <a:effectLst>
            <a:outerShdw blurRad="50800" dist="38100" algn="l" rotWithShape="0">
              <a:prstClr val="black">
                <a:alpha val="40000"/>
              </a:prstClr>
            </a:outerShdw>
          </a:effectLst>
        </p:spPr>
        <p:txBody>
          <a:bodyPr wrap="none" rtlCol="0">
            <a:spAutoFit/>
          </a:bodyPr>
          <a:lstStyle>
            <a:defPPr>
              <a:defRPr lang="en-GB"/>
            </a:defPPr>
            <a:lvl1pPr algn="ctr">
              <a:defRPr>
                <a:solidFill>
                  <a:schemeClr val="accent6"/>
                </a:solidFill>
              </a:defRPr>
            </a:lvl1pPr>
          </a:lstStyle>
          <a:p>
            <a:r>
              <a:rPr lang="en-GB" sz="1000" dirty="0" smtClean="0">
                <a:latin typeface="+mj-lt"/>
              </a:rPr>
              <a:t>Poland</a:t>
            </a:r>
          </a:p>
          <a:p>
            <a:r>
              <a:rPr lang="en-GB" sz="1000" dirty="0" smtClean="0">
                <a:latin typeface="+mj-lt"/>
              </a:rPr>
              <a:t>130 MW biomass</a:t>
            </a:r>
          </a:p>
          <a:p>
            <a:r>
              <a:rPr lang="en-GB" sz="1000" dirty="0" smtClean="0">
                <a:latin typeface="+mj-lt"/>
              </a:rPr>
              <a:t>875 MW wind</a:t>
            </a:r>
            <a:endParaRPr lang="en-GB" sz="1000" dirty="0">
              <a:latin typeface="+mj-lt"/>
            </a:endParaRPr>
          </a:p>
        </p:txBody>
      </p:sp>
      <p:sp>
        <p:nvSpPr>
          <p:cNvPr id="74" name="TextBox 73">
            <a:extLst>
              <a:ext uri="{FF2B5EF4-FFF2-40B4-BE49-F238E27FC236}">
                <a16:creationId xmlns:a16="http://schemas.microsoft.com/office/drawing/2014/main" id="{887E75B4-6573-4C5D-AF08-58B04E86BEF0}"/>
              </a:ext>
            </a:extLst>
          </p:cNvPr>
          <p:cNvSpPr txBox="1"/>
          <p:nvPr/>
        </p:nvSpPr>
        <p:spPr>
          <a:xfrm>
            <a:off x="259222" y="1594768"/>
            <a:ext cx="1334020" cy="707886"/>
          </a:xfrm>
          <a:prstGeom prst="rect">
            <a:avLst/>
          </a:prstGeom>
          <a:noFill/>
          <a:ln>
            <a:noFill/>
          </a:ln>
          <a:effectLst>
            <a:outerShdw blurRad="50800" dist="38100" algn="l" rotWithShape="0">
              <a:prstClr val="black">
                <a:alpha val="40000"/>
              </a:prstClr>
            </a:outerShdw>
          </a:effectLst>
        </p:spPr>
        <p:txBody>
          <a:bodyPr wrap="none" rtlCol="0">
            <a:spAutoFit/>
          </a:bodyPr>
          <a:lstStyle>
            <a:defPPr>
              <a:defRPr lang="en-GB"/>
            </a:defPPr>
            <a:lvl1pPr algn="ctr">
              <a:defRPr>
                <a:solidFill>
                  <a:schemeClr val="accent6"/>
                </a:solidFill>
              </a:defRPr>
            </a:lvl1pPr>
          </a:lstStyle>
          <a:p>
            <a:r>
              <a:rPr lang="en-GB" sz="1000" dirty="0" smtClean="0">
                <a:latin typeface="+mj-lt"/>
              </a:rPr>
              <a:t>Romania</a:t>
            </a:r>
          </a:p>
          <a:p>
            <a:r>
              <a:rPr lang="en-GB" sz="1000" dirty="0" smtClean="0">
                <a:latin typeface="+mj-lt"/>
              </a:rPr>
              <a:t>210 MW large hydro</a:t>
            </a:r>
          </a:p>
          <a:p>
            <a:r>
              <a:rPr lang="en-GB" sz="1000" dirty="0" smtClean="0">
                <a:latin typeface="+mj-lt"/>
              </a:rPr>
              <a:t>50 MW solar</a:t>
            </a:r>
          </a:p>
          <a:p>
            <a:r>
              <a:rPr lang="en-GB" sz="1000" dirty="0" smtClean="0">
                <a:latin typeface="+mj-lt"/>
              </a:rPr>
              <a:t>557 MW wind</a:t>
            </a:r>
            <a:endParaRPr lang="en-GB" sz="1000" dirty="0">
              <a:latin typeface="+mj-lt"/>
            </a:endParaRPr>
          </a:p>
        </p:txBody>
      </p:sp>
      <p:sp>
        <p:nvSpPr>
          <p:cNvPr id="75" name="TextBox 74">
            <a:extLst>
              <a:ext uri="{FF2B5EF4-FFF2-40B4-BE49-F238E27FC236}">
                <a16:creationId xmlns:a16="http://schemas.microsoft.com/office/drawing/2014/main" id="{887E75B4-6573-4C5D-AF08-58B04E86BEF0}"/>
              </a:ext>
            </a:extLst>
          </p:cNvPr>
          <p:cNvSpPr txBox="1"/>
          <p:nvPr/>
        </p:nvSpPr>
        <p:spPr>
          <a:xfrm>
            <a:off x="3362815" y="1473803"/>
            <a:ext cx="1279516" cy="861774"/>
          </a:xfrm>
          <a:prstGeom prst="rect">
            <a:avLst/>
          </a:prstGeom>
          <a:noFill/>
          <a:ln>
            <a:noFill/>
          </a:ln>
          <a:effectLst>
            <a:outerShdw blurRad="50800" dist="38100" algn="l" rotWithShape="0">
              <a:prstClr val="black">
                <a:alpha val="40000"/>
              </a:prstClr>
            </a:outerShdw>
          </a:effectLst>
        </p:spPr>
        <p:txBody>
          <a:bodyPr wrap="none" rtlCol="0">
            <a:spAutoFit/>
          </a:bodyPr>
          <a:lstStyle>
            <a:defPPr>
              <a:defRPr lang="en-GB"/>
            </a:defPPr>
            <a:lvl1pPr algn="ctr">
              <a:defRPr>
                <a:solidFill>
                  <a:schemeClr val="accent6"/>
                </a:solidFill>
              </a:defRPr>
            </a:lvl1pPr>
          </a:lstStyle>
          <a:p>
            <a:r>
              <a:rPr lang="en-GB" sz="1000" dirty="0" smtClean="0">
                <a:latin typeface="+mj-lt"/>
              </a:rPr>
              <a:t>Serbia</a:t>
            </a:r>
          </a:p>
          <a:p>
            <a:r>
              <a:rPr lang="en-GB" sz="1000" dirty="0" smtClean="0">
                <a:latin typeface="+mj-lt"/>
              </a:rPr>
              <a:t>2 MW biogas</a:t>
            </a:r>
          </a:p>
          <a:p>
            <a:r>
              <a:rPr lang="en-GB" sz="1000" dirty="0" smtClean="0">
                <a:latin typeface="+mj-lt"/>
              </a:rPr>
              <a:t>4 MW biomass</a:t>
            </a:r>
          </a:p>
          <a:p>
            <a:r>
              <a:rPr lang="en-GB" sz="1000" dirty="0" smtClean="0">
                <a:latin typeface="+mj-lt"/>
              </a:rPr>
              <a:t>23 MW small hydro</a:t>
            </a:r>
          </a:p>
          <a:p>
            <a:r>
              <a:rPr lang="en-GB" sz="1000" dirty="0" smtClean="0">
                <a:latin typeface="+mj-lt"/>
              </a:rPr>
              <a:t>263 MW wind</a:t>
            </a:r>
          </a:p>
        </p:txBody>
      </p:sp>
      <p:sp>
        <p:nvSpPr>
          <p:cNvPr id="76" name="TextBox 75">
            <a:extLst>
              <a:ext uri="{FF2B5EF4-FFF2-40B4-BE49-F238E27FC236}">
                <a16:creationId xmlns:a16="http://schemas.microsoft.com/office/drawing/2014/main" id="{887E75B4-6573-4C5D-AF08-58B04E86BEF0}"/>
              </a:ext>
            </a:extLst>
          </p:cNvPr>
          <p:cNvSpPr txBox="1"/>
          <p:nvPr/>
        </p:nvSpPr>
        <p:spPr>
          <a:xfrm>
            <a:off x="7042018" y="4076479"/>
            <a:ext cx="1263487" cy="400110"/>
          </a:xfrm>
          <a:prstGeom prst="rect">
            <a:avLst/>
          </a:prstGeom>
          <a:noFill/>
          <a:ln>
            <a:noFill/>
          </a:ln>
          <a:effectLst>
            <a:outerShdw blurRad="50800" dist="38100" algn="l" rotWithShape="0">
              <a:prstClr val="black">
                <a:alpha val="40000"/>
              </a:prstClr>
            </a:outerShdw>
          </a:effectLst>
        </p:spPr>
        <p:txBody>
          <a:bodyPr wrap="none" rtlCol="0">
            <a:spAutoFit/>
          </a:bodyPr>
          <a:lstStyle>
            <a:defPPr>
              <a:defRPr lang="en-GB"/>
            </a:defPPr>
            <a:lvl1pPr algn="ctr">
              <a:defRPr>
                <a:solidFill>
                  <a:schemeClr val="accent6"/>
                </a:solidFill>
              </a:defRPr>
            </a:lvl1pPr>
          </a:lstStyle>
          <a:p>
            <a:r>
              <a:rPr lang="en-GB" sz="1000" dirty="0" smtClean="0">
                <a:latin typeface="+mj-lt"/>
              </a:rPr>
              <a:t>Tajikistan</a:t>
            </a:r>
          </a:p>
          <a:p>
            <a:r>
              <a:rPr lang="en-GB" sz="1000" dirty="0" smtClean="0">
                <a:latin typeface="+mj-lt"/>
              </a:rPr>
              <a:t>16 MW large hydro</a:t>
            </a:r>
          </a:p>
        </p:txBody>
      </p:sp>
      <p:sp>
        <p:nvSpPr>
          <p:cNvPr id="77" name="TextBox 76">
            <a:extLst>
              <a:ext uri="{FF2B5EF4-FFF2-40B4-BE49-F238E27FC236}">
                <a16:creationId xmlns:a16="http://schemas.microsoft.com/office/drawing/2014/main" id="{887E75B4-6573-4C5D-AF08-58B04E86BEF0}"/>
              </a:ext>
            </a:extLst>
          </p:cNvPr>
          <p:cNvSpPr txBox="1"/>
          <p:nvPr/>
        </p:nvSpPr>
        <p:spPr>
          <a:xfrm>
            <a:off x="4022474" y="4583312"/>
            <a:ext cx="1385316" cy="553998"/>
          </a:xfrm>
          <a:prstGeom prst="rect">
            <a:avLst/>
          </a:prstGeom>
          <a:noFill/>
          <a:ln>
            <a:noFill/>
          </a:ln>
          <a:effectLst>
            <a:outerShdw blurRad="50800" dist="38100" algn="l" rotWithShape="0">
              <a:prstClr val="black">
                <a:alpha val="40000"/>
              </a:prstClr>
            </a:outerShdw>
          </a:effectLst>
        </p:spPr>
        <p:txBody>
          <a:bodyPr wrap="none" rtlCol="0">
            <a:spAutoFit/>
          </a:bodyPr>
          <a:lstStyle>
            <a:defPPr>
              <a:defRPr lang="en-GB"/>
            </a:defPPr>
            <a:lvl1pPr algn="ctr">
              <a:defRPr>
                <a:solidFill>
                  <a:schemeClr val="accent6"/>
                </a:solidFill>
              </a:defRPr>
            </a:lvl1pPr>
          </a:lstStyle>
          <a:p>
            <a:r>
              <a:rPr lang="en-GB" sz="1000" dirty="0" smtClean="0">
                <a:latin typeface="+mj-lt"/>
              </a:rPr>
              <a:t>Turkey</a:t>
            </a:r>
          </a:p>
          <a:p>
            <a:r>
              <a:rPr lang="en-GB" sz="1000" dirty="0" smtClean="0">
                <a:latin typeface="+mj-lt"/>
              </a:rPr>
              <a:t>190 MW geothermal</a:t>
            </a:r>
          </a:p>
          <a:p>
            <a:r>
              <a:rPr lang="en-GB" sz="1000" dirty="0" smtClean="0">
                <a:latin typeface="+mj-lt"/>
              </a:rPr>
              <a:t>278 MW wind</a:t>
            </a:r>
          </a:p>
        </p:txBody>
      </p:sp>
      <p:sp>
        <p:nvSpPr>
          <p:cNvPr id="78" name="TextBox 77">
            <a:extLst>
              <a:ext uri="{FF2B5EF4-FFF2-40B4-BE49-F238E27FC236}">
                <a16:creationId xmlns:a16="http://schemas.microsoft.com/office/drawing/2014/main" id="{887E75B4-6573-4C5D-AF08-58B04E86BEF0}"/>
              </a:ext>
            </a:extLst>
          </p:cNvPr>
          <p:cNvSpPr txBox="1"/>
          <p:nvPr/>
        </p:nvSpPr>
        <p:spPr>
          <a:xfrm>
            <a:off x="4775330" y="1383451"/>
            <a:ext cx="1334020" cy="1169551"/>
          </a:xfrm>
          <a:prstGeom prst="rect">
            <a:avLst/>
          </a:prstGeom>
          <a:noFill/>
          <a:ln>
            <a:noFill/>
          </a:ln>
          <a:effectLst>
            <a:outerShdw blurRad="50800" dist="38100" algn="l" rotWithShape="0">
              <a:prstClr val="black">
                <a:alpha val="40000"/>
              </a:prstClr>
            </a:outerShdw>
          </a:effectLst>
        </p:spPr>
        <p:txBody>
          <a:bodyPr wrap="none" rtlCol="0">
            <a:spAutoFit/>
          </a:bodyPr>
          <a:lstStyle>
            <a:defPPr>
              <a:defRPr lang="en-GB"/>
            </a:defPPr>
            <a:lvl1pPr algn="ctr">
              <a:defRPr>
                <a:solidFill>
                  <a:schemeClr val="accent6"/>
                </a:solidFill>
              </a:defRPr>
            </a:lvl1pPr>
          </a:lstStyle>
          <a:p>
            <a:r>
              <a:rPr lang="en-GB" sz="1000" dirty="0" smtClean="0">
                <a:latin typeface="+mj-lt"/>
              </a:rPr>
              <a:t>Ukraine</a:t>
            </a:r>
          </a:p>
          <a:p>
            <a:r>
              <a:rPr lang="en-GB" sz="1000" dirty="0" smtClean="0">
                <a:latin typeface="+mj-lt"/>
              </a:rPr>
              <a:t>4 MW biogas</a:t>
            </a:r>
          </a:p>
          <a:p>
            <a:r>
              <a:rPr lang="en-GB" sz="1000" dirty="0" smtClean="0">
                <a:latin typeface="+mj-lt"/>
              </a:rPr>
              <a:t>18 MW biomass</a:t>
            </a:r>
          </a:p>
          <a:p>
            <a:r>
              <a:rPr lang="en-GB" sz="1000" dirty="0" smtClean="0">
                <a:latin typeface="+mj-lt"/>
              </a:rPr>
              <a:t>184 MW large hydro</a:t>
            </a:r>
          </a:p>
          <a:p>
            <a:r>
              <a:rPr lang="en-GB" sz="1000" dirty="0" smtClean="0">
                <a:latin typeface="+mj-lt"/>
              </a:rPr>
              <a:t>4 MW small hydro</a:t>
            </a:r>
          </a:p>
          <a:p>
            <a:r>
              <a:rPr lang="en-GB" sz="1000" dirty="0" smtClean="0">
                <a:latin typeface="+mj-lt"/>
              </a:rPr>
              <a:t>59 MW solar</a:t>
            </a:r>
          </a:p>
          <a:p>
            <a:r>
              <a:rPr lang="en-GB" sz="1000" dirty="0" smtClean="0">
                <a:latin typeface="+mj-lt"/>
              </a:rPr>
              <a:t>79 MW wind</a:t>
            </a:r>
          </a:p>
        </p:txBody>
      </p:sp>
      <p:cxnSp>
        <p:nvCxnSpPr>
          <p:cNvPr id="79" name="Straight Arrow Connector 78"/>
          <p:cNvCxnSpPr/>
          <p:nvPr/>
        </p:nvCxnSpPr>
        <p:spPr>
          <a:xfrm flipH="1" flipV="1">
            <a:off x="4336799" y="3645019"/>
            <a:ext cx="870717" cy="582029"/>
          </a:xfrm>
          <a:prstGeom prst="straightConnector1">
            <a:avLst/>
          </a:prstGeom>
          <a:ln w="12700">
            <a:solidFill>
              <a:schemeClr val="accent6"/>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80" name="Straight Arrow Connector 79"/>
          <p:cNvCxnSpPr>
            <a:stCxn id="59" idx="3"/>
          </p:cNvCxnSpPr>
          <p:nvPr/>
        </p:nvCxnSpPr>
        <p:spPr>
          <a:xfrm>
            <a:off x="1161773" y="2799392"/>
            <a:ext cx="826881" cy="271821"/>
          </a:xfrm>
          <a:prstGeom prst="straightConnector1">
            <a:avLst/>
          </a:prstGeom>
          <a:ln w="12700">
            <a:solidFill>
              <a:schemeClr val="accent6"/>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81" name="Straight Arrow Connector 80"/>
          <p:cNvCxnSpPr>
            <a:stCxn id="62" idx="3"/>
          </p:cNvCxnSpPr>
          <p:nvPr/>
        </p:nvCxnSpPr>
        <p:spPr>
          <a:xfrm>
            <a:off x="2314506" y="1293311"/>
            <a:ext cx="417712" cy="18606"/>
          </a:xfrm>
          <a:prstGeom prst="straightConnector1">
            <a:avLst/>
          </a:prstGeom>
          <a:ln w="12700">
            <a:solidFill>
              <a:schemeClr val="accent6"/>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82" name="Straight Arrow Connector 81"/>
          <p:cNvCxnSpPr/>
          <p:nvPr/>
        </p:nvCxnSpPr>
        <p:spPr>
          <a:xfrm flipH="1">
            <a:off x="2481873" y="3134665"/>
            <a:ext cx="605721" cy="357953"/>
          </a:xfrm>
          <a:prstGeom prst="straightConnector1">
            <a:avLst/>
          </a:prstGeom>
          <a:ln w="12700">
            <a:solidFill>
              <a:schemeClr val="accent6"/>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83" name="Straight Arrow Connector 82"/>
          <p:cNvCxnSpPr/>
          <p:nvPr/>
        </p:nvCxnSpPr>
        <p:spPr>
          <a:xfrm flipH="1">
            <a:off x="4166101" y="3019211"/>
            <a:ext cx="427055" cy="417243"/>
          </a:xfrm>
          <a:prstGeom prst="straightConnector1">
            <a:avLst/>
          </a:prstGeom>
          <a:ln w="12700">
            <a:solidFill>
              <a:schemeClr val="accent6"/>
            </a:solidFill>
            <a:tailEnd type="arrow"/>
          </a:ln>
          <a:effectLst/>
        </p:spPr>
        <p:style>
          <a:lnRef idx="2">
            <a:schemeClr val="accent1"/>
          </a:lnRef>
          <a:fillRef idx="0">
            <a:schemeClr val="accent1"/>
          </a:fillRef>
          <a:effectRef idx="1">
            <a:schemeClr val="accent1"/>
          </a:effectRef>
          <a:fontRef idx="minor">
            <a:schemeClr val="tx1"/>
          </a:fontRef>
        </p:style>
      </p:cxnSp>
      <p:sp>
        <p:nvSpPr>
          <p:cNvPr id="100" name="TextBox 99">
            <a:extLst>
              <a:ext uri="{FF2B5EF4-FFF2-40B4-BE49-F238E27FC236}">
                <a16:creationId xmlns:a16="http://schemas.microsoft.com/office/drawing/2014/main" id="{887E75B4-6573-4C5D-AF08-58B04E86BEF0}"/>
              </a:ext>
            </a:extLst>
          </p:cNvPr>
          <p:cNvSpPr txBox="1"/>
          <p:nvPr/>
        </p:nvSpPr>
        <p:spPr>
          <a:xfrm>
            <a:off x="355839" y="5557079"/>
            <a:ext cx="987771" cy="400110"/>
          </a:xfrm>
          <a:prstGeom prst="rect">
            <a:avLst/>
          </a:prstGeom>
          <a:noFill/>
          <a:ln>
            <a:noFill/>
          </a:ln>
          <a:effectLst>
            <a:outerShdw blurRad="50800" dist="38100" algn="l" rotWithShape="0">
              <a:prstClr val="black">
                <a:alpha val="40000"/>
              </a:prstClr>
            </a:outerShdw>
          </a:effectLst>
        </p:spPr>
        <p:txBody>
          <a:bodyPr wrap="none" rtlCol="0">
            <a:spAutoFit/>
          </a:bodyPr>
          <a:lstStyle>
            <a:defPPr>
              <a:defRPr lang="en-GB"/>
            </a:defPPr>
            <a:lvl1pPr algn="ctr">
              <a:defRPr>
                <a:solidFill>
                  <a:schemeClr val="accent6"/>
                </a:solidFill>
              </a:defRPr>
            </a:lvl1pPr>
          </a:lstStyle>
          <a:p>
            <a:r>
              <a:rPr lang="en-GB" sz="1000" dirty="0" smtClean="0">
                <a:latin typeface="+mj-lt"/>
              </a:rPr>
              <a:t>Morocco</a:t>
            </a:r>
          </a:p>
          <a:p>
            <a:r>
              <a:rPr lang="en-GB" sz="1000" dirty="0" smtClean="0">
                <a:latin typeface="+mj-lt"/>
              </a:rPr>
              <a:t>120 MW wind</a:t>
            </a:r>
          </a:p>
        </p:txBody>
      </p:sp>
      <p:cxnSp>
        <p:nvCxnSpPr>
          <p:cNvPr id="116" name="Straight Arrow Connector 115"/>
          <p:cNvCxnSpPr/>
          <p:nvPr/>
        </p:nvCxnSpPr>
        <p:spPr>
          <a:xfrm flipH="1">
            <a:off x="2377694" y="2206963"/>
            <a:ext cx="1165594" cy="953758"/>
          </a:xfrm>
          <a:prstGeom prst="straightConnector1">
            <a:avLst/>
          </a:prstGeom>
          <a:ln w="12700">
            <a:solidFill>
              <a:schemeClr val="accent6"/>
            </a:solidFill>
            <a:tailEnd type="arrow"/>
          </a:ln>
          <a:effectLst/>
        </p:spPr>
        <p:style>
          <a:lnRef idx="2">
            <a:schemeClr val="accent1"/>
          </a:lnRef>
          <a:fillRef idx="0">
            <a:schemeClr val="accent1"/>
          </a:fillRef>
          <a:effectRef idx="1">
            <a:schemeClr val="accent1"/>
          </a:effectRef>
          <a:fontRef idx="minor">
            <a:schemeClr val="tx1"/>
          </a:fontRef>
        </p:style>
      </p:cxnSp>
      <p:sp>
        <p:nvSpPr>
          <p:cNvPr id="84" name="TextBox 83">
            <a:extLst>
              <a:ext uri="{FF2B5EF4-FFF2-40B4-BE49-F238E27FC236}">
                <a16:creationId xmlns:a16="http://schemas.microsoft.com/office/drawing/2014/main" id="{887E75B4-6573-4C5D-AF08-58B04E86BEF0}"/>
              </a:ext>
            </a:extLst>
          </p:cNvPr>
          <p:cNvSpPr txBox="1"/>
          <p:nvPr/>
        </p:nvSpPr>
        <p:spPr>
          <a:xfrm>
            <a:off x="6263825" y="1181921"/>
            <a:ext cx="1334020" cy="553998"/>
          </a:xfrm>
          <a:prstGeom prst="rect">
            <a:avLst/>
          </a:prstGeom>
          <a:noFill/>
          <a:ln>
            <a:noFill/>
          </a:ln>
          <a:effectLst>
            <a:outerShdw blurRad="50800" dist="38100" algn="l" rotWithShape="0">
              <a:prstClr val="black">
                <a:alpha val="40000"/>
              </a:prstClr>
            </a:outerShdw>
          </a:effectLst>
        </p:spPr>
        <p:txBody>
          <a:bodyPr wrap="none" rtlCol="0">
            <a:spAutoFit/>
          </a:bodyPr>
          <a:lstStyle>
            <a:defPPr>
              <a:defRPr lang="en-GB"/>
            </a:defPPr>
            <a:lvl1pPr algn="ctr">
              <a:defRPr>
                <a:solidFill>
                  <a:schemeClr val="accent6"/>
                </a:solidFill>
              </a:defRPr>
            </a:lvl1pPr>
          </a:lstStyle>
          <a:p>
            <a:r>
              <a:rPr lang="en-GB" sz="1000" dirty="0" smtClean="0">
                <a:latin typeface="+mj-lt"/>
              </a:rPr>
              <a:t>Russian Federation</a:t>
            </a:r>
          </a:p>
          <a:p>
            <a:r>
              <a:rPr lang="en-GB" sz="1000" dirty="0" smtClean="0">
                <a:latin typeface="+mj-lt"/>
              </a:rPr>
              <a:t>40 MW geothermal</a:t>
            </a:r>
          </a:p>
          <a:p>
            <a:r>
              <a:rPr lang="en-GB" sz="1000" dirty="0" smtClean="0">
                <a:latin typeface="+mj-lt"/>
              </a:rPr>
              <a:t>336 MW large hydro</a:t>
            </a:r>
            <a:endParaRPr lang="en-GB" sz="1000" dirty="0">
              <a:latin typeface="+mj-lt"/>
            </a:endParaRPr>
          </a:p>
        </p:txBody>
      </p:sp>
      <p:cxnSp>
        <p:nvCxnSpPr>
          <p:cNvPr id="85" name="Straight Arrow Connector 84"/>
          <p:cNvCxnSpPr/>
          <p:nvPr/>
        </p:nvCxnSpPr>
        <p:spPr>
          <a:xfrm flipV="1">
            <a:off x="7572196" y="1333044"/>
            <a:ext cx="636462" cy="177180"/>
          </a:xfrm>
          <a:prstGeom prst="straightConnector1">
            <a:avLst/>
          </a:prstGeom>
          <a:ln w="12700">
            <a:solidFill>
              <a:schemeClr val="accent6"/>
            </a:solidFill>
            <a:tailEnd type="arrow"/>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33186858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68A7B1-A1EA-4A57-AF56-C6A3F03D1DE0}"/>
              </a:ext>
            </a:extLst>
          </p:cNvPr>
          <p:cNvSpPr>
            <a:spLocks noGrp="1"/>
          </p:cNvSpPr>
          <p:nvPr>
            <p:ph type="title"/>
          </p:nvPr>
        </p:nvSpPr>
        <p:spPr/>
        <p:txBody>
          <a:bodyPr/>
          <a:lstStyle/>
          <a:p>
            <a:r>
              <a:rPr lang="en-GB" dirty="0" smtClean="0"/>
              <a:t>Financial </a:t>
            </a:r>
            <a:r>
              <a:rPr lang="en-GB" dirty="0"/>
              <a:t>evaluation</a:t>
            </a:r>
          </a:p>
        </p:txBody>
      </p:sp>
      <p:sp>
        <p:nvSpPr>
          <p:cNvPr id="3" name="Date Placeholder 2">
            <a:extLst>
              <a:ext uri="{FF2B5EF4-FFF2-40B4-BE49-F238E27FC236}">
                <a16:creationId xmlns:a16="http://schemas.microsoft.com/office/drawing/2014/main" id="{86231957-463A-48C0-BC59-11015FD1D571}"/>
              </a:ext>
            </a:extLst>
          </p:cNvPr>
          <p:cNvSpPr>
            <a:spLocks noGrp="1"/>
          </p:cNvSpPr>
          <p:nvPr>
            <p:ph type="dt" sz="half" idx="2"/>
          </p:nvPr>
        </p:nvSpPr>
        <p:spPr/>
        <p:txBody>
          <a:bodyPr/>
          <a:lstStyle/>
          <a:p>
            <a:fld id="{4AC23DB2-FB1A-4E43-8F6F-8E1E5CEC6EBA}" type="datetime3">
              <a:rPr lang="en-GB" smtClean="0"/>
              <a:t>20 February, 2019</a:t>
            </a:fld>
            <a:endParaRPr lang="en-GB" dirty="0"/>
          </a:p>
        </p:txBody>
      </p:sp>
      <p:sp>
        <p:nvSpPr>
          <p:cNvPr id="5" name="Slide Number Placeholder 4">
            <a:extLst>
              <a:ext uri="{FF2B5EF4-FFF2-40B4-BE49-F238E27FC236}">
                <a16:creationId xmlns:a16="http://schemas.microsoft.com/office/drawing/2014/main" id="{D49A18B2-3A2B-4AA9-B4AD-F6A340B33853}"/>
              </a:ext>
            </a:extLst>
          </p:cNvPr>
          <p:cNvSpPr>
            <a:spLocks noGrp="1"/>
          </p:cNvSpPr>
          <p:nvPr>
            <p:ph type="sldNum" sz="quarter" idx="4"/>
          </p:nvPr>
        </p:nvSpPr>
        <p:spPr/>
        <p:txBody>
          <a:bodyPr/>
          <a:lstStyle/>
          <a:p>
            <a:fld id="{71F9F866-B438-9445-8D9F-1F8FF6608833}" type="slidenum">
              <a:rPr lang="en-GB" smtClean="0"/>
              <a:pPr/>
              <a:t>20</a:t>
            </a:fld>
            <a:endParaRPr lang="en-GB" dirty="0"/>
          </a:p>
        </p:txBody>
      </p:sp>
      <p:graphicFrame>
        <p:nvGraphicFramePr>
          <p:cNvPr id="7" name="Diagram 6">
            <a:extLst>
              <a:ext uri="{FF2B5EF4-FFF2-40B4-BE49-F238E27FC236}">
                <a16:creationId xmlns:a16="http://schemas.microsoft.com/office/drawing/2014/main" id="{01391BB0-9E01-437A-BB61-466ED7696449}"/>
              </a:ext>
            </a:extLst>
          </p:cNvPr>
          <p:cNvGraphicFramePr/>
          <p:nvPr>
            <p:extLst>
              <p:ext uri="{D42A27DB-BD31-4B8C-83A1-F6EECF244321}">
                <p14:modId xmlns:p14="http://schemas.microsoft.com/office/powerpoint/2010/main" val="3905378017"/>
              </p:ext>
            </p:extLst>
          </p:nvPr>
        </p:nvGraphicFramePr>
        <p:xfrm>
          <a:off x="221129" y="1231153"/>
          <a:ext cx="8761505" cy="504264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711070897"/>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68A7B1-A1EA-4A57-AF56-C6A3F03D1DE0}"/>
              </a:ext>
            </a:extLst>
          </p:cNvPr>
          <p:cNvSpPr>
            <a:spLocks noGrp="1"/>
          </p:cNvSpPr>
          <p:nvPr>
            <p:ph type="title"/>
          </p:nvPr>
        </p:nvSpPr>
        <p:spPr/>
        <p:txBody>
          <a:bodyPr/>
          <a:lstStyle/>
          <a:p>
            <a:r>
              <a:rPr lang="en-GB" dirty="0" smtClean="0"/>
              <a:t>Balancing responsibility</a:t>
            </a:r>
            <a:endParaRPr lang="en-GB" dirty="0"/>
          </a:p>
        </p:txBody>
      </p:sp>
      <p:sp>
        <p:nvSpPr>
          <p:cNvPr id="3" name="Date Placeholder 2">
            <a:extLst>
              <a:ext uri="{FF2B5EF4-FFF2-40B4-BE49-F238E27FC236}">
                <a16:creationId xmlns:a16="http://schemas.microsoft.com/office/drawing/2014/main" id="{86231957-463A-48C0-BC59-11015FD1D571}"/>
              </a:ext>
            </a:extLst>
          </p:cNvPr>
          <p:cNvSpPr>
            <a:spLocks noGrp="1"/>
          </p:cNvSpPr>
          <p:nvPr>
            <p:ph type="dt" sz="half" idx="2"/>
          </p:nvPr>
        </p:nvSpPr>
        <p:spPr/>
        <p:txBody>
          <a:bodyPr/>
          <a:lstStyle/>
          <a:p>
            <a:fld id="{4AC23DB2-FB1A-4E43-8F6F-8E1E5CEC6EBA}" type="datetime3">
              <a:rPr lang="en-GB" smtClean="0"/>
              <a:t>20 February, 2019</a:t>
            </a:fld>
            <a:endParaRPr lang="en-GB" dirty="0"/>
          </a:p>
        </p:txBody>
      </p:sp>
      <p:sp>
        <p:nvSpPr>
          <p:cNvPr id="5" name="Slide Number Placeholder 4">
            <a:extLst>
              <a:ext uri="{FF2B5EF4-FFF2-40B4-BE49-F238E27FC236}">
                <a16:creationId xmlns:a16="http://schemas.microsoft.com/office/drawing/2014/main" id="{D49A18B2-3A2B-4AA9-B4AD-F6A340B33853}"/>
              </a:ext>
            </a:extLst>
          </p:cNvPr>
          <p:cNvSpPr>
            <a:spLocks noGrp="1"/>
          </p:cNvSpPr>
          <p:nvPr>
            <p:ph type="sldNum" sz="quarter" idx="4"/>
          </p:nvPr>
        </p:nvSpPr>
        <p:spPr/>
        <p:txBody>
          <a:bodyPr/>
          <a:lstStyle/>
          <a:p>
            <a:fld id="{71F9F866-B438-9445-8D9F-1F8FF6608833}" type="slidenum">
              <a:rPr lang="en-GB" smtClean="0"/>
              <a:pPr/>
              <a:t>21</a:t>
            </a:fld>
            <a:endParaRPr lang="en-GB" dirty="0"/>
          </a:p>
        </p:txBody>
      </p:sp>
      <p:graphicFrame>
        <p:nvGraphicFramePr>
          <p:cNvPr id="7" name="Diagram 6">
            <a:extLst>
              <a:ext uri="{FF2B5EF4-FFF2-40B4-BE49-F238E27FC236}">
                <a16:creationId xmlns:a16="http://schemas.microsoft.com/office/drawing/2014/main" id="{01391BB0-9E01-437A-BB61-466ED7696449}"/>
              </a:ext>
            </a:extLst>
          </p:cNvPr>
          <p:cNvGraphicFramePr/>
          <p:nvPr>
            <p:extLst/>
          </p:nvPr>
        </p:nvGraphicFramePr>
        <p:xfrm>
          <a:off x="221129" y="1231153"/>
          <a:ext cx="8761505" cy="504264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780297219"/>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tle 2" descr="Ideally your title should fit on one line."/>
          <p:cNvSpPr>
            <a:spLocks noGrp="1"/>
          </p:cNvSpPr>
          <p:nvPr>
            <p:ph type="title"/>
          </p:nvPr>
        </p:nvSpPr>
        <p:spPr bwMode="auto"/>
        <p:txBody>
          <a:bodyPr wrap="square" numCol="1" anchorCtr="0" compatLnSpc="1">
            <a:prstTxWarp prst="textNoShape">
              <a:avLst/>
            </a:prstTxWarp>
            <a:normAutofit/>
          </a:bodyPr>
          <a:lstStyle/>
          <a:p>
            <a:r>
              <a:rPr lang="en-GB" sz="2800" dirty="0">
                <a:latin typeface="Bodoni MT" panose="02070603080606020203"/>
              </a:rPr>
              <a:t>Contact</a:t>
            </a:r>
          </a:p>
        </p:txBody>
      </p:sp>
      <p:sp>
        <p:nvSpPr>
          <p:cNvPr id="2" name="Date Placeholder 1"/>
          <p:cNvSpPr>
            <a:spLocks noGrp="1"/>
          </p:cNvSpPr>
          <p:nvPr>
            <p:ph type="dt" sz="half" idx="2"/>
          </p:nvPr>
        </p:nvSpPr>
        <p:spPr/>
        <p:txBody>
          <a:bodyPr/>
          <a:lstStyle/>
          <a:p>
            <a:fld id="{5E7AFAC6-CBDD-4542-A6A0-C04FE9ADCAA8}" type="datetime3">
              <a:rPr lang="en-US" smtClean="0"/>
              <a:t>20 February 2019</a:t>
            </a:fld>
            <a:endParaRPr lang="en-GB" dirty="0"/>
          </a:p>
        </p:txBody>
      </p:sp>
      <p:sp>
        <p:nvSpPr>
          <p:cNvPr id="31762" name="Slide Number Placeholder 2"/>
          <p:cNvSpPr>
            <a:spLocks noGrp="1"/>
          </p:cNvSpPr>
          <p:nvPr>
            <p:ph type="sldNum" sz="quarter" idx="4"/>
          </p:nvPr>
        </p:nvSpPr>
        <p:spPr bwMode="auto">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sz="1200">
                <a:solidFill>
                  <a:schemeClr val="bg1"/>
                </a:solidFill>
                <a:latin typeface="Arial" charset="0"/>
                <a:cs typeface="Arial" charset="0"/>
              </a:defRPr>
            </a:lvl1pPr>
            <a:lvl2pPr marL="742950" indent="-285750" eaLnBrk="0" hangingPunct="0">
              <a:defRPr sz="1200">
                <a:solidFill>
                  <a:schemeClr val="bg1"/>
                </a:solidFill>
                <a:latin typeface="Arial" charset="0"/>
                <a:cs typeface="Arial" charset="0"/>
              </a:defRPr>
            </a:lvl2pPr>
            <a:lvl3pPr marL="1143000" indent="-228600" eaLnBrk="0" hangingPunct="0">
              <a:defRPr sz="1200">
                <a:solidFill>
                  <a:schemeClr val="bg1"/>
                </a:solidFill>
                <a:latin typeface="Arial" charset="0"/>
                <a:cs typeface="Arial" charset="0"/>
              </a:defRPr>
            </a:lvl3pPr>
            <a:lvl4pPr marL="1600200" indent="-228600" eaLnBrk="0" hangingPunct="0">
              <a:defRPr sz="1200">
                <a:solidFill>
                  <a:schemeClr val="bg1"/>
                </a:solidFill>
                <a:latin typeface="Arial" charset="0"/>
                <a:cs typeface="Arial" charset="0"/>
              </a:defRPr>
            </a:lvl4pPr>
            <a:lvl5pPr marL="2057400" indent="-228600" eaLnBrk="0" hangingPunct="0">
              <a:defRPr sz="1200">
                <a:solidFill>
                  <a:schemeClr val="bg1"/>
                </a:solidFill>
                <a:latin typeface="Arial" charset="0"/>
                <a:cs typeface="Arial" charset="0"/>
              </a:defRPr>
            </a:lvl5pPr>
            <a:lvl6pPr marL="2514600" indent="-228600" eaLnBrk="0" fontAlgn="base" hangingPunct="0">
              <a:spcBef>
                <a:spcPct val="0"/>
              </a:spcBef>
              <a:spcAft>
                <a:spcPct val="0"/>
              </a:spcAft>
              <a:defRPr sz="1200">
                <a:solidFill>
                  <a:schemeClr val="bg1"/>
                </a:solidFill>
                <a:latin typeface="Arial" charset="0"/>
                <a:cs typeface="Arial" charset="0"/>
              </a:defRPr>
            </a:lvl6pPr>
            <a:lvl7pPr marL="2971800" indent="-228600" eaLnBrk="0" fontAlgn="base" hangingPunct="0">
              <a:spcBef>
                <a:spcPct val="0"/>
              </a:spcBef>
              <a:spcAft>
                <a:spcPct val="0"/>
              </a:spcAft>
              <a:defRPr sz="1200">
                <a:solidFill>
                  <a:schemeClr val="bg1"/>
                </a:solidFill>
                <a:latin typeface="Arial" charset="0"/>
                <a:cs typeface="Arial" charset="0"/>
              </a:defRPr>
            </a:lvl7pPr>
            <a:lvl8pPr marL="3429000" indent="-228600" eaLnBrk="0" fontAlgn="base" hangingPunct="0">
              <a:spcBef>
                <a:spcPct val="0"/>
              </a:spcBef>
              <a:spcAft>
                <a:spcPct val="0"/>
              </a:spcAft>
              <a:defRPr sz="1200">
                <a:solidFill>
                  <a:schemeClr val="bg1"/>
                </a:solidFill>
                <a:latin typeface="Arial" charset="0"/>
                <a:cs typeface="Arial" charset="0"/>
              </a:defRPr>
            </a:lvl8pPr>
            <a:lvl9pPr marL="3886200" indent="-228600" eaLnBrk="0" fontAlgn="base" hangingPunct="0">
              <a:spcBef>
                <a:spcPct val="0"/>
              </a:spcBef>
              <a:spcAft>
                <a:spcPct val="0"/>
              </a:spcAft>
              <a:defRPr sz="1200">
                <a:solidFill>
                  <a:schemeClr val="bg1"/>
                </a:solidFill>
                <a:latin typeface="Arial" charset="0"/>
                <a:cs typeface="Arial" charset="0"/>
              </a:defRPr>
            </a:lvl9pPr>
          </a:lstStyle>
          <a:p>
            <a:pPr algn="ctr" eaLnBrk="1" hangingPunct="1"/>
            <a:r>
              <a:rPr lang="en-GB" sz="900" dirty="0"/>
              <a:t>21</a:t>
            </a:r>
          </a:p>
        </p:txBody>
      </p:sp>
      <p:sp>
        <p:nvSpPr>
          <p:cNvPr id="31755" name="Text Box 4" descr="First level - paragraph text&#10;Second level - bullet 1&#10;Third level - bullet 2&#10;&#10;No more than 100 words per slide"/>
          <p:cNvSpPr>
            <a:spLocks noGrp="1" noChangeArrowheads="1"/>
          </p:cNvSpPr>
          <p:nvPr>
            <p:ph type="body" sz="quarter" idx="16"/>
          </p:nvPr>
        </p:nvSpPr>
        <p:spPr bwMode="auto">
          <a:xfrm>
            <a:off x="295275" y="1409534"/>
            <a:ext cx="3188154" cy="3108543"/>
          </a:xfrm>
          <a:extLs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spAutoFit/>
          </a:bodyPr>
          <a:lstStyle/>
          <a:p>
            <a:pPr algn="ctr" eaLnBrk="1" hangingPunct="1">
              <a:spcAft>
                <a:spcPts val="0"/>
              </a:spcAft>
            </a:pPr>
            <a:endParaRPr lang="en-GB" sz="1400" b="1" dirty="0">
              <a:latin typeface="Franklin Gothic Book" pitchFamily="34" charset="0"/>
              <a:cs typeface="Arial" charset="0"/>
            </a:endParaRPr>
          </a:p>
          <a:p>
            <a:pPr algn="ctr" eaLnBrk="1" hangingPunct="1">
              <a:spcAft>
                <a:spcPts val="0"/>
              </a:spcAft>
            </a:pPr>
            <a:endParaRPr lang="en-GB" sz="1400" b="1" dirty="0">
              <a:latin typeface="Franklin Gothic Book" pitchFamily="34" charset="0"/>
              <a:cs typeface="Arial" charset="0"/>
            </a:endParaRPr>
          </a:p>
          <a:p>
            <a:pPr lvl="0" eaLnBrk="1" hangingPunct="1">
              <a:spcAft>
                <a:spcPts val="0"/>
              </a:spcAft>
            </a:pPr>
            <a:r>
              <a:rPr lang="en-GB" sz="1600" b="1" dirty="0" smtClean="0">
                <a:solidFill>
                  <a:srgbClr val="58595B">
                    <a:lumMod val="50000"/>
                  </a:srgbClr>
                </a:solidFill>
                <a:latin typeface="Franklin Gothic Book" pitchFamily="34" charset="0"/>
                <a:cs typeface="Arial" charset="0"/>
              </a:rPr>
              <a:t>Adil Hanif</a:t>
            </a:r>
            <a:r>
              <a:rPr lang="en-GB" sz="1600" dirty="0">
                <a:solidFill>
                  <a:srgbClr val="58595B">
                    <a:lumMod val="50000"/>
                  </a:srgbClr>
                </a:solidFill>
                <a:latin typeface="Franklin Gothic Book" pitchFamily="34" charset="0"/>
                <a:cs typeface="Arial" charset="0"/>
              </a:rPr>
              <a:t/>
            </a:r>
            <a:br>
              <a:rPr lang="en-GB" sz="1600" dirty="0">
                <a:solidFill>
                  <a:srgbClr val="58595B">
                    <a:lumMod val="50000"/>
                  </a:srgbClr>
                </a:solidFill>
                <a:latin typeface="Franklin Gothic Book" pitchFamily="34" charset="0"/>
                <a:cs typeface="Arial" charset="0"/>
              </a:rPr>
            </a:br>
            <a:r>
              <a:rPr lang="en-GB" sz="1600" dirty="0" smtClean="0">
                <a:solidFill>
                  <a:srgbClr val="58595B">
                    <a:lumMod val="50000"/>
                  </a:srgbClr>
                </a:solidFill>
                <a:latin typeface="Franklin Gothic Book" pitchFamily="34" charset="0"/>
                <a:cs typeface="Arial" charset="0"/>
              </a:rPr>
              <a:t>Principal Banker, Policy</a:t>
            </a:r>
            <a:endParaRPr lang="en-GB" sz="1600" dirty="0">
              <a:solidFill>
                <a:srgbClr val="58595B">
                  <a:lumMod val="50000"/>
                </a:srgbClr>
              </a:solidFill>
              <a:latin typeface="Franklin Gothic Book" pitchFamily="34" charset="0"/>
              <a:cs typeface="Arial" charset="0"/>
            </a:endParaRPr>
          </a:p>
          <a:p>
            <a:pPr lvl="0" eaLnBrk="1" hangingPunct="1">
              <a:spcAft>
                <a:spcPts val="0"/>
              </a:spcAft>
            </a:pPr>
            <a:r>
              <a:rPr lang="en-GB" sz="1600" dirty="0" smtClean="0">
                <a:solidFill>
                  <a:srgbClr val="58595B">
                    <a:lumMod val="50000"/>
                  </a:srgbClr>
                </a:solidFill>
                <a:latin typeface="Franklin Gothic Book" pitchFamily="34" charset="0"/>
                <a:cs typeface="Arial" charset="0"/>
              </a:rPr>
              <a:t>Energy and Natural Resources</a:t>
            </a:r>
            <a:endParaRPr lang="en-GB" sz="1600" dirty="0">
              <a:solidFill>
                <a:srgbClr val="58595B">
                  <a:lumMod val="50000"/>
                </a:srgbClr>
              </a:solidFill>
              <a:latin typeface="Franklin Gothic Book" pitchFamily="34" charset="0"/>
              <a:cs typeface="Arial" charset="0"/>
            </a:endParaRPr>
          </a:p>
          <a:p>
            <a:pPr lvl="0">
              <a:spcAft>
                <a:spcPts val="0"/>
              </a:spcAft>
            </a:pPr>
            <a:r>
              <a:rPr lang="en-GB" sz="1600" dirty="0">
                <a:solidFill>
                  <a:srgbClr val="58595B">
                    <a:lumMod val="50000"/>
                  </a:srgbClr>
                </a:solidFill>
                <a:latin typeface="Franklin Gothic Book" pitchFamily="34" charset="0"/>
                <a:cs typeface="Arial" charset="0"/>
              </a:rPr>
              <a:t>Tel: + 44 20 7338 </a:t>
            </a:r>
            <a:r>
              <a:rPr lang="en-GB" sz="1600" dirty="0" smtClean="0">
                <a:solidFill>
                  <a:srgbClr val="58595B">
                    <a:lumMod val="50000"/>
                  </a:srgbClr>
                </a:solidFill>
                <a:latin typeface="Franklin Gothic Book" pitchFamily="34" charset="0"/>
                <a:cs typeface="Arial" charset="0"/>
              </a:rPr>
              <a:t>7287</a:t>
            </a:r>
            <a:r>
              <a:rPr lang="en-GB" sz="1600" dirty="0">
                <a:solidFill>
                  <a:srgbClr val="58595B">
                    <a:lumMod val="50000"/>
                  </a:srgbClr>
                </a:solidFill>
                <a:latin typeface="Franklin Gothic Book" pitchFamily="34" charset="0"/>
                <a:cs typeface="Arial" charset="0"/>
              </a:rPr>
              <a:t/>
            </a:r>
            <a:br>
              <a:rPr lang="en-GB" sz="1600" dirty="0">
                <a:solidFill>
                  <a:srgbClr val="58595B">
                    <a:lumMod val="50000"/>
                  </a:srgbClr>
                </a:solidFill>
                <a:latin typeface="Franklin Gothic Book" pitchFamily="34" charset="0"/>
                <a:cs typeface="Arial" charset="0"/>
              </a:rPr>
            </a:br>
            <a:r>
              <a:rPr lang="en-GB" sz="1600" dirty="0">
                <a:solidFill>
                  <a:srgbClr val="58595B">
                    <a:lumMod val="50000"/>
                  </a:srgbClr>
                </a:solidFill>
                <a:latin typeface="Franklin Gothic Book" pitchFamily="34" charset="0"/>
                <a:cs typeface="Arial" charset="0"/>
              </a:rPr>
              <a:t>Email: </a:t>
            </a:r>
            <a:r>
              <a:rPr lang="en-GB" sz="1600" dirty="0" smtClean="0">
                <a:solidFill>
                  <a:srgbClr val="58595B">
                    <a:lumMod val="50000"/>
                  </a:srgbClr>
                </a:solidFill>
                <a:latin typeface="Franklin Gothic Book" pitchFamily="34" charset="0"/>
                <a:cs typeface="Arial" charset="0"/>
                <a:hlinkClick r:id="rId3"/>
              </a:rPr>
              <a:t>hanifa@ebrd.com</a:t>
            </a:r>
            <a:endParaRPr lang="en-GB" sz="1600" dirty="0">
              <a:solidFill>
                <a:srgbClr val="58595B">
                  <a:lumMod val="50000"/>
                </a:srgbClr>
              </a:solidFill>
              <a:latin typeface="Franklin Gothic Book" pitchFamily="34" charset="0"/>
              <a:cs typeface="Arial" charset="0"/>
            </a:endParaRPr>
          </a:p>
          <a:p>
            <a:pPr lvl="0">
              <a:spcAft>
                <a:spcPts val="0"/>
              </a:spcAft>
            </a:pPr>
            <a:endParaRPr lang="en-GB" sz="1600" b="1" dirty="0">
              <a:latin typeface="Franklin Gothic Book" pitchFamily="34" charset="0"/>
              <a:cs typeface="Arial" charset="0"/>
            </a:endParaRPr>
          </a:p>
          <a:p>
            <a:pPr lvl="0" eaLnBrk="1" hangingPunct="1">
              <a:spcAft>
                <a:spcPts val="0"/>
              </a:spcAft>
            </a:pPr>
            <a:r>
              <a:rPr lang="en-GB" sz="1600" b="1" dirty="0">
                <a:latin typeface="Franklin Gothic Book" pitchFamily="34" charset="0"/>
                <a:cs typeface="Arial" charset="0"/>
              </a:rPr>
              <a:t>EBRD</a:t>
            </a:r>
            <a:br>
              <a:rPr lang="en-GB" sz="1600" b="1" dirty="0">
                <a:latin typeface="Franklin Gothic Book" pitchFamily="34" charset="0"/>
                <a:cs typeface="Arial" charset="0"/>
              </a:rPr>
            </a:br>
            <a:r>
              <a:rPr lang="en-GB" sz="1600" dirty="0">
                <a:latin typeface="Franklin Gothic Book" pitchFamily="34" charset="0"/>
                <a:cs typeface="Arial" charset="0"/>
              </a:rPr>
              <a:t>One Exchange Square</a:t>
            </a:r>
            <a:br>
              <a:rPr lang="en-GB" sz="1600" dirty="0">
                <a:latin typeface="Franklin Gothic Book" pitchFamily="34" charset="0"/>
                <a:cs typeface="Arial" charset="0"/>
              </a:rPr>
            </a:br>
            <a:r>
              <a:rPr lang="en-GB" sz="1600" dirty="0">
                <a:latin typeface="Franklin Gothic Book" pitchFamily="34" charset="0"/>
                <a:cs typeface="Arial" charset="0"/>
              </a:rPr>
              <a:t>London, EC2A 2JN UK</a:t>
            </a:r>
            <a:br>
              <a:rPr lang="en-GB" sz="1600" dirty="0">
                <a:latin typeface="Franklin Gothic Book" pitchFamily="34" charset="0"/>
                <a:cs typeface="Arial" charset="0"/>
              </a:rPr>
            </a:br>
            <a:r>
              <a:rPr lang="en-GB" sz="1600" i="1" dirty="0">
                <a:latin typeface="Franklin Gothic Book" pitchFamily="34" charset="0"/>
                <a:cs typeface="Arial" charset="0"/>
                <a:hlinkClick r:id="rId4"/>
              </a:rPr>
              <a:t>www.ebrd.com</a:t>
            </a:r>
            <a:endParaRPr lang="en-GB" sz="1600" i="1" dirty="0">
              <a:latin typeface="Franklin Gothic Book" pitchFamily="34" charset="0"/>
              <a:cs typeface="Arial" charset="0"/>
            </a:endParaRPr>
          </a:p>
          <a:p>
            <a:pPr eaLnBrk="1" hangingPunct="1">
              <a:spcAft>
                <a:spcPts val="0"/>
              </a:spcAft>
            </a:pPr>
            <a:endParaRPr lang="en-GB" sz="1400" i="1" dirty="0">
              <a:latin typeface="Franklin Gothic Book" pitchFamily="34" charset="0"/>
              <a:cs typeface="Arial" charset="0"/>
            </a:endParaRPr>
          </a:p>
        </p:txBody>
      </p:sp>
      <p:pic>
        <p:nvPicPr>
          <p:cNvPr id="10242" name="Picture 2" descr="http://euobserver.com/media/src/57c3f373b0f0cb6d3d7b886eda3193c5.jpg">
            <a:hlinkClick r:id="rId5"/>
          </p:cNvPr>
          <p:cNvPicPr>
            <a:picLocks noGrp="1" noChangeAspect="1" noChangeArrowheads="1"/>
          </p:cNvPicPr>
          <p:nvPr>
            <p:ph sz="quarter" idx="17"/>
          </p:nvPr>
        </p:nvPicPr>
        <p:blipFill rotWithShape="1">
          <a:blip r:embed="rId6" cstate="email">
            <a:extLst>
              <a:ext uri="{28A0092B-C50C-407E-A947-70E740481C1C}">
                <a14:useLocalDpi xmlns:a14="http://schemas.microsoft.com/office/drawing/2010/main" val="0"/>
              </a:ext>
            </a:extLst>
          </a:blip>
          <a:srcRect l="13012" r="13402"/>
          <a:stretch/>
        </p:blipFill>
        <p:spPr bwMode="auto">
          <a:xfrm>
            <a:off x="3628571" y="1408626"/>
            <a:ext cx="5234498" cy="4976301"/>
          </a:xfrm>
          <a:prstGeom prst="rect">
            <a:avLst/>
          </a:prstGeom>
          <a:noFill/>
          <a:extLst>
            <a:ext uri="{909E8E84-426E-40DD-AFC4-6F175D3DCCD1}">
              <a14:hiddenFill xmlns:a14="http://schemas.microsoft.com/office/drawing/2010/main">
                <a:solidFill>
                  <a:srgbClr val="FFFFFF"/>
                </a:solidFill>
              </a14:hiddenFill>
            </a:ext>
          </a:extLst>
        </p:spPr>
      </p:pic>
      <p:sp>
        <p:nvSpPr>
          <p:cNvPr id="7" name="Slide Number Placeholder 4"/>
          <p:cNvSpPr txBox="1">
            <a:spLocks/>
          </p:cNvSpPr>
          <p:nvPr/>
        </p:nvSpPr>
        <p:spPr>
          <a:xfrm>
            <a:off x="8431967" y="6504294"/>
            <a:ext cx="360002" cy="378000"/>
          </a:xfrm>
          <a:prstGeom prst="rect">
            <a:avLst/>
          </a:prstGeom>
        </p:spPr>
        <p:txBody>
          <a:bodyPr lIns="0" tIns="0" rIns="0" bIns="0" anchor="ctr"/>
          <a:lstStyle>
            <a:defPPr>
              <a:defRPr lang="en-GB"/>
            </a:defPPr>
            <a:lvl1pPr algn="r" rtl="0" fontAlgn="base">
              <a:spcBef>
                <a:spcPct val="0"/>
              </a:spcBef>
              <a:spcAft>
                <a:spcPct val="0"/>
              </a:spcAft>
              <a:defRPr sz="800" kern="1200">
                <a:solidFill>
                  <a:schemeClr val="accent1"/>
                </a:solidFill>
                <a:latin typeface="Franklin Gothic Book"/>
                <a:ea typeface="ＭＳ Ｐゴシック" charset="0"/>
                <a:cs typeface="Franklin Gothic Book"/>
              </a:defRPr>
            </a:lvl1pPr>
            <a:lvl2pPr marL="457200" algn="l" rtl="0" fontAlgn="base">
              <a:spcBef>
                <a:spcPct val="0"/>
              </a:spcBef>
              <a:spcAft>
                <a:spcPct val="0"/>
              </a:spcAft>
              <a:defRPr sz="1200" kern="1200">
                <a:solidFill>
                  <a:schemeClr val="bg1"/>
                </a:solidFill>
                <a:latin typeface="Arial" charset="0"/>
                <a:ea typeface="ＭＳ Ｐゴシック" charset="0"/>
                <a:cs typeface="Arial" charset="0"/>
              </a:defRPr>
            </a:lvl2pPr>
            <a:lvl3pPr marL="914400" algn="l" rtl="0" fontAlgn="base">
              <a:spcBef>
                <a:spcPct val="0"/>
              </a:spcBef>
              <a:spcAft>
                <a:spcPct val="0"/>
              </a:spcAft>
              <a:defRPr sz="1200" kern="1200">
                <a:solidFill>
                  <a:schemeClr val="bg1"/>
                </a:solidFill>
                <a:latin typeface="Arial" charset="0"/>
                <a:ea typeface="ＭＳ Ｐゴシック" charset="0"/>
                <a:cs typeface="Arial" charset="0"/>
              </a:defRPr>
            </a:lvl3pPr>
            <a:lvl4pPr marL="1371600" algn="l" rtl="0" fontAlgn="base">
              <a:spcBef>
                <a:spcPct val="0"/>
              </a:spcBef>
              <a:spcAft>
                <a:spcPct val="0"/>
              </a:spcAft>
              <a:defRPr sz="1200" kern="1200">
                <a:solidFill>
                  <a:schemeClr val="bg1"/>
                </a:solidFill>
                <a:latin typeface="Arial" charset="0"/>
                <a:ea typeface="ＭＳ Ｐゴシック" charset="0"/>
                <a:cs typeface="Arial" charset="0"/>
              </a:defRPr>
            </a:lvl4pPr>
            <a:lvl5pPr marL="1828800" algn="l" rtl="0" fontAlgn="base">
              <a:spcBef>
                <a:spcPct val="0"/>
              </a:spcBef>
              <a:spcAft>
                <a:spcPct val="0"/>
              </a:spcAft>
              <a:defRPr sz="1200" kern="1200">
                <a:solidFill>
                  <a:schemeClr val="bg1"/>
                </a:solidFill>
                <a:latin typeface="Arial" charset="0"/>
                <a:ea typeface="ＭＳ Ｐゴシック" charset="0"/>
                <a:cs typeface="Arial" charset="0"/>
              </a:defRPr>
            </a:lvl5pPr>
            <a:lvl6pPr marL="2286000" algn="l" defTabSz="457200" rtl="0" eaLnBrk="1" latinLnBrk="0" hangingPunct="1">
              <a:defRPr sz="1200" kern="1200">
                <a:solidFill>
                  <a:schemeClr val="bg1"/>
                </a:solidFill>
                <a:latin typeface="Arial" charset="0"/>
                <a:ea typeface="ＭＳ Ｐゴシック" charset="0"/>
                <a:cs typeface="Arial" charset="0"/>
              </a:defRPr>
            </a:lvl6pPr>
            <a:lvl7pPr marL="2743200" algn="l" defTabSz="457200" rtl="0" eaLnBrk="1" latinLnBrk="0" hangingPunct="1">
              <a:defRPr sz="1200" kern="1200">
                <a:solidFill>
                  <a:schemeClr val="bg1"/>
                </a:solidFill>
                <a:latin typeface="Arial" charset="0"/>
                <a:ea typeface="ＭＳ Ｐゴシック" charset="0"/>
                <a:cs typeface="Arial" charset="0"/>
              </a:defRPr>
            </a:lvl7pPr>
            <a:lvl8pPr marL="3200400" algn="l" defTabSz="457200" rtl="0" eaLnBrk="1" latinLnBrk="0" hangingPunct="1">
              <a:defRPr sz="1200" kern="1200">
                <a:solidFill>
                  <a:schemeClr val="bg1"/>
                </a:solidFill>
                <a:latin typeface="Arial" charset="0"/>
                <a:ea typeface="ＭＳ Ｐゴシック" charset="0"/>
                <a:cs typeface="Arial" charset="0"/>
              </a:defRPr>
            </a:lvl8pPr>
            <a:lvl9pPr marL="3657600" algn="l" defTabSz="457200" rtl="0" eaLnBrk="1" latinLnBrk="0" hangingPunct="1">
              <a:defRPr sz="1200" kern="1200">
                <a:solidFill>
                  <a:schemeClr val="bg1"/>
                </a:solidFill>
                <a:latin typeface="Arial" charset="0"/>
                <a:ea typeface="ＭＳ Ｐゴシック" charset="0"/>
                <a:cs typeface="Arial" charset="0"/>
              </a:defRPr>
            </a:lvl9pPr>
          </a:lstStyle>
          <a:p>
            <a:fld id="{71F9F866-B438-9445-8D9F-1F8FF6608833}" type="slidenum">
              <a:rPr lang="en-GB" smtClean="0"/>
              <a:pPr/>
              <a:t>22</a:t>
            </a:fld>
            <a:endParaRPr lang="en-GB" dirty="0"/>
          </a:p>
        </p:txBody>
      </p:sp>
    </p:spTree>
    <p:extLst>
      <p:ext uri="{BB962C8B-B14F-4D97-AF65-F5344CB8AC3E}">
        <p14:creationId xmlns:p14="http://schemas.microsoft.com/office/powerpoint/2010/main" val="297422324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58775" y="-1"/>
            <a:ext cx="6265864" cy="1080000"/>
          </a:xfrm>
        </p:spPr>
        <p:txBody>
          <a:bodyPr>
            <a:normAutofit/>
          </a:bodyPr>
          <a:lstStyle/>
          <a:p>
            <a:r>
              <a:rPr lang="en-GB" sz="2800" dirty="0" smtClean="0"/>
              <a:t>Renewables – Operational Approach</a:t>
            </a:r>
            <a:endParaRPr lang="en-GB" sz="2800" dirty="0"/>
          </a:p>
        </p:txBody>
      </p:sp>
      <p:graphicFrame>
        <p:nvGraphicFramePr>
          <p:cNvPr id="4" name="Content Placeholder 3"/>
          <p:cNvGraphicFramePr>
            <a:graphicFrameLocks noGrp="1"/>
          </p:cNvGraphicFramePr>
          <p:nvPr>
            <p:ph idx="1"/>
            <p:extLst/>
          </p:nvPr>
        </p:nvGraphicFramePr>
        <p:xfrm>
          <a:off x="-1610258" y="966833"/>
          <a:ext cx="12362366" cy="542425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TextBox 4"/>
          <p:cNvSpPr txBox="1"/>
          <p:nvPr/>
        </p:nvSpPr>
        <p:spPr>
          <a:xfrm>
            <a:off x="4982528" y="1260603"/>
            <a:ext cx="3924300" cy="830997"/>
          </a:xfrm>
          <a:prstGeom prst="rect">
            <a:avLst/>
          </a:prstGeom>
          <a:noFill/>
        </p:spPr>
        <p:txBody>
          <a:bodyPr wrap="square" rtlCol="0">
            <a:spAutoFit/>
          </a:bodyPr>
          <a:lstStyle/>
          <a:p>
            <a:pPr marL="177800" indent="-177800">
              <a:buFont typeface="Arial" panose="020B0604020202020204" pitchFamily="34" charset="0"/>
              <a:buChar char="•"/>
            </a:pPr>
            <a:r>
              <a:rPr lang="en-GB" sz="1600" dirty="0" smtClean="0">
                <a:solidFill>
                  <a:schemeClr val="tx1"/>
                </a:solidFill>
                <a:latin typeface="Franklin Gothic Book" panose="020B0503020102020204" pitchFamily="34" charset="0"/>
              </a:rPr>
              <a:t>Promoting sustainable energy</a:t>
            </a:r>
          </a:p>
          <a:p>
            <a:pPr marL="177800" indent="-177800">
              <a:buFont typeface="Arial" panose="020B0604020202020204" pitchFamily="34" charset="0"/>
              <a:buChar char="•"/>
            </a:pPr>
            <a:r>
              <a:rPr lang="en-GB" sz="1600" dirty="0">
                <a:solidFill>
                  <a:schemeClr val="tx1"/>
                </a:solidFill>
                <a:latin typeface="Franklin Gothic Book" panose="020B0503020102020204" pitchFamily="34" charset="0"/>
              </a:rPr>
              <a:t>Honest broker role</a:t>
            </a:r>
          </a:p>
          <a:p>
            <a:pPr marL="177800" indent="-177800">
              <a:buFont typeface="Arial" panose="020B0604020202020204" pitchFamily="34" charset="0"/>
              <a:buChar char="•"/>
            </a:pPr>
            <a:r>
              <a:rPr lang="en-GB" sz="1600" dirty="0" smtClean="0">
                <a:solidFill>
                  <a:schemeClr val="tx1"/>
                </a:solidFill>
                <a:latin typeface="Franklin Gothic Book" panose="020B0503020102020204" pitchFamily="34" charset="0"/>
              </a:rPr>
              <a:t>Sharing experience and best practice</a:t>
            </a:r>
          </a:p>
        </p:txBody>
      </p:sp>
      <p:cxnSp>
        <p:nvCxnSpPr>
          <p:cNvPr id="7" name="Straight Connector 6"/>
          <p:cNvCxnSpPr/>
          <p:nvPr/>
        </p:nvCxnSpPr>
        <p:spPr>
          <a:xfrm flipH="1">
            <a:off x="4366260" y="2091600"/>
            <a:ext cx="4365300" cy="11816"/>
          </a:xfrm>
          <a:prstGeom prst="line">
            <a:avLst/>
          </a:prstGeom>
          <a:ln w="12700">
            <a:solidFill>
              <a:schemeClr val="accent1"/>
            </a:solidFill>
            <a:tailEnd type="none"/>
          </a:ln>
          <a:effectLst/>
        </p:spPr>
        <p:style>
          <a:lnRef idx="2">
            <a:schemeClr val="accent1"/>
          </a:lnRef>
          <a:fillRef idx="0">
            <a:schemeClr val="accent1"/>
          </a:fillRef>
          <a:effectRef idx="1">
            <a:schemeClr val="accent1"/>
          </a:effectRef>
          <a:fontRef idx="minor">
            <a:schemeClr val="tx1"/>
          </a:fontRef>
        </p:style>
      </p:cxnSp>
      <p:cxnSp>
        <p:nvCxnSpPr>
          <p:cNvPr id="10" name="Straight Connector 9"/>
          <p:cNvCxnSpPr/>
          <p:nvPr/>
        </p:nvCxnSpPr>
        <p:spPr>
          <a:xfrm flipV="1">
            <a:off x="8731559" y="1796820"/>
            <a:ext cx="0" cy="294780"/>
          </a:xfrm>
          <a:prstGeom prst="line">
            <a:avLst/>
          </a:prstGeom>
          <a:ln w="12700">
            <a:solidFill>
              <a:schemeClr val="accent1"/>
            </a:solidFill>
            <a:tailEnd type="none"/>
          </a:ln>
          <a:effectLst/>
        </p:spPr>
        <p:style>
          <a:lnRef idx="2">
            <a:schemeClr val="accent1"/>
          </a:lnRef>
          <a:fillRef idx="0">
            <a:schemeClr val="accent1"/>
          </a:fillRef>
          <a:effectRef idx="1">
            <a:schemeClr val="accent1"/>
          </a:effectRef>
          <a:fontRef idx="minor">
            <a:schemeClr val="tx1"/>
          </a:fontRef>
        </p:style>
      </p:cxnSp>
      <p:sp>
        <p:nvSpPr>
          <p:cNvPr id="13" name="TextBox 12"/>
          <p:cNvSpPr txBox="1"/>
          <p:nvPr/>
        </p:nvSpPr>
        <p:spPr>
          <a:xfrm>
            <a:off x="6838707" y="2862130"/>
            <a:ext cx="2777733" cy="2062103"/>
          </a:xfrm>
          <a:prstGeom prst="rect">
            <a:avLst/>
          </a:prstGeom>
          <a:noFill/>
        </p:spPr>
        <p:txBody>
          <a:bodyPr wrap="square" rtlCol="0">
            <a:spAutoFit/>
          </a:bodyPr>
          <a:lstStyle/>
          <a:p>
            <a:pPr marL="177800" indent="-177800">
              <a:buFont typeface="Arial" panose="020B0604020202020204" pitchFamily="34" charset="0"/>
              <a:buChar char="•"/>
            </a:pPr>
            <a:r>
              <a:rPr lang="en-GB" sz="1600" dirty="0" smtClean="0">
                <a:solidFill>
                  <a:schemeClr val="tx1"/>
                </a:solidFill>
                <a:latin typeface="Franklin Gothic Book" panose="020B0503020102020204" pitchFamily="34" charset="0"/>
              </a:rPr>
              <a:t>Development equity</a:t>
            </a:r>
          </a:p>
          <a:p>
            <a:pPr marL="177800" indent="-177800">
              <a:buFont typeface="Arial" panose="020B0604020202020204" pitchFamily="34" charset="0"/>
              <a:buChar char="•"/>
            </a:pPr>
            <a:r>
              <a:rPr lang="en-GB" sz="1600" dirty="0" smtClean="0">
                <a:solidFill>
                  <a:schemeClr val="tx1"/>
                </a:solidFill>
                <a:latin typeface="Franklin Gothic Book" panose="020B0503020102020204" pitchFamily="34" charset="0"/>
              </a:rPr>
              <a:t>Mezzanine</a:t>
            </a:r>
          </a:p>
          <a:p>
            <a:pPr marL="177800" indent="-177800">
              <a:buFont typeface="Arial" panose="020B0604020202020204" pitchFamily="34" charset="0"/>
              <a:buChar char="•"/>
            </a:pPr>
            <a:r>
              <a:rPr lang="en-GB" sz="1600" dirty="0" smtClean="0">
                <a:solidFill>
                  <a:schemeClr val="tx1"/>
                </a:solidFill>
                <a:latin typeface="Franklin Gothic Book" panose="020B0503020102020204" pitchFamily="34" charset="0"/>
              </a:rPr>
              <a:t>Project finance</a:t>
            </a:r>
          </a:p>
          <a:p>
            <a:pPr marL="177800" indent="-177800">
              <a:buFont typeface="Arial" panose="020B0604020202020204" pitchFamily="34" charset="0"/>
              <a:buChar char="•"/>
            </a:pPr>
            <a:r>
              <a:rPr lang="en-GB" sz="1600" dirty="0" smtClean="0">
                <a:solidFill>
                  <a:schemeClr val="tx1"/>
                </a:solidFill>
                <a:latin typeface="Franklin Gothic Book" panose="020B0503020102020204" pitchFamily="34" charset="0"/>
              </a:rPr>
              <a:t>Corporate loan</a:t>
            </a:r>
          </a:p>
          <a:p>
            <a:pPr marL="177800" indent="-177800">
              <a:buFont typeface="Arial" panose="020B0604020202020204" pitchFamily="34" charset="0"/>
              <a:buChar char="•"/>
            </a:pPr>
            <a:r>
              <a:rPr lang="en-GB" sz="1600" dirty="0" smtClean="0">
                <a:solidFill>
                  <a:schemeClr val="tx1"/>
                </a:solidFill>
                <a:latin typeface="Franklin Gothic Book" panose="020B0503020102020204" pitchFamily="34" charset="0"/>
              </a:rPr>
              <a:t>Equity</a:t>
            </a:r>
          </a:p>
          <a:p>
            <a:pPr marL="177800" indent="-177800">
              <a:buFont typeface="Arial" panose="020B0604020202020204" pitchFamily="34" charset="0"/>
              <a:buChar char="•"/>
            </a:pPr>
            <a:r>
              <a:rPr lang="en-US" sz="1600" dirty="0" smtClean="0">
                <a:solidFill>
                  <a:schemeClr val="tx1"/>
                </a:solidFill>
                <a:latin typeface="Franklin Gothic Book" panose="020B0503020102020204" pitchFamily="34" charset="0"/>
              </a:rPr>
              <a:t>RE Frameworks</a:t>
            </a:r>
          </a:p>
          <a:p>
            <a:pPr marL="177800" indent="-177800">
              <a:buFont typeface="Arial" panose="020B0604020202020204" pitchFamily="34" charset="0"/>
              <a:buChar char="•"/>
            </a:pPr>
            <a:r>
              <a:rPr lang="en-US" sz="1600" dirty="0" smtClean="0">
                <a:solidFill>
                  <a:schemeClr val="tx1"/>
                </a:solidFill>
                <a:latin typeface="Franklin Gothic Book" panose="020B0503020102020204" pitchFamily="34" charset="0"/>
              </a:rPr>
              <a:t>Small Financing </a:t>
            </a:r>
          </a:p>
          <a:p>
            <a:r>
              <a:rPr lang="en-US" sz="1600" dirty="0">
                <a:solidFill>
                  <a:schemeClr val="tx1"/>
                </a:solidFill>
                <a:latin typeface="Franklin Gothic Book" panose="020B0503020102020204" pitchFamily="34" charset="0"/>
              </a:rPr>
              <a:t> </a:t>
            </a:r>
            <a:r>
              <a:rPr lang="en-US" sz="1600" dirty="0" smtClean="0">
                <a:solidFill>
                  <a:schemeClr val="tx1"/>
                </a:solidFill>
                <a:latin typeface="Franklin Gothic Book" panose="020B0503020102020204" pitchFamily="34" charset="0"/>
              </a:rPr>
              <a:t>   Facilities</a:t>
            </a:r>
            <a:endParaRPr lang="en-GB" sz="1600" dirty="0" smtClean="0">
              <a:solidFill>
                <a:schemeClr val="tx1"/>
              </a:solidFill>
              <a:latin typeface="Franklin Gothic Book" panose="020B0503020102020204" pitchFamily="34" charset="0"/>
            </a:endParaRPr>
          </a:p>
        </p:txBody>
      </p:sp>
      <p:cxnSp>
        <p:nvCxnSpPr>
          <p:cNvPr id="14" name="Straight Connector 13"/>
          <p:cNvCxnSpPr/>
          <p:nvPr/>
        </p:nvCxnSpPr>
        <p:spPr>
          <a:xfrm flipH="1">
            <a:off x="5661072" y="4943171"/>
            <a:ext cx="3245756" cy="0"/>
          </a:xfrm>
          <a:prstGeom prst="line">
            <a:avLst/>
          </a:prstGeom>
          <a:ln w="12700">
            <a:solidFill>
              <a:schemeClr val="accent1"/>
            </a:solidFill>
            <a:tailEnd type="none"/>
          </a:ln>
          <a:effectLst/>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flipV="1">
            <a:off x="8906828" y="4450080"/>
            <a:ext cx="0" cy="493091"/>
          </a:xfrm>
          <a:prstGeom prst="line">
            <a:avLst/>
          </a:prstGeom>
          <a:ln w="12700">
            <a:solidFill>
              <a:schemeClr val="accent1"/>
            </a:solidFill>
            <a:tailEnd type="none"/>
          </a:ln>
          <a:effectLst/>
        </p:spPr>
        <p:style>
          <a:lnRef idx="2">
            <a:schemeClr val="accent1"/>
          </a:lnRef>
          <a:fillRef idx="0">
            <a:schemeClr val="accent1"/>
          </a:fillRef>
          <a:effectRef idx="1">
            <a:schemeClr val="accent1"/>
          </a:effectRef>
          <a:fontRef idx="minor">
            <a:schemeClr val="tx1"/>
          </a:fontRef>
        </p:style>
      </p:cxnSp>
      <p:sp>
        <p:nvSpPr>
          <p:cNvPr id="22" name="TextBox 21"/>
          <p:cNvSpPr txBox="1"/>
          <p:nvPr/>
        </p:nvSpPr>
        <p:spPr>
          <a:xfrm>
            <a:off x="579120" y="5001443"/>
            <a:ext cx="2965132" cy="830997"/>
          </a:xfrm>
          <a:prstGeom prst="rect">
            <a:avLst/>
          </a:prstGeom>
          <a:noFill/>
        </p:spPr>
        <p:txBody>
          <a:bodyPr wrap="square" rtlCol="0">
            <a:spAutoFit/>
          </a:bodyPr>
          <a:lstStyle/>
          <a:p>
            <a:pPr marL="177800" indent="-177800">
              <a:buFont typeface="Arial" panose="020B0604020202020204" pitchFamily="34" charset="0"/>
              <a:buChar char="•"/>
            </a:pPr>
            <a:r>
              <a:rPr lang="en-GB" sz="1600" dirty="0">
                <a:solidFill>
                  <a:schemeClr val="tx1"/>
                </a:solidFill>
                <a:latin typeface="Franklin Gothic Book" panose="020B0503020102020204" pitchFamily="34" charset="0"/>
              </a:rPr>
              <a:t>PPA drafting</a:t>
            </a:r>
          </a:p>
          <a:p>
            <a:pPr marL="177800" indent="-177800">
              <a:buFont typeface="Arial" panose="020B0604020202020204" pitchFamily="34" charset="0"/>
              <a:buChar char="•"/>
            </a:pPr>
            <a:r>
              <a:rPr lang="en-GB" sz="1600" dirty="0">
                <a:solidFill>
                  <a:schemeClr val="tx1"/>
                </a:solidFill>
                <a:latin typeface="Franklin Gothic Book" panose="020B0503020102020204" pitchFamily="34" charset="0"/>
              </a:rPr>
              <a:t>Grid absorption studies</a:t>
            </a:r>
          </a:p>
          <a:p>
            <a:pPr marL="177800" indent="-177800">
              <a:buFont typeface="Arial" panose="020B0604020202020204" pitchFamily="34" charset="0"/>
              <a:buChar char="•"/>
            </a:pPr>
            <a:r>
              <a:rPr lang="en-GB" sz="1600" dirty="0" smtClean="0">
                <a:solidFill>
                  <a:schemeClr val="tx1"/>
                </a:solidFill>
                <a:latin typeface="Franklin Gothic Book" panose="020B0503020102020204" pitchFamily="34" charset="0"/>
              </a:rPr>
              <a:t>Regulatory frameworks</a:t>
            </a:r>
          </a:p>
        </p:txBody>
      </p:sp>
      <p:cxnSp>
        <p:nvCxnSpPr>
          <p:cNvPr id="24" name="Straight Connector 23"/>
          <p:cNvCxnSpPr/>
          <p:nvPr/>
        </p:nvCxnSpPr>
        <p:spPr>
          <a:xfrm flipH="1">
            <a:off x="3055620" y="4320540"/>
            <a:ext cx="15240" cy="1518285"/>
          </a:xfrm>
          <a:prstGeom prst="line">
            <a:avLst/>
          </a:prstGeom>
          <a:ln w="12700">
            <a:solidFill>
              <a:schemeClr val="accent1"/>
            </a:solidFill>
            <a:tailEnd type="none"/>
          </a:ln>
          <a:effectLst/>
        </p:spPr>
        <p:style>
          <a:lnRef idx="2">
            <a:schemeClr val="accent1"/>
          </a:lnRef>
          <a:fillRef idx="0">
            <a:schemeClr val="accent1"/>
          </a:fillRef>
          <a:effectRef idx="1">
            <a:schemeClr val="accent1"/>
          </a:effectRef>
          <a:fontRef idx="minor">
            <a:schemeClr val="tx1"/>
          </a:fontRef>
        </p:style>
      </p:cxnSp>
      <p:cxnSp>
        <p:nvCxnSpPr>
          <p:cNvPr id="28" name="Straight Connector 27"/>
          <p:cNvCxnSpPr/>
          <p:nvPr/>
        </p:nvCxnSpPr>
        <p:spPr>
          <a:xfrm flipH="1">
            <a:off x="1250950" y="5838825"/>
            <a:ext cx="1804670" cy="0"/>
          </a:xfrm>
          <a:prstGeom prst="line">
            <a:avLst/>
          </a:prstGeom>
          <a:ln w="12700">
            <a:solidFill>
              <a:schemeClr val="accent1"/>
            </a:solidFill>
            <a:tailEnd type="none"/>
          </a:ln>
          <a:effectLst/>
        </p:spPr>
        <p:style>
          <a:lnRef idx="2">
            <a:schemeClr val="accent1"/>
          </a:lnRef>
          <a:fillRef idx="0">
            <a:schemeClr val="accent1"/>
          </a:fillRef>
          <a:effectRef idx="1">
            <a:schemeClr val="accent1"/>
          </a:effectRef>
          <a:fontRef idx="minor">
            <a:schemeClr val="tx1"/>
          </a:fontRef>
        </p:style>
      </p:cxnSp>
      <p:sp>
        <p:nvSpPr>
          <p:cNvPr id="16" name="Slide Number Placeholder 6"/>
          <p:cNvSpPr>
            <a:spLocks noGrp="1"/>
          </p:cNvSpPr>
          <p:nvPr>
            <p:ph type="sldNum" sz="quarter" idx="4294967295"/>
          </p:nvPr>
        </p:nvSpPr>
        <p:spPr>
          <a:xfrm>
            <a:off x="8279567" y="6480000"/>
            <a:ext cx="360002" cy="378000"/>
          </a:xfrm>
          <a:prstGeom prst="rect">
            <a:avLst/>
          </a:prstGeom>
        </p:spPr>
        <p:txBody>
          <a:bodyPr/>
          <a:lstStyle/>
          <a:p>
            <a:fld id="{71F9F866-B438-9445-8D9F-1F8FF6608833}" type="slidenum">
              <a:rPr lang="en-GB" sz="800" smtClean="0">
                <a:solidFill>
                  <a:schemeClr val="accent1"/>
                </a:solidFill>
                <a:latin typeface="Franklin Gothic Book" panose="020B0503020102020204" pitchFamily="34" charset="0"/>
              </a:rPr>
              <a:pPr/>
              <a:t>3</a:t>
            </a:fld>
            <a:endParaRPr lang="en-GB" sz="800" dirty="0">
              <a:solidFill>
                <a:schemeClr val="accent1"/>
              </a:solidFill>
              <a:latin typeface="Franklin Gothic Book" panose="020B0503020102020204" pitchFamily="34" charset="0"/>
            </a:endParaRPr>
          </a:p>
        </p:txBody>
      </p:sp>
    </p:spTree>
    <p:extLst>
      <p:ext uri="{BB962C8B-B14F-4D97-AF65-F5344CB8AC3E}">
        <p14:creationId xmlns:p14="http://schemas.microsoft.com/office/powerpoint/2010/main" val="121085525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98449" y="257175"/>
            <a:ext cx="6391275" cy="635000"/>
          </a:xfrm>
        </p:spPr>
        <p:txBody>
          <a:bodyPr>
            <a:normAutofit fontScale="90000"/>
          </a:bodyPr>
          <a:lstStyle/>
          <a:p>
            <a:r>
              <a:rPr lang="en-GB" dirty="0" smtClean="0"/>
              <a:t>EBRD has been supporting countries on the transition to renewable energy auctions</a:t>
            </a:r>
            <a:endParaRPr lang="en-GB" dirty="0"/>
          </a:p>
        </p:txBody>
      </p:sp>
      <p:sp>
        <p:nvSpPr>
          <p:cNvPr id="4" name="Text Placeholder 3"/>
          <p:cNvSpPr>
            <a:spLocks noGrp="1"/>
          </p:cNvSpPr>
          <p:nvPr>
            <p:ph type="body" sz="half" idx="2"/>
          </p:nvPr>
        </p:nvSpPr>
        <p:spPr>
          <a:xfrm>
            <a:off x="298449" y="1387300"/>
            <a:ext cx="4694465" cy="5092700"/>
          </a:xfrm>
        </p:spPr>
        <p:txBody>
          <a:bodyPr/>
          <a:lstStyle/>
          <a:p>
            <a:r>
              <a:rPr lang="en-GB" sz="1600" dirty="0" smtClean="0"/>
              <a:t>Joint EBRD and Energy Community Secretariat Policy </a:t>
            </a:r>
            <a:r>
              <a:rPr lang="en-GB" sz="1600" b="1" dirty="0" smtClean="0"/>
              <a:t>Guidelines on Competitive Selection and Support for Renewable Energy</a:t>
            </a:r>
            <a:r>
              <a:rPr lang="en-GB" sz="1600" dirty="0" smtClean="0"/>
              <a:t>, prepared in collaboration with IRENA. </a:t>
            </a:r>
          </a:p>
          <a:p>
            <a:r>
              <a:rPr lang="en-GB" sz="1600" dirty="0" smtClean="0"/>
              <a:t>These </a:t>
            </a:r>
            <a:r>
              <a:rPr lang="en-GB" sz="1600" dirty="0"/>
              <a:t>Guidelines are divided into four broad areas – namely:</a:t>
            </a:r>
          </a:p>
          <a:p>
            <a:r>
              <a:rPr lang="en-GB" sz="1600" dirty="0"/>
              <a:t>(1) the overall framework for the competitive process;</a:t>
            </a:r>
          </a:p>
          <a:p>
            <a:r>
              <a:rPr lang="en-GB" sz="1600" dirty="0"/>
              <a:t>(2) choices relating to what is being procured;</a:t>
            </a:r>
          </a:p>
          <a:p>
            <a:r>
              <a:rPr lang="en-GB" sz="1600" dirty="0"/>
              <a:t>(3) choices relating to the selection process; and</a:t>
            </a:r>
          </a:p>
          <a:p>
            <a:r>
              <a:rPr lang="en-GB" sz="1600" dirty="0"/>
              <a:t>(4) the </a:t>
            </a:r>
            <a:r>
              <a:rPr lang="en-GB" sz="1600" dirty="0" smtClean="0"/>
              <a:t>mechanism </a:t>
            </a:r>
            <a:r>
              <a:rPr lang="en-GB" sz="1600" dirty="0"/>
              <a:t>for the delivery of RE support</a:t>
            </a:r>
            <a:r>
              <a:rPr lang="en-GB" sz="1600" dirty="0" smtClean="0"/>
              <a:t>.</a:t>
            </a:r>
          </a:p>
          <a:p>
            <a:r>
              <a:rPr lang="en-GB" sz="1600" b="1" dirty="0" smtClean="0"/>
              <a:t>Underpins EBRD technical assistance to policy makers</a:t>
            </a:r>
          </a:p>
          <a:p>
            <a:r>
              <a:rPr lang="en-GB" sz="1600" dirty="0" smtClean="0"/>
              <a:t>Planned and ongoing assistance on auction design and/or implementation in: Albania, Egypt, </a:t>
            </a:r>
            <a:r>
              <a:rPr lang="en-GB" sz="1600" dirty="0" smtClean="0"/>
              <a:t>North </a:t>
            </a:r>
            <a:r>
              <a:rPr lang="en-GB" sz="1600" dirty="0" smtClean="0"/>
              <a:t>Macedonia</a:t>
            </a:r>
            <a:r>
              <a:rPr lang="en-GB" sz="1600" dirty="0"/>
              <a:t>, </a:t>
            </a:r>
            <a:r>
              <a:rPr lang="en-GB" sz="1600" dirty="0" smtClean="0"/>
              <a:t>Lebanon, Moldova</a:t>
            </a:r>
            <a:r>
              <a:rPr lang="en-GB" sz="1600" dirty="0"/>
              <a:t>, Mongolia</a:t>
            </a:r>
            <a:r>
              <a:rPr lang="en-GB" sz="1600" dirty="0" smtClean="0"/>
              <a:t>, Serbia, </a:t>
            </a:r>
            <a:r>
              <a:rPr lang="en-GB" sz="1600" dirty="0" smtClean="0"/>
              <a:t>and Turkey.</a:t>
            </a:r>
            <a:endParaRPr lang="en-GB" sz="1600" dirty="0"/>
          </a:p>
        </p:txBody>
      </p:sp>
      <p:sp>
        <p:nvSpPr>
          <p:cNvPr id="5" name="Slide Number Placeholder 4"/>
          <p:cNvSpPr>
            <a:spLocks noGrp="1"/>
          </p:cNvSpPr>
          <p:nvPr>
            <p:ph type="sldNum" sz="quarter" idx="11"/>
          </p:nvPr>
        </p:nvSpPr>
        <p:spPr/>
        <p:txBody>
          <a:bodyPr/>
          <a:lstStyle/>
          <a:p>
            <a:pPr>
              <a:defRPr/>
            </a:pPr>
            <a:fld id="{EE0464FD-0DF1-4A78-B504-BE02029833BA}" type="slidenum">
              <a:rPr lang="en-GB" smtClean="0"/>
              <a:pPr>
                <a:defRPr/>
              </a:pPr>
              <a:t>4</a:t>
            </a:fld>
            <a:endParaRPr lang="en-GB" dirty="0"/>
          </a:p>
        </p:txBody>
      </p:sp>
      <p:pic>
        <p:nvPicPr>
          <p:cNvPr id="1026"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16788" t="12546" r="36183"/>
          <a:stretch/>
        </p:blipFill>
        <p:spPr bwMode="auto">
          <a:xfrm>
            <a:off x="5301283" y="1271184"/>
            <a:ext cx="3494374" cy="499510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83338340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ate Placeholder 2"/>
          <p:cNvSpPr>
            <a:spLocks noGrp="1"/>
          </p:cNvSpPr>
          <p:nvPr>
            <p:ph type="dt" sz="half" idx="2"/>
          </p:nvPr>
        </p:nvSpPr>
        <p:spPr/>
        <p:txBody>
          <a:bodyPr/>
          <a:lstStyle/>
          <a:p>
            <a:fld id="{4AC23DB2-FB1A-4E43-8F6F-8E1E5CEC6EBA}" type="datetime3">
              <a:rPr lang="en-GB" smtClean="0"/>
              <a:t>20 February, 2019</a:t>
            </a:fld>
            <a:endParaRPr lang="en-GB" dirty="0"/>
          </a:p>
        </p:txBody>
      </p:sp>
      <p:sp>
        <p:nvSpPr>
          <p:cNvPr id="9" name="Rectangle 3"/>
          <p:cNvSpPr txBox="1">
            <a:spLocks noChangeArrowheads="1"/>
          </p:cNvSpPr>
          <p:nvPr/>
        </p:nvSpPr>
        <p:spPr>
          <a:xfrm>
            <a:off x="260349" y="1080001"/>
            <a:ext cx="5718031" cy="5311274"/>
          </a:xfrm>
          <a:prstGeom prst="rect">
            <a:avLst/>
          </a:prstGeom>
        </p:spPr>
        <p:txBody>
          <a:bodyPr numCol="1" anchor="t" anchorCtr="0"/>
          <a:lstStyle>
            <a:lvl1pPr marL="0" indent="0" algn="l" rtl="0" eaLnBrk="0" fontAlgn="base" hangingPunct="0">
              <a:lnSpc>
                <a:spcPct val="100000"/>
              </a:lnSpc>
              <a:spcBef>
                <a:spcPts val="0"/>
              </a:spcBef>
              <a:spcAft>
                <a:spcPts val="1200"/>
              </a:spcAft>
              <a:buClrTx/>
              <a:buFontTx/>
              <a:buNone/>
              <a:defRPr lang="en-US" sz="2000" kern="1200" smtClean="0">
                <a:solidFill>
                  <a:srgbClr val="58595B"/>
                </a:solidFill>
                <a:latin typeface="Franklin Gothic Book"/>
                <a:ea typeface="ＭＳ Ｐゴシック" charset="0"/>
                <a:cs typeface="Franklin Gothic Book"/>
              </a:defRPr>
            </a:lvl1pPr>
            <a:lvl2pPr marL="179388" marR="0" indent="-179388" algn="l" defTabSz="914400" rtl="0" eaLnBrk="0" fontAlgn="base" latinLnBrk="0" hangingPunct="0">
              <a:lnSpc>
                <a:spcPct val="100000"/>
              </a:lnSpc>
              <a:spcBef>
                <a:spcPts val="0"/>
              </a:spcBef>
              <a:spcAft>
                <a:spcPts val="1200"/>
              </a:spcAft>
              <a:buClr>
                <a:srgbClr val="00539B"/>
              </a:buClr>
              <a:buSzTx/>
              <a:buFont typeface="Arial" charset="0"/>
              <a:buChar char="•"/>
              <a:tabLst/>
              <a:defRPr lang="en-US" sz="2000" kern="1200" smtClean="0">
                <a:solidFill>
                  <a:srgbClr val="58595B"/>
                </a:solidFill>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lang="en-US" sz="2000" kern="1200" smtClean="0">
                <a:solidFill>
                  <a:srgbClr val="58595B"/>
                </a:solidFill>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1200"/>
              </a:spcAft>
              <a:buClrTx/>
              <a:buSzTx/>
              <a:buFont typeface="Arial" panose="020B0604020202020204" pitchFamily="34" charset="0"/>
              <a:buChar char="‒"/>
              <a:tabLst/>
              <a:defRPr lang="en-US" sz="2000" kern="1200" baseline="0" smtClean="0">
                <a:solidFill>
                  <a:srgbClr val="58595B"/>
                </a:solidFill>
                <a:latin typeface="Franklin Gothic Book"/>
                <a:ea typeface="Franklin Gothic Book"/>
                <a:cs typeface="Franklin Gothic Book"/>
              </a:defRPr>
            </a:lvl4pPr>
            <a:lvl5pPr marL="2057400" indent="0" algn="l" rtl="0" eaLnBrk="0" fontAlgn="base" hangingPunct="0">
              <a:lnSpc>
                <a:spcPct val="100000"/>
              </a:lnSpc>
              <a:spcBef>
                <a:spcPts val="0"/>
              </a:spcBef>
              <a:spcAft>
                <a:spcPts val="1200"/>
              </a:spcAft>
              <a:buFont typeface="Arial" charset="0"/>
              <a:buNone/>
              <a:defRPr sz="1200" kern="1200">
                <a:solidFill>
                  <a:srgbClr val="929395"/>
                </a:solidFill>
                <a:latin typeface="Arial" pitchFamily="34" charset="0"/>
                <a:ea typeface="Arial" charset="0"/>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285750" indent="-285750">
              <a:buFont typeface="Wingdings" panose="05000000000000000000" pitchFamily="2" charset="2"/>
              <a:buChar char="Ø"/>
            </a:pPr>
            <a:r>
              <a:rPr lang="en-GB" altLang="en-US" sz="1800" b="1" dirty="0" smtClean="0">
                <a:solidFill>
                  <a:schemeClr val="accent1"/>
                </a:solidFill>
                <a:latin typeface="+mj-lt"/>
              </a:rPr>
              <a:t>Good for consumers</a:t>
            </a:r>
          </a:p>
          <a:p>
            <a:pPr lvl="3">
              <a:spcAft>
                <a:spcPts val="0"/>
              </a:spcAft>
              <a:buFont typeface="Arial" panose="020B0604020202020204" pitchFamily="34" charset="0"/>
              <a:buChar char="•"/>
            </a:pPr>
            <a:r>
              <a:rPr lang="en-GB" altLang="en-US" sz="1800" i="1" dirty="0" smtClean="0">
                <a:latin typeface="+mj-lt"/>
              </a:rPr>
              <a:t>energy </a:t>
            </a:r>
            <a:r>
              <a:rPr lang="en-GB" altLang="en-US" sz="1800" i="1" dirty="0">
                <a:latin typeface="+mj-lt"/>
              </a:rPr>
              <a:t>at the lowest </a:t>
            </a:r>
            <a:r>
              <a:rPr lang="en-GB" altLang="en-US" sz="1800" i="1" dirty="0" smtClean="0">
                <a:latin typeface="+mj-lt"/>
              </a:rPr>
              <a:t>price</a:t>
            </a:r>
          </a:p>
          <a:p>
            <a:pPr lvl="3">
              <a:spcAft>
                <a:spcPts val="0"/>
              </a:spcAft>
              <a:buFont typeface="Arial" panose="020B0604020202020204" pitchFamily="34" charset="0"/>
              <a:buChar char="•"/>
            </a:pPr>
            <a:endParaRPr lang="en-GB" altLang="en-US" sz="1800" i="1" dirty="0" smtClean="0">
              <a:latin typeface="+mj-lt"/>
            </a:endParaRPr>
          </a:p>
          <a:p>
            <a:pPr lvl="3">
              <a:spcAft>
                <a:spcPts val="0"/>
              </a:spcAft>
              <a:buFont typeface="Arial" panose="020B0604020202020204" pitchFamily="34" charset="0"/>
              <a:buChar char="•"/>
            </a:pPr>
            <a:endParaRPr lang="en-GB" altLang="en-US" sz="1800" i="1" dirty="0" smtClean="0">
              <a:latin typeface="+mj-lt"/>
            </a:endParaRPr>
          </a:p>
          <a:p>
            <a:pPr lvl="3">
              <a:spcAft>
                <a:spcPts val="0"/>
              </a:spcAft>
              <a:buFont typeface="Arial" panose="020B0604020202020204" pitchFamily="34" charset="0"/>
              <a:buChar char="•"/>
            </a:pPr>
            <a:endParaRPr lang="en-GB" altLang="en-US" sz="1800" i="1" dirty="0">
              <a:latin typeface="+mj-lt"/>
            </a:endParaRPr>
          </a:p>
          <a:p>
            <a:pPr marL="285138" lvl="1" indent="-285750">
              <a:buFont typeface="Wingdings" panose="05000000000000000000" pitchFamily="2" charset="2"/>
              <a:buChar char="Ø"/>
            </a:pPr>
            <a:r>
              <a:rPr lang="en-GB" altLang="en-US" sz="1800" b="1" dirty="0" smtClean="0">
                <a:solidFill>
                  <a:schemeClr val="accent1"/>
                </a:solidFill>
                <a:latin typeface="+mj-lt"/>
                <a:ea typeface="ＭＳ Ｐゴシック" charset="0"/>
              </a:rPr>
              <a:t>Good </a:t>
            </a:r>
            <a:r>
              <a:rPr lang="en-GB" altLang="en-US" sz="1800" b="1" dirty="0">
                <a:solidFill>
                  <a:schemeClr val="accent1"/>
                </a:solidFill>
                <a:latin typeface="+mj-lt"/>
                <a:ea typeface="ＭＳ Ｐゴシック" charset="0"/>
              </a:rPr>
              <a:t>for the </a:t>
            </a:r>
            <a:r>
              <a:rPr lang="en-GB" altLang="en-US" sz="1800" b="1" dirty="0" smtClean="0">
                <a:solidFill>
                  <a:schemeClr val="accent1"/>
                </a:solidFill>
                <a:latin typeface="+mj-lt"/>
                <a:ea typeface="ＭＳ Ｐゴシック" charset="0"/>
              </a:rPr>
              <a:t>authorities</a:t>
            </a:r>
          </a:p>
          <a:p>
            <a:pPr lvl="3">
              <a:spcAft>
                <a:spcPts val="0"/>
              </a:spcAft>
              <a:buFont typeface="Arial" panose="020B0604020202020204" pitchFamily="34" charset="0"/>
              <a:buChar char="•"/>
            </a:pPr>
            <a:r>
              <a:rPr lang="en-GB" altLang="en-US" sz="1800" i="1" dirty="0">
                <a:latin typeface="+mj-lt"/>
              </a:rPr>
              <a:t>transparent and objective selection process and price determination</a:t>
            </a:r>
          </a:p>
          <a:p>
            <a:pPr lvl="3">
              <a:spcAft>
                <a:spcPts val="0"/>
              </a:spcAft>
              <a:buFont typeface="Arial" panose="020B0604020202020204" pitchFamily="34" charset="0"/>
              <a:buChar char="•"/>
            </a:pPr>
            <a:r>
              <a:rPr lang="en-GB" altLang="en-US" sz="1800" i="1" dirty="0">
                <a:latin typeface="+mj-lt"/>
              </a:rPr>
              <a:t>control over budget, timing and </a:t>
            </a:r>
            <a:r>
              <a:rPr lang="en-GB" altLang="en-US" sz="1800" i="1" dirty="0" smtClean="0">
                <a:latin typeface="+mj-lt"/>
              </a:rPr>
              <a:t>location</a:t>
            </a:r>
          </a:p>
          <a:p>
            <a:pPr lvl="3">
              <a:spcAft>
                <a:spcPts val="0"/>
              </a:spcAft>
              <a:buFont typeface="Arial" panose="020B0604020202020204" pitchFamily="34" charset="0"/>
              <a:buChar char="•"/>
            </a:pPr>
            <a:endParaRPr lang="en-GB" altLang="en-US" sz="1800" i="1" dirty="0">
              <a:latin typeface="+mj-lt"/>
            </a:endParaRPr>
          </a:p>
          <a:p>
            <a:pPr lvl="3">
              <a:spcAft>
                <a:spcPts val="0"/>
              </a:spcAft>
              <a:buFont typeface="Arial" panose="020B0604020202020204" pitchFamily="34" charset="0"/>
              <a:buChar char="•"/>
            </a:pPr>
            <a:endParaRPr lang="en-GB" altLang="en-US" sz="1800" i="1" dirty="0">
              <a:latin typeface="+mj-lt"/>
            </a:endParaRPr>
          </a:p>
          <a:p>
            <a:pPr marL="285750" indent="-285750">
              <a:spcBef>
                <a:spcPts val="1200"/>
              </a:spcBef>
              <a:buFont typeface="Wingdings" panose="05000000000000000000" pitchFamily="2" charset="2"/>
              <a:buChar char="Ø"/>
            </a:pPr>
            <a:r>
              <a:rPr lang="en-US" altLang="en-US" sz="1800" b="1" dirty="0" smtClean="0">
                <a:solidFill>
                  <a:schemeClr val="accent1"/>
                </a:solidFill>
                <a:latin typeface="+mj-lt"/>
              </a:rPr>
              <a:t>Good for industry</a:t>
            </a:r>
            <a:endParaRPr lang="en-US" altLang="en-US" sz="1800" b="1" dirty="0">
              <a:solidFill>
                <a:schemeClr val="accent1"/>
              </a:solidFill>
              <a:latin typeface="+mj-lt"/>
            </a:endParaRPr>
          </a:p>
          <a:p>
            <a:pPr lvl="3">
              <a:spcAft>
                <a:spcPts val="0"/>
              </a:spcAft>
              <a:buFont typeface="Arial" panose="020B0604020202020204" pitchFamily="34" charset="0"/>
              <a:buChar char="•"/>
            </a:pPr>
            <a:r>
              <a:rPr lang="en-US" altLang="en-US" sz="1800" i="1" dirty="0">
                <a:latin typeface="+mj-lt"/>
              </a:rPr>
              <a:t>lower regulatory </a:t>
            </a:r>
            <a:r>
              <a:rPr lang="en-US" altLang="en-US" sz="1800" i="1" dirty="0" smtClean="0">
                <a:latin typeface="+mj-lt"/>
              </a:rPr>
              <a:t>risk (is the price “right”?)</a:t>
            </a:r>
          </a:p>
          <a:p>
            <a:pPr lvl="3">
              <a:spcAft>
                <a:spcPts val="0"/>
              </a:spcAft>
              <a:buFont typeface="Arial" panose="020B0604020202020204" pitchFamily="34" charset="0"/>
              <a:buChar char="•"/>
            </a:pPr>
            <a:r>
              <a:rPr lang="en-US" altLang="en-US" sz="1800" i="1" dirty="0" smtClean="0">
                <a:latin typeface="+mj-lt"/>
              </a:rPr>
              <a:t>stable and </a:t>
            </a:r>
            <a:r>
              <a:rPr lang="en-US" altLang="en-US" sz="1800" i="1" dirty="0">
                <a:latin typeface="+mj-lt"/>
              </a:rPr>
              <a:t>long-term high volume </a:t>
            </a:r>
            <a:r>
              <a:rPr lang="en-US" altLang="en-US" sz="1800" i="1" dirty="0" smtClean="0">
                <a:latin typeface="+mj-lt"/>
              </a:rPr>
              <a:t>business</a:t>
            </a:r>
          </a:p>
          <a:p>
            <a:pPr lvl="3">
              <a:spcAft>
                <a:spcPts val="0"/>
              </a:spcAft>
              <a:buFont typeface="Arial" panose="020B0604020202020204" pitchFamily="34" charset="0"/>
              <a:buChar char="•"/>
            </a:pPr>
            <a:endParaRPr lang="en-GB" altLang="en-US" sz="1800" i="1" dirty="0">
              <a:latin typeface="+mj-lt"/>
            </a:endParaRPr>
          </a:p>
        </p:txBody>
      </p:sp>
      <p:sp>
        <p:nvSpPr>
          <p:cNvPr id="5" name="Slide Number Placeholder 4"/>
          <p:cNvSpPr>
            <a:spLocks noGrp="1"/>
          </p:cNvSpPr>
          <p:nvPr>
            <p:ph type="sldNum" sz="quarter" idx="4"/>
          </p:nvPr>
        </p:nvSpPr>
        <p:spPr/>
        <p:txBody>
          <a:bodyPr/>
          <a:lstStyle/>
          <a:p>
            <a:fld id="{71F9F866-B438-9445-8D9F-1F8FF6608833}" type="slidenum">
              <a:rPr lang="en-GB" smtClean="0"/>
              <a:pPr/>
              <a:t>5</a:t>
            </a:fld>
            <a:endParaRPr lang="en-GB" dirty="0"/>
          </a:p>
        </p:txBody>
      </p:sp>
      <p:sp>
        <p:nvSpPr>
          <p:cNvPr id="7" name="Title 18"/>
          <p:cNvSpPr txBox="1">
            <a:spLocks/>
          </p:cNvSpPr>
          <p:nvPr/>
        </p:nvSpPr>
        <p:spPr>
          <a:xfrm>
            <a:off x="146756" y="0"/>
            <a:ext cx="7620000" cy="1080000"/>
          </a:xfrm>
          <a:prstGeom prst="rect">
            <a:avLst/>
          </a:prstGeom>
        </p:spPr>
        <p:txBody>
          <a:bodyPr vert="horz" lIns="0" tIns="0" rIns="0" bIns="0" rtlCol="0" anchor="ctr">
            <a:normAutofit/>
          </a:bodyPr>
          <a:lstStyle>
            <a:lvl1pPr algn="l" rtl="0" eaLnBrk="1" fontAlgn="base" hangingPunct="1">
              <a:spcBef>
                <a:spcPct val="0"/>
              </a:spcBef>
              <a:spcAft>
                <a:spcPct val="0"/>
              </a:spcAft>
              <a:defRPr sz="2800" b="0" i="0" kern="1200">
                <a:solidFill>
                  <a:schemeClr val="accent1"/>
                </a:solidFill>
                <a:latin typeface="Bodoni MT" panose="02070603080606020203" pitchFamily="18" charset="0"/>
                <a:ea typeface="ＭＳ Ｐゴシック" charset="0"/>
                <a:cs typeface="Bodoni MT" panose="02070603080606020203" pitchFamily="18" charset="0"/>
              </a:defRPr>
            </a:lvl1pPr>
            <a:lvl2pPr algn="l" rtl="0" eaLnBrk="1" fontAlgn="base" hangingPunct="1">
              <a:spcBef>
                <a:spcPct val="0"/>
              </a:spcBef>
              <a:spcAft>
                <a:spcPct val="0"/>
              </a:spcAft>
              <a:defRPr sz="2800">
                <a:solidFill>
                  <a:schemeClr val="bg1"/>
                </a:solidFill>
                <a:latin typeface="Arial" charset="0"/>
                <a:ea typeface="ＭＳ Ｐゴシック" charset="0"/>
                <a:cs typeface="Arial" charset="0"/>
              </a:defRPr>
            </a:lvl2pPr>
            <a:lvl3pPr algn="l" rtl="0" eaLnBrk="1" fontAlgn="base" hangingPunct="1">
              <a:spcBef>
                <a:spcPct val="0"/>
              </a:spcBef>
              <a:spcAft>
                <a:spcPct val="0"/>
              </a:spcAft>
              <a:defRPr sz="2800">
                <a:solidFill>
                  <a:schemeClr val="bg1"/>
                </a:solidFill>
                <a:latin typeface="Arial" charset="0"/>
                <a:ea typeface="ＭＳ Ｐゴシック" charset="0"/>
                <a:cs typeface="Arial" charset="0"/>
              </a:defRPr>
            </a:lvl3pPr>
            <a:lvl4pPr algn="l" rtl="0" eaLnBrk="1" fontAlgn="base" hangingPunct="1">
              <a:spcBef>
                <a:spcPct val="0"/>
              </a:spcBef>
              <a:spcAft>
                <a:spcPct val="0"/>
              </a:spcAft>
              <a:defRPr sz="2800">
                <a:solidFill>
                  <a:schemeClr val="bg1"/>
                </a:solidFill>
                <a:latin typeface="Arial" charset="0"/>
                <a:ea typeface="ＭＳ Ｐゴシック" charset="0"/>
                <a:cs typeface="Arial" charset="0"/>
              </a:defRPr>
            </a:lvl4pPr>
            <a:lvl5pPr algn="l" rtl="0" eaLnBrk="1" fontAlgn="base" hangingPunct="1">
              <a:spcBef>
                <a:spcPct val="0"/>
              </a:spcBef>
              <a:spcAft>
                <a:spcPct val="0"/>
              </a:spcAft>
              <a:defRPr sz="2800">
                <a:solidFill>
                  <a:schemeClr val="bg1"/>
                </a:solidFill>
                <a:latin typeface="Arial" charset="0"/>
                <a:ea typeface="ＭＳ Ｐゴシック" charset="0"/>
                <a:cs typeface="Arial" charset="0"/>
              </a:defRPr>
            </a:lvl5pPr>
            <a:lvl6pPr marL="457200" algn="l" rtl="0" eaLnBrk="1" fontAlgn="base" hangingPunct="1">
              <a:spcBef>
                <a:spcPct val="0"/>
              </a:spcBef>
              <a:spcAft>
                <a:spcPct val="0"/>
              </a:spcAft>
              <a:defRPr sz="2800">
                <a:solidFill>
                  <a:schemeClr val="bg1"/>
                </a:solidFill>
                <a:latin typeface="Arial" charset="0"/>
                <a:cs typeface="Arial" charset="0"/>
              </a:defRPr>
            </a:lvl6pPr>
            <a:lvl7pPr marL="914400" algn="l" rtl="0" eaLnBrk="1" fontAlgn="base" hangingPunct="1">
              <a:spcBef>
                <a:spcPct val="0"/>
              </a:spcBef>
              <a:spcAft>
                <a:spcPct val="0"/>
              </a:spcAft>
              <a:defRPr sz="2800">
                <a:solidFill>
                  <a:schemeClr val="bg1"/>
                </a:solidFill>
                <a:latin typeface="Arial" charset="0"/>
                <a:cs typeface="Arial" charset="0"/>
              </a:defRPr>
            </a:lvl7pPr>
            <a:lvl8pPr marL="1371600" algn="l" rtl="0" eaLnBrk="1" fontAlgn="base" hangingPunct="1">
              <a:spcBef>
                <a:spcPct val="0"/>
              </a:spcBef>
              <a:spcAft>
                <a:spcPct val="0"/>
              </a:spcAft>
              <a:defRPr sz="2800">
                <a:solidFill>
                  <a:schemeClr val="bg1"/>
                </a:solidFill>
                <a:latin typeface="Arial" charset="0"/>
                <a:cs typeface="Arial" charset="0"/>
              </a:defRPr>
            </a:lvl8pPr>
            <a:lvl9pPr marL="1828800" algn="l" rtl="0" eaLnBrk="1" fontAlgn="base" hangingPunct="1">
              <a:spcBef>
                <a:spcPct val="0"/>
              </a:spcBef>
              <a:spcAft>
                <a:spcPct val="0"/>
              </a:spcAft>
              <a:defRPr sz="2800">
                <a:solidFill>
                  <a:schemeClr val="bg1"/>
                </a:solidFill>
                <a:latin typeface="Arial" charset="0"/>
                <a:cs typeface="Arial" charset="0"/>
              </a:defRPr>
            </a:lvl9pPr>
          </a:lstStyle>
          <a:p>
            <a:r>
              <a:rPr lang="en-US" sz="2600" dirty="0" smtClean="0"/>
              <a:t>Why Auctions?</a:t>
            </a:r>
            <a:endParaRPr lang="en-US" sz="2600" dirty="0"/>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911045" y="1283834"/>
            <a:ext cx="1152000" cy="1152000"/>
          </a:xfrm>
          <a:prstGeom prst="rect">
            <a:avLst/>
          </a:prstGeom>
        </p:spPr>
      </p:pic>
      <p:pic>
        <p:nvPicPr>
          <p:cNvPr id="2" name="Picture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57469" y="2853922"/>
            <a:ext cx="1152000" cy="1152000"/>
          </a:xfrm>
          <a:prstGeom prst="rect">
            <a:avLst/>
          </a:prstGeom>
        </p:spPr>
      </p:pic>
      <p:pic>
        <p:nvPicPr>
          <p:cNvPr id="8" name="Picture 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686420" y="2828522"/>
            <a:ext cx="1152000" cy="1152000"/>
          </a:xfrm>
          <a:prstGeom prst="rect">
            <a:avLst/>
          </a:prstGeom>
        </p:spPr>
      </p:pic>
      <p:pic>
        <p:nvPicPr>
          <p:cNvPr id="10" name="Picture 9"/>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911045" y="4715189"/>
            <a:ext cx="1152000" cy="1152000"/>
          </a:xfrm>
          <a:prstGeom prst="rect">
            <a:avLst/>
          </a:prstGeom>
        </p:spPr>
      </p:pic>
    </p:spTree>
    <p:extLst>
      <p:ext uri="{BB962C8B-B14F-4D97-AF65-F5344CB8AC3E}">
        <p14:creationId xmlns:p14="http://schemas.microsoft.com/office/powerpoint/2010/main" val="284240832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ate Placeholder 2"/>
          <p:cNvSpPr>
            <a:spLocks noGrp="1"/>
          </p:cNvSpPr>
          <p:nvPr>
            <p:ph type="dt" sz="half" idx="2"/>
          </p:nvPr>
        </p:nvSpPr>
        <p:spPr/>
        <p:txBody>
          <a:bodyPr/>
          <a:lstStyle/>
          <a:p>
            <a:fld id="{4AC23DB2-FB1A-4E43-8F6F-8E1E5CEC6EBA}" type="datetime3">
              <a:rPr lang="en-GB" smtClean="0"/>
              <a:t>20 February, 2019</a:t>
            </a:fld>
            <a:endParaRPr lang="en-GB" dirty="0"/>
          </a:p>
        </p:txBody>
      </p:sp>
      <p:sp>
        <p:nvSpPr>
          <p:cNvPr id="5" name="Slide Number Placeholder 4"/>
          <p:cNvSpPr>
            <a:spLocks noGrp="1"/>
          </p:cNvSpPr>
          <p:nvPr>
            <p:ph type="sldNum" sz="quarter" idx="4"/>
          </p:nvPr>
        </p:nvSpPr>
        <p:spPr/>
        <p:txBody>
          <a:bodyPr/>
          <a:lstStyle/>
          <a:p>
            <a:fld id="{71F9F866-B438-9445-8D9F-1F8FF6608833}" type="slidenum">
              <a:rPr lang="en-GB" smtClean="0"/>
              <a:pPr/>
              <a:t>6</a:t>
            </a:fld>
            <a:endParaRPr lang="en-GB" dirty="0"/>
          </a:p>
        </p:txBody>
      </p:sp>
      <p:sp>
        <p:nvSpPr>
          <p:cNvPr id="10" name="Title 18"/>
          <p:cNvSpPr txBox="1">
            <a:spLocks/>
          </p:cNvSpPr>
          <p:nvPr/>
        </p:nvSpPr>
        <p:spPr>
          <a:xfrm>
            <a:off x="146756" y="0"/>
            <a:ext cx="7620000" cy="1080000"/>
          </a:xfrm>
          <a:prstGeom prst="rect">
            <a:avLst/>
          </a:prstGeom>
        </p:spPr>
        <p:txBody>
          <a:bodyPr vert="horz" lIns="0" tIns="0" rIns="0" bIns="0" rtlCol="0" anchor="ctr">
            <a:normAutofit/>
          </a:bodyPr>
          <a:lstStyle>
            <a:lvl1pPr algn="l" rtl="0" eaLnBrk="1" fontAlgn="base" hangingPunct="1">
              <a:spcBef>
                <a:spcPct val="0"/>
              </a:spcBef>
              <a:spcAft>
                <a:spcPct val="0"/>
              </a:spcAft>
              <a:defRPr sz="2800" b="0" i="0" kern="1200">
                <a:solidFill>
                  <a:schemeClr val="accent1"/>
                </a:solidFill>
                <a:latin typeface="Bodoni MT" panose="02070603080606020203" pitchFamily="18" charset="0"/>
                <a:ea typeface="ＭＳ Ｐゴシック" charset="0"/>
                <a:cs typeface="Bodoni MT" panose="02070603080606020203" pitchFamily="18" charset="0"/>
              </a:defRPr>
            </a:lvl1pPr>
            <a:lvl2pPr algn="l" rtl="0" eaLnBrk="1" fontAlgn="base" hangingPunct="1">
              <a:spcBef>
                <a:spcPct val="0"/>
              </a:spcBef>
              <a:spcAft>
                <a:spcPct val="0"/>
              </a:spcAft>
              <a:defRPr sz="2800">
                <a:solidFill>
                  <a:schemeClr val="bg1"/>
                </a:solidFill>
                <a:latin typeface="Arial" charset="0"/>
                <a:ea typeface="ＭＳ Ｐゴシック" charset="0"/>
                <a:cs typeface="Arial" charset="0"/>
              </a:defRPr>
            </a:lvl2pPr>
            <a:lvl3pPr algn="l" rtl="0" eaLnBrk="1" fontAlgn="base" hangingPunct="1">
              <a:spcBef>
                <a:spcPct val="0"/>
              </a:spcBef>
              <a:spcAft>
                <a:spcPct val="0"/>
              </a:spcAft>
              <a:defRPr sz="2800">
                <a:solidFill>
                  <a:schemeClr val="bg1"/>
                </a:solidFill>
                <a:latin typeface="Arial" charset="0"/>
                <a:ea typeface="ＭＳ Ｐゴシック" charset="0"/>
                <a:cs typeface="Arial" charset="0"/>
              </a:defRPr>
            </a:lvl3pPr>
            <a:lvl4pPr algn="l" rtl="0" eaLnBrk="1" fontAlgn="base" hangingPunct="1">
              <a:spcBef>
                <a:spcPct val="0"/>
              </a:spcBef>
              <a:spcAft>
                <a:spcPct val="0"/>
              </a:spcAft>
              <a:defRPr sz="2800">
                <a:solidFill>
                  <a:schemeClr val="bg1"/>
                </a:solidFill>
                <a:latin typeface="Arial" charset="0"/>
                <a:ea typeface="ＭＳ Ｐゴシック" charset="0"/>
                <a:cs typeface="Arial" charset="0"/>
              </a:defRPr>
            </a:lvl4pPr>
            <a:lvl5pPr algn="l" rtl="0" eaLnBrk="1" fontAlgn="base" hangingPunct="1">
              <a:spcBef>
                <a:spcPct val="0"/>
              </a:spcBef>
              <a:spcAft>
                <a:spcPct val="0"/>
              </a:spcAft>
              <a:defRPr sz="2800">
                <a:solidFill>
                  <a:schemeClr val="bg1"/>
                </a:solidFill>
                <a:latin typeface="Arial" charset="0"/>
                <a:ea typeface="ＭＳ Ｐゴシック" charset="0"/>
                <a:cs typeface="Arial" charset="0"/>
              </a:defRPr>
            </a:lvl5pPr>
            <a:lvl6pPr marL="457200" algn="l" rtl="0" eaLnBrk="1" fontAlgn="base" hangingPunct="1">
              <a:spcBef>
                <a:spcPct val="0"/>
              </a:spcBef>
              <a:spcAft>
                <a:spcPct val="0"/>
              </a:spcAft>
              <a:defRPr sz="2800">
                <a:solidFill>
                  <a:schemeClr val="bg1"/>
                </a:solidFill>
                <a:latin typeface="Arial" charset="0"/>
                <a:cs typeface="Arial" charset="0"/>
              </a:defRPr>
            </a:lvl6pPr>
            <a:lvl7pPr marL="914400" algn="l" rtl="0" eaLnBrk="1" fontAlgn="base" hangingPunct="1">
              <a:spcBef>
                <a:spcPct val="0"/>
              </a:spcBef>
              <a:spcAft>
                <a:spcPct val="0"/>
              </a:spcAft>
              <a:defRPr sz="2800">
                <a:solidFill>
                  <a:schemeClr val="bg1"/>
                </a:solidFill>
                <a:latin typeface="Arial" charset="0"/>
                <a:cs typeface="Arial" charset="0"/>
              </a:defRPr>
            </a:lvl7pPr>
            <a:lvl8pPr marL="1371600" algn="l" rtl="0" eaLnBrk="1" fontAlgn="base" hangingPunct="1">
              <a:spcBef>
                <a:spcPct val="0"/>
              </a:spcBef>
              <a:spcAft>
                <a:spcPct val="0"/>
              </a:spcAft>
              <a:defRPr sz="2800">
                <a:solidFill>
                  <a:schemeClr val="bg1"/>
                </a:solidFill>
                <a:latin typeface="Arial" charset="0"/>
                <a:cs typeface="Arial" charset="0"/>
              </a:defRPr>
            </a:lvl8pPr>
            <a:lvl9pPr marL="1828800" algn="l" rtl="0" eaLnBrk="1" fontAlgn="base" hangingPunct="1">
              <a:spcBef>
                <a:spcPct val="0"/>
              </a:spcBef>
              <a:spcAft>
                <a:spcPct val="0"/>
              </a:spcAft>
              <a:defRPr sz="2800">
                <a:solidFill>
                  <a:schemeClr val="bg1"/>
                </a:solidFill>
                <a:latin typeface="Arial" charset="0"/>
                <a:cs typeface="Arial" charset="0"/>
              </a:defRPr>
            </a:lvl9pPr>
          </a:lstStyle>
          <a:p>
            <a:r>
              <a:rPr lang="en-GB" dirty="0" smtClean="0"/>
              <a:t>Solar </a:t>
            </a:r>
            <a:r>
              <a:rPr lang="en-GB" dirty="0"/>
              <a:t>PV (</a:t>
            </a:r>
            <a:r>
              <a:rPr lang="en-GB" dirty="0" err="1" smtClean="0"/>
              <a:t>USDc</a:t>
            </a:r>
            <a:r>
              <a:rPr lang="en-GB" dirty="0" smtClean="0"/>
              <a:t>/kWh</a:t>
            </a:r>
            <a:r>
              <a:rPr lang="en-GB" dirty="0"/>
              <a:t>)</a:t>
            </a:r>
            <a:endParaRPr lang="en-US" dirty="0"/>
          </a:p>
        </p:txBody>
      </p:sp>
      <p:graphicFrame>
        <p:nvGraphicFramePr>
          <p:cNvPr id="8" name="Chart 7"/>
          <p:cNvGraphicFramePr>
            <a:graphicFrameLocks/>
          </p:cNvGraphicFramePr>
          <p:nvPr>
            <p:extLst/>
          </p:nvPr>
        </p:nvGraphicFramePr>
        <p:xfrm>
          <a:off x="-228600" y="1080000"/>
          <a:ext cx="9372600" cy="518922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45890988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ate Placeholder 2"/>
          <p:cNvSpPr>
            <a:spLocks noGrp="1"/>
          </p:cNvSpPr>
          <p:nvPr>
            <p:ph type="dt" sz="half" idx="2"/>
          </p:nvPr>
        </p:nvSpPr>
        <p:spPr/>
        <p:txBody>
          <a:bodyPr/>
          <a:lstStyle/>
          <a:p>
            <a:fld id="{4AC23DB2-FB1A-4E43-8F6F-8E1E5CEC6EBA}" type="datetime3">
              <a:rPr lang="en-GB" smtClean="0"/>
              <a:t>20 February, 2019</a:t>
            </a:fld>
            <a:endParaRPr lang="en-GB" dirty="0"/>
          </a:p>
        </p:txBody>
      </p:sp>
      <p:sp>
        <p:nvSpPr>
          <p:cNvPr id="5" name="Slide Number Placeholder 4"/>
          <p:cNvSpPr>
            <a:spLocks noGrp="1"/>
          </p:cNvSpPr>
          <p:nvPr>
            <p:ph type="sldNum" sz="quarter" idx="4"/>
          </p:nvPr>
        </p:nvSpPr>
        <p:spPr/>
        <p:txBody>
          <a:bodyPr/>
          <a:lstStyle/>
          <a:p>
            <a:fld id="{71F9F866-B438-9445-8D9F-1F8FF6608833}" type="slidenum">
              <a:rPr lang="en-GB" smtClean="0"/>
              <a:pPr/>
              <a:t>7</a:t>
            </a:fld>
            <a:endParaRPr lang="en-GB" dirty="0"/>
          </a:p>
        </p:txBody>
      </p:sp>
      <p:sp>
        <p:nvSpPr>
          <p:cNvPr id="22" name="Title 18"/>
          <p:cNvSpPr txBox="1">
            <a:spLocks/>
          </p:cNvSpPr>
          <p:nvPr/>
        </p:nvSpPr>
        <p:spPr>
          <a:xfrm>
            <a:off x="146756" y="0"/>
            <a:ext cx="7620000" cy="1080000"/>
          </a:xfrm>
          <a:prstGeom prst="rect">
            <a:avLst/>
          </a:prstGeom>
        </p:spPr>
        <p:txBody>
          <a:bodyPr vert="horz" lIns="0" tIns="0" rIns="0" bIns="0" rtlCol="0" anchor="ctr">
            <a:normAutofit/>
          </a:bodyPr>
          <a:lstStyle>
            <a:lvl1pPr algn="l" rtl="0" eaLnBrk="1" fontAlgn="base" hangingPunct="1">
              <a:spcBef>
                <a:spcPct val="0"/>
              </a:spcBef>
              <a:spcAft>
                <a:spcPct val="0"/>
              </a:spcAft>
              <a:defRPr sz="2800" b="0" i="0" kern="1200">
                <a:solidFill>
                  <a:schemeClr val="accent1"/>
                </a:solidFill>
                <a:latin typeface="Bodoni MT" panose="02070603080606020203" pitchFamily="18" charset="0"/>
                <a:ea typeface="ＭＳ Ｐゴシック" charset="0"/>
                <a:cs typeface="Bodoni MT" panose="02070603080606020203" pitchFamily="18" charset="0"/>
              </a:defRPr>
            </a:lvl1pPr>
            <a:lvl2pPr algn="l" rtl="0" eaLnBrk="1" fontAlgn="base" hangingPunct="1">
              <a:spcBef>
                <a:spcPct val="0"/>
              </a:spcBef>
              <a:spcAft>
                <a:spcPct val="0"/>
              </a:spcAft>
              <a:defRPr sz="2800">
                <a:solidFill>
                  <a:schemeClr val="bg1"/>
                </a:solidFill>
                <a:latin typeface="Arial" charset="0"/>
                <a:ea typeface="ＭＳ Ｐゴシック" charset="0"/>
                <a:cs typeface="Arial" charset="0"/>
              </a:defRPr>
            </a:lvl2pPr>
            <a:lvl3pPr algn="l" rtl="0" eaLnBrk="1" fontAlgn="base" hangingPunct="1">
              <a:spcBef>
                <a:spcPct val="0"/>
              </a:spcBef>
              <a:spcAft>
                <a:spcPct val="0"/>
              </a:spcAft>
              <a:defRPr sz="2800">
                <a:solidFill>
                  <a:schemeClr val="bg1"/>
                </a:solidFill>
                <a:latin typeface="Arial" charset="0"/>
                <a:ea typeface="ＭＳ Ｐゴシック" charset="0"/>
                <a:cs typeface="Arial" charset="0"/>
              </a:defRPr>
            </a:lvl3pPr>
            <a:lvl4pPr algn="l" rtl="0" eaLnBrk="1" fontAlgn="base" hangingPunct="1">
              <a:spcBef>
                <a:spcPct val="0"/>
              </a:spcBef>
              <a:spcAft>
                <a:spcPct val="0"/>
              </a:spcAft>
              <a:defRPr sz="2800">
                <a:solidFill>
                  <a:schemeClr val="bg1"/>
                </a:solidFill>
                <a:latin typeface="Arial" charset="0"/>
                <a:ea typeface="ＭＳ Ｐゴシック" charset="0"/>
                <a:cs typeface="Arial" charset="0"/>
              </a:defRPr>
            </a:lvl4pPr>
            <a:lvl5pPr algn="l" rtl="0" eaLnBrk="1" fontAlgn="base" hangingPunct="1">
              <a:spcBef>
                <a:spcPct val="0"/>
              </a:spcBef>
              <a:spcAft>
                <a:spcPct val="0"/>
              </a:spcAft>
              <a:defRPr sz="2800">
                <a:solidFill>
                  <a:schemeClr val="bg1"/>
                </a:solidFill>
                <a:latin typeface="Arial" charset="0"/>
                <a:ea typeface="ＭＳ Ｐゴシック" charset="0"/>
                <a:cs typeface="Arial" charset="0"/>
              </a:defRPr>
            </a:lvl5pPr>
            <a:lvl6pPr marL="457200" algn="l" rtl="0" eaLnBrk="1" fontAlgn="base" hangingPunct="1">
              <a:spcBef>
                <a:spcPct val="0"/>
              </a:spcBef>
              <a:spcAft>
                <a:spcPct val="0"/>
              </a:spcAft>
              <a:defRPr sz="2800">
                <a:solidFill>
                  <a:schemeClr val="bg1"/>
                </a:solidFill>
                <a:latin typeface="Arial" charset="0"/>
                <a:cs typeface="Arial" charset="0"/>
              </a:defRPr>
            </a:lvl6pPr>
            <a:lvl7pPr marL="914400" algn="l" rtl="0" eaLnBrk="1" fontAlgn="base" hangingPunct="1">
              <a:spcBef>
                <a:spcPct val="0"/>
              </a:spcBef>
              <a:spcAft>
                <a:spcPct val="0"/>
              </a:spcAft>
              <a:defRPr sz="2800">
                <a:solidFill>
                  <a:schemeClr val="bg1"/>
                </a:solidFill>
                <a:latin typeface="Arial" charset="0"/>
                <a:cs typeface="Arial" charset="0"/>
              </a:defRPr>
            </a:lvl7pPr>
            <a:lvl8pPr marL="1371600" algn="l" rtl="0" eaLnBrk="1" fontAlgn="base" hangingPunct="1">
              <a:spcBef>
                <a:spcPct val="0"/>
              </a:spcBef>
              <a:spcAft>
                <a:spcPct val="0"/>
              </a:spcAft>
              <a:defRPr sz="2800">
                <a:solidFill>
                  <a:schemeClr val="bg1"/>
                </a:solidFill>
                <a:latin typeface="Arial" charset="0"/>
                <a:cs typeface="Arial" charset="0"/>
              </a:defRPr>
            </a:lvl8pPr>
            <a:lvl9pPr marL="1828800" algn="l" rtl="0" eaLnBrk="1" fontAlgn="base" hangingPunct="1">
              <a:spcBef>
                <a:spcPct val="0"/>
              </a:spcBef>
              <a:spcAft>
                <a:spcPct val="0"/>
              </a:spcAft>
              <a:defRPr sz="2800">
                <a:solidFill>
                  <a:schemeClr val="bg1"/>
                </a:solidFill>
                <a:latin typeface="Arial" charset="0"/>
                <a:cs typeface="Arial" charset="0"/>
              </a:defRPr>
            </a:lvl9pPr>
          </a:lstStyle>
          <a:p>
            <a:r>
              <a:rPr lang="en-GB" dirty="0" smtClean="0"/>
              <a:t>Onshore Wind (</a:t>
            </a:r>
            <a:r>
              <a:rPr lang="en-GB" dirty="0" err="1" smtClean="0"/>
              <a:t>USDc</a:t>
            </a:r>
            <a:r>
              <a:rPr lang="en-GB" dirty="0" smtClean="0"/>
              <a:t>/kWh</a:t>
            </a:r>
            <a:r>
              <a:rPr lang="en-GB" dirty="0"/>
              <a:t>)</a:t>
            </a:r>
            <a:endParaRPr lang="en-US" dirty="0"/>
          </a:p>
        </p:txBody>
      </p:sp>
      <p:graphicFrame>
        <p:nvGraphicFramePr>
          <p:cNvPr id="38" name="Chart 37"/>
          <p:cNvGraphicFramePr>
            <a:graphicFrameLocks/>
          </p:cNvGraphicFramePr>
          <p:nvPr>
            <p:extLst/>
          </p:nvPr>
        </p:nvGraphicFramePr>
        <p:xfrm>
          <a:off x="581024" y="1194301"/>
          <a:ext cx="7981951" cy="4977899"/>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3734980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ate Placeholder 2"/>
          <p:cNvSpPr>
            <a:spLocks noGrp="1"/>
          </p:cNvSpPr>
          <p:nvPr>
            <p:ph type="dt" sz="half" idx="2"/>
          </p:nvPr>
        </p:nvSpPr>
        <p:spPr/>
        <p:txBody>
          <a:bodyPr/>
          <a:lstStyle/>
          <a:p>
            <a:fld id="{4AC23DB2-FB1A-4E43-8F6F-8E1E5CEC6EBA}" type="datetime3">
              <a:rPr lang="en-GB" smtClean="0"/>
              <a:t>20 February, 2019</a:t>
            </a:fld>
            <a:endParaRPr lang="en-GB" dirty="0"/>
          </a:p>
        </p:txBody>
      </p:sp>
      <p:sp>
        <p:nvSpPr>
          <p:cNvPr id="9" name="Rectangle 3"/>
          <p:cNvSpPr txBox="1">
            <a:spLocks noChangeArrowheads="1"/>
          </p:cNvSpPr>
          <p:nvPr/>
        </p:nvSpPr>
        <p:spPr>
          <a:xfrm>
            <a:off x="260350" y="1287379"/>
            <a:ext cx="8604250" cy="4732413"/>
          </a:xfrm>
          <a:prstGeom prst="rect">
            <a:avLst/>
          </a:prstGeom>
        </p:spPr>
        <p:txBody>
          <a:bodyPr anchor="t"/>
          <a:lstStyle>
            <a:lvl1pPr marL="0" indent="0" algn="l" rtl="0" eaLnBrk="0" fontAlgn="base" hangingPunct="0">
              <a:lnSpc>
                <a:spcPct val="100000"/>
              </a:lnSpc>
              <a:spcBef>
                <a:spcPts val="0"/>
              </a:spcBef>
              <a:spcAft>
                <a:spcPts val="1200"/>
              </a:spcAft>
              <a:buClrTx/>
              <a:buFontTx/>
              <a:buNone/>
              <a:defRPr lang="en-US" sz="2000" kern="1200" smtClean="0">
                <a:solidFill>
                  <a:srgbClr val="58595B"/>
                </a:solidFill>
                <a:latin typeface="Franklin Gothic Book"/>
                <a:ea typeface="ＭＳ Ｐゴシック" charset="0"/>
                <a:cs typeface="Franklin Gothic Book"/>
              </a:defRPr>
            </a:lvl1pPr>
            <a:lvl2pPr marL="179388" marR="0" indent="-179388" algn="l" defTabSz="914400" rtl="0" eaLnBrk="0" fontAlgn="base" latinLnBrk="0" hangingPunct="0">
              <a:lnSpc>
                <a:spcPct val="100000"/>
              </a:lnSpc>
              <a:spcBef>
                <a:spcPts val="0"/>
              </a:spcBef>
              <a:spcAft>
                <a:spcPts val="1200"/>
              </a:spcAft>
              <a:buClr>
                <a:srgbClr val="00539B"/>
              </a:buClr>
              <a:buSzTx/>
              <a:buFont typeface="Arial" charset="0"/>
              <a:buChar char="•"/>
              <a:tabLst/>
              <a:defRPr lang="en-US" sz="2000" kern="1200" smtClean="0">
                <a:solidFill>
                  <a:srgbClr val="58595B"/>
                </a:solidFill>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lang="en-US" sz="2000" kern="1200" smtClean="0">
                <a:solidFill>
                  <a:srgbClr val="58595B"/>
                </a:solidFill>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1200"/>
              </a:spcAft>
              <a:buClrTx/>
              <a:buSzTx/>
              <a:buFont typeface="Arial" panose="020B0604020202020204" pitchFamily="34" charset="0"/>
              <a:buChar char="‒"/>
              <a:tabLst/>
              <a:defRPr lang="en-US" sz="2000" kern="1200" baseline="0" smtClean="0">
                <a:solidFill>
                  <a:srgbClr val="58595B"/>
                </a:solidFill>
                <a:latin typeface="Franklin Gothic Book"/>
                <a:ea typeface="Franklin Gothic Book"/>
                <a:cs typeface="Franklin Gothic Book"/>
              </a:defRPr>
            </a:lvl4pPr>
            <a:lvl5pPr marL="2057400" indent="0" algn="l" rtl="0" eaLnBrk="0" fontAlgn="base" hangingPunct="0">
              <a:lnSpc>
                <a:spcPct val="100000"/>
              </a:lnSpc>
              <a:spcBef>
                <a:spcPts val="0"/>
              </a:spcBef>
              <a:spcAft>
                <a:spcPts val="1200"/>
              </a:spcAft>
              <a:buFont typeface="Arial" charset="0"/>
              <a:buNone/>
              <a:defRPr sz="1200" kern="1200">
                <a:solidFill>
                  <a:srgbClr val="929395"/>
                </a:solidFill>
                <a:latin typeface="Arial" pitchFamily="34" charset="0"/>
                <a:ea typeface="Arial" charset="0"/>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285750" indent="-285750" algn="just">
              <a:spcBef>
                <a:spcPts val="1200"/>
              </a:spcBef>
              <a:buFont typeface="Arial" panose="020B0604020202020204" pitchFamily="34" charset="0"/>
              <a:buChar char="•"/>
            </a:pPr>
            <a:endParaRPr lang="en-GB" altLang="en-US" dirty="0">
              <a:latin typeface="+mj-lt"/>
            </a:endParaRPr>
          </a:p>
        </p:txBody>
      </p:sp>
      <p:sp>
        <p:nvSpPr>
          <p:cNvPr id="5" name="Slide Number Placeholder 4"/>
          <p:cNvSpPr>
            <a:spLocks noGrp="1"/>
          </p:cNvSpPr>
          <p:nvPr>
            <p:ph type="sldNum" sz="quarter" idx="4"/>
          </p:nvPr>
        </p:nvSpPr>
        <p:spPr/>
        <p:txBody>
          <a:bodyPr/>
          <a:lstStyle/>
          <a:p>
            <a:fld id="{71F9F866-B438-9445-8D9F-1F8FF6608833}" type="slidenum">
              <a:rPr lang="en-GB" smtClean="0"/>
              <a:pPr/>
              <a:t>8</a:t>
            </a:fld>
            <a:endParaRPr lang="en-GB" dirty="0"/>
          </a:p>
        </p:txBody>
      </p:sp>
      <p:sp>
        <p:nvSpPr>
          <p:cNvPr id="7" name="Title 18"/>
          <p:cNvSpPr txBox="1">
            <a:spLocks/>
          </p:cNvSpPr>
          <p:nvPr/>
        </p:nvSpPr>
        <p:spPr>
          <a:xfrm>
            <a:off x="146756" y="0"/>
            <a:ext cx="7620000" cy="1080000"/>
          </a:xfrm>
          <a:prstGeom prst="rect">
            <a:avLst/>
          </a:prstGeom>
        </p:spPr>
        <p:txBody>
          <a:bodyPr vert="horz" lIns="0" tIns="0" rIns="0" bIns="0" rtlCol="0" anchor="ctr">
            <a:normAutofit/>
          </a:bodyPr>
          <a:lstStyle>
            <a:lvl1pPr algn="l" rtl="0" eaLnBrk="1" fontAlgn="base" hangingPunct="1">
              <a:spcBef>
                <a:spcPct val="0"/>
              </a:spcBef>
              <a:spcAft>
                <a:spcPct val="0"/>
              </a:spcAft>
              <a:defRPr sz="2800" b="0" i="0" kern="1200">
                <a:solidFill>
                  <a:schemeClr val="accent1"/>
                </a:solidFill>
                <a:latin typeface="Bodoni MT" panose="02070603080606020203" pitchFamily="18" charset="0"/>
                <a:ea typeface="ＭＳ Ｐゴシック" charset="0"/>
                <a:cs typeface="Bodoni MT" panose="02070603080606020203" pitchFamily="18" charset="0"/>
              </a:defRPr>
            </a:lvl1pPr>
            <a:lvl2pPr algn="l" rtl="0" eaLnBrk="1" fontAlgn="base" hangingPunct="1">
              <a:spcBef>
                <a:spcPct val="0"/>
              </a:spcBef>
              <a:spcAft>
                <a:spcPct val="0"/>
              </a:spcAft>
              <a:defRPr sz="2800">
                <a:solidFill>
                  <a:schemeClr val="bg1"/>
                </a:solidFill>
                <a:latin typeface="Arial" charset="0"/>
                <a:ea typeface="ＭＳ Ｐゴシック" charset="0"/>
                <a:cs typeface="Arial" charset="0"/>
              </a:defRPr>
            </a:lvl2pPr>
            <a:lvl3pPr algn="l" rtl="0" eaLnBrk="1" fontAlgn="base" hangingPunct="1">
              <a:spcBef>
                <a:spcPct val="0"/>
              </a:spcBef>
              <a:spcAft>
                <a:spcPct val="0"/>
              </a:spcAft>
              <a:defRPr sz="2800">
                <a:solidFill>
                  <a:schemeClr val="bg1"/>
                </a:solidFill>
                <a:latin typeface="Arial" charset="0"/>
                <a:ea typeface="ＭＳ Ｐゴシック" charset="0"/>
                <a:cs typeface="Arial" charset="0"/>
              </a:defRPr>
            </a:lvl3pPr>
            <a:lvl4pPr algn="l" rtl="0" eaLnBrk="1" fontAlgn="base" hangingPunct="1">
              <a:spcBef>
                <a:spcPct val="0"/>
              </a:spcBef>
              <a:spcAft>
                <a:spcPct val="0"/>
              </a:spcAft>
              <a:defRPr sz="2800">
                <a:solidFill>
                  <a:schemeClr val="bg1"/>
                </a:solidFill>
                <a:latin typeface="Arial" charset="0"/>
                <a:ea typeface="ＭＳ Ｐゴシック" charset="0"/>
                <a:cs typeface="Arial" charset="0"/>
              </a:defRPr>
            </a:lvl4pPr>
            <a:lvl5pPr algn="l" rtl="0" eaLnBrk="1" fontAlgn="base" hangingPunct="1">
              <a:spcBef>
                <a:spcPct val="0"/>
              </a:spcBef>
              <a:spcAft>
                <a:spcPct val="0"/>
              </a:spcAft>
              <a:defRPr sz="2800">
                <a:solidFill>
                  <a:schemeClr val="bg1"/>
                </a:solidFill>
                <a:latin typeface="Arial" charset="0"/>
                <a:ea typeface="ＭＳ Ｐゴシック" charset="0"/>
                <a:cs typeface="Arial" charset="0"/>
              </a:defRPr>
            </a:lvl5pPr>
            <a:lvl6pPr marL="457200" algn="l" rtl="0" eaLnBrk="1" fontAlgn="base" hangingPunct="1">
              <a:spcBef>
                <a:spcPct val="0"/>
              </a:spcBef>
              <a:spcAft>
                <a:spcPct val="0"/>
              </a:spcAft>
              <a:defRPr sz="2800">
                <a:solidFill>
                  <a:schemeClr val="bg1"/>
                </a:solidFill>
                <a:latin typeface="Arial" charset="0"/>
                <a:cs typeface="Arial" charset="0"/>
              </a:defRPr>
            </a:lvl6pPr>
            <a:lvl7pPr marL="914400" algn="l" rtl="0" eaLnBrk="1" fontAlgn="base" hangingPunct="1">
              <a:spcBef>
                <a:spcPct val="0"/>
              </a:spcBef>
              <a:spcAft>
                <a:spcPct val="0"/>
              </a:spcAft>
              <a:defRPr sz="2800">
                <a:solidFill>
                  <a:schemeClr val="bg1"/>
                </a:solidFill>
                <a:latin typeface="Arial" charset="0"/>
                <a:cs typeface="Arial" charset="0"/>
              </a:defRPr>
            </a:lvl7pPr>
            <a:lvl8pPr marL="1371600" algn="l" rtl="0" eaLnBrk="1" fontAlgn="base" hangingPunct="1">
              <a:spcBef>
                <a:spcPct val="0"/>
              </a:spcBef>
              <a:spcAft>
                <a:spcPct val="0"/>
              </a:spcAft>
              <a:defRPr sz="2800">
                <a:solidFill>
                  <a:schemeClr val="bg1"/>
                </a:solidFill>
                <a:latin typeface="Arial" charset="0"/>
                <a:cs typeface="Arial" charset="0"/>
              </a:defRPr>
            </a:lvl8pPr>
            <a:lvl9pPr marL="1828800" algn="l" rtl="0" eaLnBrk="1" fontAlgn="base" hangingPunct="1">
              <a:spcBef>
                <a:spcPct val="0"/>
              </a:spcBef>
              <a:spcAft>
                <a:spcPct val="0"/>
              </a:spcAft>
              <a:defRPr sz="2800">
                <a:solidFill>
                  <a:schemeClr val="bg1"/>
                </a:solidFill>
                <a:latin typeface="Arial" charset="0"/>
                <a:cs typeface="Arial" charset="0"/>
              </a:defRPr>
            </a:lvl9pPr>
          </a:lstStyle>
          <a:p>
            <a:r>
              <a:rPr lang="en-US" sz="2600" dirty="0" smtClean="0"/>
              <a:t>Four key elements</a:t>
            </a:r>
            <a:endParaRPr lang="en-US" sz="2600" dirty="0"/>
          </a:p>
        </p:txBody>
      </p:sp>
      <p:graphicFrame>
        <p:nvGraphicFramePr>
          <p:cNvPr id="2" name="Diagram 1"/>
          <p:cNvGraphicFramePr/>
          <p:nvPr>
            <p:extLst>
              <p:ext uri="{D42A27DB-BD31-4B8C-83A1-F6EECF244321}">
                <p14:modId xmlns:p14="http://schemas.microsoft.com/office/powerpoint/2010/main" val="4242542290"/>
              </p:ext>
            </p:extLst>
          </p:nvPr>
        </p:nvGraphicFramePr>
        <p:xfrm>
          <a:off x="214490" y="1140178"/>
          <a:ext cx="8717844" cy="531724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6299982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ate Placeholder 2"/>
          <p:cNvSpPr>
            <a:spLocks noGrp="1"/>
          </p:cNvSpPr>
          <p:nvPr>
            <p:ph type="dt" sz="half" idx="2"/>
          </p:nvPr>
        </p:nvSpPr>
        <p:spPr/>
        <p:txBody>
          <a:bodyPr/>
          <a:lstStyle/>
          <a:p>
            <a:fld id="{4AC23DB2-FB1A-4E43-8F6F-8E1E5CEC6EBA}" type="datetime3">
              <a:rPr lang="en-GB" smtClean="0"/>
              <a:t>20 February, 2019</a:t>
            </a:fld>
            <a:endParaRPr lang="en-GB" dirty="0"/>
          </a:p>
        </p:txBody>
      </p:sp>
      <p:sp>
        <p:nvSpPr>
          <p:cNvPr id="9" name="Rectangle 3"/>
          <p:cNvSpPr txBox="1">
            <a:spLocks noChangeArrowheads="1"/>
          </p:cNvSpPr>
          <p:nvPr/>
        </p:nvSpPr>
        <p:spPr>
          <a:xfrm>
            <a:off x="260350" y="1287379"/>
            <a:ext cx="8604250" cy="4732413"/>
          </a:xfrm>
          <a:prstGeom prst="rect">
            <a:avLst/>
          </a:prstGeom>
        </p:spPr>
        <p:txBody>
          <a:bodyPr anchor="t"/>
          <a:lstStyle>
            <a:lvl1pPr marL="0" indent="0" algn="l" rtl="0" eaLnBrk="0" fontAlgn="base" hangingPunct="0">
              <a:lnSpc>
                <a:spcPct val="100000"/>
              </a:lnSpc>
              <a:spcBef>
                <a:spcPts val="0"/>
              </a:spcBef>
              <a:spcAft>
                <a:spcPts val="1200"/>
              </a:spcAft>
              <a:buClrTx/>
              <a:buFontTx/>
              <a:buNone/>
              <a:defRPr lang="en-US" sz="2000" kern="1200" smtClean="0">
                <a:solidFill>
                  <a:srgbClr val="58595B"/>
                </a:solidFill>
                <a:latin typeface="Franklin Gothic Book"/>
                <a:ea typeface="ＭＳ Ｐゴシック" charset="0"/>
                <a:cs typeface="Franklin Gothic Book"/>
              </a:defRPr>
            </a:lvl1pPr>
            <a:lvl2pPr marL="179388" marR="0" indent="-179388" algn="l" defTabSz="914400" rtl="0" eaLnBrk="0" fontAlgn="base" latinLnBrk="0" hangingPunct="0">
              <a:lnSpc>
                <a:spcPct val="100000"/>
              </a:lnSpc>
              <a:spcBef>
                <a:spcPts val="0"/>
              </a:spcBef>
              <a:spcAft>
                <a:spcPts val="1200"/>
              </a:spcAft>
              <a:buClr>
                <a:srgbClr val="00539B"/>
              </a:buClr>
              <a:buSzTx/>
              <a:buFont typeface="Arial" charset="0"/>
              <a:buChar char="•"/>
              <a:tabLst/>
              <a:defRPr lang="en-US" sz="2000" kern="1200" smtClean="0">
                <a:solidFill>
                  <a:srgbClr val="58595B"/>
                </a:solidFill>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lang="en-US" sz="2000" kern="1200" smtClean="0">
                <a:solidFill>
                  <a:srgbClr val="58595B"/>
                </a:solidFill>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1200"/>
              </a:spcAft>
              <a:buClrTx/>
              <a:buSzTx/>
              <a:buFont typeface="Arial" panose="020B0604020202020204" pitchFamily="34" charset="0"/>
              <a:buChar char="‒"/>
              <a:tabLst/>
              <a:defRPr lang="en-US" sz="2000" kern="1200" baseline="0" smtClean="0">
                <a:solidFill>
                  <a:srgbClr val="58595B"/>
                </a:solidFill>
                <a:latin typeface="Franklin Gothic Book"/>
                <a:ea typeface="Franklin Gothic Book"/>
                <a:cs typeface="Franklin Gothic Book"/>
              </a:defRPr>
            </a:lvl4pPr>
            <a:lvl5pPr marL="2057400" indent="0" algn="l" rtl="0" eaLnBrk="0" fontAlgn="base" hangingPunct="0">
              <a:lnSpc>
                <a:spcPct val="100000"/>
              </a:lnSpc>
              <a:spcBef>
                <a:spcPts val="0"/>
              </a:spcBef>
              <a:spcAft>
                <a:spcPts val="1200"/>
              </a:spcAft>
              <a:buFont typeface="Arial" charset="0"/>
              <a:buNone/>
              <a:defRPr sz="1200" kern="1200">
                <a:solidFill>
                  <a:srgbClr val="929395"/>
                </a:solidFill>
                <a:latin typeface="Arial" pitchFamily="34" charset="0"/>
                <a:ea typeface="Arial" charset="0"/>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285750" indent="-285750" algn="just">
              <a:spcBef>
                <a:spcPts val="1200"/>
              </a:spcBef>
              <a:buFont typeface="Arial" panose="020B0604020202020204" pitchFamily="34" charset="0"/>
              <a:buChar char="•"/>
            </a:pPr>
            <a:endParaRPr lang="en-GB" altLang="en-US" dirty="0">
              <a:latin typeface="+mj-lt"/>
            </a:endParaRPr>
          </a:p>
        </p:txBody>
      </p:sp>
      <p:sp>
        <p:nvSpPr>
          <p:cNvPr id="5" name="Slide Number Placeholder 4"/>
          <p:cNvSpPr>
            <a:spLocks noGrp="1"/>
          </p:cNvSpPr>
          <p:nvPr>
            <p:ph type="sldNum" sz="quarter" idx="4"/>
          </p:nvPr>
        </p:nvSpPr>
        <p:spPr/>
        <p:txBody>
          <a:bodyPr/>
          <a:lstStyle/>
          <a:p>
            <a:fld id="{71F9F866-B438-9445-8D9F-1F8FF6608833}" type="slidenum">
              <a:rPr lang="en-GB" smtClean="0"/>
              <a:pPr/>
              <a:t>9</a:t>
            </a:fld>
            <a:endParaRPr lang="en-GB" dirty="0"/>
          </a:p>
        </p:txBody>
      </p:sp>
      <p:sp>
        <p:nvSpPr>
          <p:cNvPr id="7" name="Title 18"/>
          <p:cNvSpPr txBox="1">
            <a:spLocks/>
          </p:cNvSpPr>
          <p:nvPr/>
        </p:nvSpPr>
        <p:spPr>
          <a:xfrm>
            <a:off x="146756" y="0"/>
            <a:ext cx="7620000" cy="1080000"/>
          </a:xfrm>
          <a:prstGeom prst="rect">
            <a:avLst/>
          </a:prstGeom>
        </p:spPr>
        <p:txBody>
          <a:bodyPr vert="horz" lIns="0" tIns="0" rIns="0" bIns="0" rtlCol="0" anchor="ctr">
            <a:normAutofit/>
          </a:bodyPr>
          <a:lstStyle>
            <a:lvl1pPr algn="l" rtl="0" eaLnBrk="1" fontAlgn="base" hangingPunct="1">
              <a:spcBef>
                <a:spcPct val="0"/>
              </a:spcBef>
              <a:spcAft>
                <a:spcPct val="0"/>
              </a:spcAft>
              <a:defRPr sz="2800" b="0" i="0" kern="1200">
                <a:solidFill>
                  <a:schemeClr val="accent1"/>
                </a:solidFill>
                <a:latin typeface="Bodoni MT" panose="02070603080606020203" pitchFamily="18" charset="0"/>
                <a:ea typeface="ＭＳ Ｐゴシック" charset="0"/>
                <a:cs typeface="Bodoni MT" panose="02070603080606020203" pitchFamily="18" charset="0"/>
              </a:defRPr>
            </a:lvl1pPr>
            <a:lvl2pPr algn="l" rtl="0" eaLnBrk="1" fontAlgn="base" hangingPunct="1">
              <a:spcBef>
                <a:spcPct val="0"/>
              </a:spcBef>
              <a:spcAft>
                <a:spcPct val="0"/>
              </a:spcAft>
              <a:defRPr sz="2800">
                <a:solidFill>
                  <a:schemeClr val="bg1"/>
                </a:solidFill>
                <a:latin typeface="Arial" charset="0"/>
                <a:ea typeface="ＭＳ Ｐゴシック" charset="0"/>
                <a:cs typeface="Arial" charset="0"/>
              </a:defRPr>
            </a:lvl2pPr>
            <a:lvl3pPr algn="l" rtl="0" eaLnBrk="1" fontAlgn="base" hangingPunct="1">
              <a:spcBef>
                <a:spcPct val="0"/>
              </a:spcBef>
              <a:spcAft>
                <a:spcPct val="0"/>
              </a:spcAft>
              <a:defRPr sz="2800">
                <a:solidFill>
                  <a:schemeClr val="bg1"/>
                </a:solidFill>
                <a:latin typeface="Arial" charset="0"/>
                <a:ea typeface="ＭＳ Ｐゴシック" charset="0"/>
                <a:cs typeface="Arial" charset="0"/>
              </a:defRPr>
            </a:lvl3pPr>
            <a:lvl4pPr algn="l" rtl="0" eaLnBrk="1" fontAlgn="base" hangingPunct="1">
              <a:spcBef>
                <a:spcPct val="0"/>
              </a:spcBef>
              <a:spcAft>
                <a:spcPct val="0"/>
              </a:spcAft>
              <a:defRPr sz="2800">
                <a:solidFill>
                  <a:schemeClr val="bg1"/>
                </a:solidFill>
                <a:latin typeface="Arial" charset="0"/>
                <a:ea typeface="ＭＳ Ｐゴシック" charset="0"/>
                <a:cs typeface="Arial" charset="0"/>
              </a:defRPr>
            </a:lvl4pPr>
            <a:lvl5pPr algn="l" rtl="0" eaLnBrk="1" fontAlgn="base" hangingPunct="1">
              <a:spcBef>
                <a:spcPct val="0"/>
              </a:spcBef>
              <a:spcAft>
                <a:spcPct val="0"/>
              </a:spcAft>
              <a:defRPr sz="2800">
                <a:solidFill>
                  <a:schemeClr val="bg1"/>
                </a:solidFill>
                <a:latin typeface="Arial" charset="0"/>
                <a:ea typeface="ＭＳ Ｐゴシック" charset="0"/>
                <a:cs typeface="Arial" charset="0"/>
              </a:defRPr>
            </a:lvl5pPr>
            <a:lvl6pPr marL="457200" algn="l" rtl="0" eaLnBrk="1" fontAlgn="base" hangingPunct="1">
              <a:spcBef>
                <a:spcPct val="0"/>
              </a:spcBef>
              <a:spcAft>
                <a:spcPct val="0"/>
              </a:spcAft>
              <a:defRPr sz="2800">
                <a:solidFill>
                  <a:schemeClr val="bg1"/>
                </a:solidFill>
                <a:latin typeface="Arial" charset="0"/>
                <a:cs typeface="Arial" charset="0"/>
              </a:defRPr>
            </a:lvl6pPr>
            <a:lvl7pPr marL="914400" algn="l" rtl="0" eaLnBrk="1" fontAlgn="base" hangingPunct="1">
              <a:spcBef>
                <a:spcPct val="0"/>
              </a:spcBef>
              <a:spcAft>
                <a:spcPct val="0"/>
              </a:spcAft>
              <a:defRPr sz="2800">
                <a:solidFill>
                  <a:schemeClr val="bg1"/>
                </a:solidFill>
                <a:latin typeface="Arial" charset="0"/>
                <a:cs typeface="Arial" charset="0"/>
              </a:defRPr>
            </a:lvl7pPr>
            <a:lvl8pPr marL="1371600" algn="l" rtl="0" eaLnBrk="1" fontAlgn="base" hangingPunct="1">
              <a:spcBef>
                <a:spcPct val="0"/>
              </a:spcBef>
              <a:spcAft>
                <a:spcPct val="0"/>
              </a:spcAft>
              <a:defRPr sz="2800">
                <a:solidFill>
                  <a:schemeClr val="bg1"/>
                </a:solidFill>
                <a:latin typeface="Arial" charset="0"/>
                <a:cs typeface="Arial" charset="0"/>
              </a:defRPr>
            </a:lvl8pPr>
            <a:lvl9pPr marL="1828800" algn="l" rtl="0" eaLnBrk="1" fontAlgn="base" hangingPunct="1">
              <a:spcBef>
                <a:spcPct val="0"/>
              </a:spcBef>
              <a:spcAft>
                <a:spcPct val="0"/>
              </a:spcAft>
              <a:defRPr sz="2800">
                <a:solidFill>
                  <a:schemeClr val="bg1"/>
                </a:solidFill>
                <a:latin typeface="Arial" charset="0"/>
                <a:cs typeface="Arial" charset="0"/>
              </a:defRPr>
            </a:lvl9pPr>
          </a:lstStyle>
          <a:p>
            <a:r>
              <a:rPr lang="en-US" sz="2600" dirty="0" smtClean="0"/>
              <a:t>A supportive policy framework is needed alongside well-designed auctions</a:t>
            </a:r>
            <a:endParaRPr lang="en-US" sz="2600" dirty="0"/>
          </a:p>
        </p:txBody>
      </p:sp>
      <p:graphicFrame>
        <p:nvGraphicFramePr>
          <p:cNvPr id="4" name="Diagram 3"/>
          <p:cNvGraphicFramePr/>
          <p:nvPr>
            <p:extLst>
              <p:ext uri="{D42A27DB-BD31-4B8C-83A1-F6EECF244321}">
                <p14:modId xmlns:p14="http://schemas.microsoft.com/office/powerpoint/2010/main" val="2766621179"/>
              </p:ext>
            </p:extLst>
          </p:nvPr>
        </p:nvGraphicFramePr>
        <p:xfrm>
          <a:off x="85796" y="1427381"/>
          <a:ext cx="8864600" cy="479979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908914510"/>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10.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100.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101.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102.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103.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104.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105.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106.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107.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108.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109.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11.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110.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111.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112.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113.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114.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115.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116.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117.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118.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119.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12.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120.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121.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122.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123.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124.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125.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126.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127.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128.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129.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13.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130.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131.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132.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133.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134.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135.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136.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137.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138.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139.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14.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140.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141.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142.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143.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144.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145.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146.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147.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148.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149.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15.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150.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151.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152.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153.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154.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155.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156.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157.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158.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159.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16.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160.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161.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162.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163.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164.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165.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166.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167.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168.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169.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17.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170.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171.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172.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173.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174.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175.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176.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177.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178.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179.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18.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180.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181.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182.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183.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184.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185.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186.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187.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188.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189.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19.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190.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191.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192.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193.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194.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195.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196.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197.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198.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199.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2.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20.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200.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201.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202.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203.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204.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205.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206.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207.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208.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209.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21.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210.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211.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212.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213.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214.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215.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216.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217.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218.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219.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22.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220.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221.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222.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223.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224.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225.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226.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227.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228.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229.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23.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230.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231.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232.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233.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234.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235.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24.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25.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26.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27.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28.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29.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3.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30.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31.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32.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33.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34.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35.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36.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37.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38.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39.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4.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40.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41.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42.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43.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44.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45.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46.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47.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48.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49.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5.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50.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51.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52.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53.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54.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55.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56.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57.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58.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59.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6.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60.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61.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62.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63.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64.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65.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66.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67.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68.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69.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7.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70.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71.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72.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73.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74.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75.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76.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77.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78.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79.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8.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80.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81.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82.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83.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84.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85.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86.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87.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88.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89.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9.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90.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91.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92.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93.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94.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95.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96.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97.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98.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99.xml><?xml version="1.0" encoding="utf-8"?>
<p:tagLst xmlns:a="http://schemas.openxmlformats.org/drawingml/2006/main" xmlns:r="http://schemas.openxmlformats.org/officeDocument/2006/relationships" xmlns:p="http://schemas.openxmlformats.org/presentationml/2006/main">
  <p:tag name="BJHEADERFOOTERLABEL" val="TRUE"/>
</p:tagLst>
</file>

<file path=ppt/theme/theme1.xml><?xml version="1.0" encoding="utf-8"?>
<a:theme xmlns:a="http://schemas.openxmlformats.org/drawingml/2006/main" name="template-english-4.3">
  <a:themeElements>
    <a:clrScheme name="EBRD colours">
      <a:dk1>
        <a:srgbClr val="58595B"/>
      </a:dk1>
      <a:lt1>
        <a:srgbClr val="FFFFFF"/>
      </a:lt1>
      <a:dk2>
        <a:srgbClr val="0079C1"/>
      </a:dk2>
      <a:lt2>
        <a:srgbClr val="7EA6D7"/>
      </a:lt2>
      <a:accent1>
        <a:srgbClr val="00539B"/>
      </a:accent1>
      <a:accent2>
        <a:srgbClr val="00AE9E"/>
      </a:accent2>
      <a:accent3>
        <a:srgbClr val="0079C1"/>
      </a:accent3>
      <a:accent4>
        <a:srgbClr val="7EA6D7"/>
      </a:accent4>
      <a:accent5>
        <a:srgbClr val="00747A"/>
      </a:accent5>
      <a:accent6>
        <a:srgbClr val="000000"/>
      </a:accent6>
      <a:hlink>
        <a:srgbClr val="00539B"/>
      </a:hlink>
      <a:folHlink>
        <a:srgbClr val="0079C1"/>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effectLst/>
      </a:spPr>
      <a:bodyPr rtlCol="0" anchor="t"/>
      <a:lstStyle>
        <a:defPPr>
          <a:spcAft>
            <a:spcPts val="600"/>
          </a:spcAft>
          <a:defRPr dirty="0" smtClean="0"/>
        </a:defPPr>
      </a:lstStyle>
      <a:style>
        <a:lnRef idx="1">
          <a:schemeClr val="accent1"/>
        </a:lnRef>
        <a:fillRef idx="3">
          <a:schemeClr val="accent1"/>
        </a:fillRef>
        <a:effectRef idx="2">
          <a:schemeClr val="accent1"/>
        </a:effectRef>
        <a:fontRef idx="minor">
          <a:schemeClr val="lt1"/>
        </a:fontRef>
      </a:style>
    </a:spDef>
    <a:lnDef>
      <a:spPr>
        <a:ln w="6350">
          <a:solidFill>
            <a:schemeClr val="tx1"/>
          </a:solidFill>
          <a:tailEnd type="arrow"/>
        </a:ln>
        <a:effectLst/>
      </a:spPr>
      <a:bodyPr/>
      <a:lstStyle/>
      <a:style>
        <a:lnRef idx="2">
          <a:schemeClr val="accent1"/>
        </a:lnRef>
        <a:fillRef idx="0">
          <a:schemeClr val="accent1"/>
        </a:fillRef>
        <a:effectRef idx="1">
          <a:schemeClr val="accent1"/>
        </a:effectRef>
        <a:fontRef idx="minor">
          <a:schemeClr val="tx1"/>
        </a:fontRef>
      </a:style>
    </a:lnDef>
    <a:txDef>
      <a:spPr>
        <a:noFill/>
      </a:spPr>
      <a:bodyPr wrap="square" rtlCol="0">
        <a:spAutoFit/>
      </a:bodyPr>
      <a:lstStyle>
        <a:defPPr>
          <a:defRPr sz="1400" dirty="0" smtClean="0">
            <a:solidFill>
              <a:schemeClr val="bg1">
                <a:lumMod val="50000"/>
              </a:schemeClr>
            </a:solidFill>
          </a:defRPr>
        </a:defPPr>
      </a:lstStyle>
    </a:txDef>
  </a:objectDefaults>
  <a:extraClrSchemeLst/>
</a:theme>
</file>

<file path=ppt/theme/theme2.xml><?xml version="1.0" encoding="utf-8"?>
<a:theme xmlns:a="http://schemas.openxmlformats.org/drawingml/2006/main" name="EBRDmain_french">
  <a:themeElements>
    <a:clrScheme name="EBRD colours">
      <a:dk1>
        <a:srgbClr val="58595B"/>
      </a:dk1>
      <a:lt1>
        <a:srgbClr val="FFFFFF"/>
      </a:lt1>
      <a:dk2>
        <a:srgbClr val="0079C1"/>
      </a:dk2>
      <a:lt2>
        <a:srgbClr val="7EA6D7"/>
      </a:lt2>
      <a:accent1>
        <a:srgbClr val="00539B"/>
      </a:accent1>
      <a:accent2>
        <a:srgbClr val="00AE9E"/>
      </a:accent2>
      <a:accent3>
        <a:srgbClr val="0079C1"/>
      </a:accent3>
      <a:accent4>
        <a:srgbClr val="7EA6D7"/>
      </a:accent4>
      <a:accent5>
        <a:srgbClr val="00747A"/>
      </a:accent5>
      <a:accent6>
        <a:srgbClr val="000000"/>
      </a:accent6>
      <a:hlink>
        <a:srgbClr val="00539B"/>
      </a:hlink>
      <a:folHlink>
        <a:srgbClr val="0079C1"/>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effectLst/>
      </a:spPr>
      <a:bodyPr rtlCol="0" anchor="t"/>
      <a:lstStyle>
        <a:defPPr>
          <a:spcAft>
            <a:spcPts val="600"/>
          </a:spcAft>
          <a:defRPr dirty="0" smtClean="0"/>
        </a:defPPr>
      </a:lstStyle>
      <a:style>
        <a:lnRef idx="1">
          <a:schemeClr val="accent1"/>
        </a:lnRef>
        <a:fillRef idx="3">
          <a:schemeClr val="accent1"/>
        </a:fillRef>
        <a:effectRef idx="2">
          <a:schemeClr val="accent1"/>
        </a:effectRef>
        <a:fontRef idx="minor">
          <a:schemeClr val="lt1"/>
        </a:fontRef>
      </a:style>
    </a:spDef>
    <a:lnDef>
      <a:spPr>
        <a:ln w="6350">
          <a:solidFill>
            <a:schemeClr val="tx1"/>
          </a:solidFill>
          <a:tailEnd type="arrow"/>
        </a:ln>
        <a:effectLst/>
      </a:spPr>
      <a:bodyPr/>
      <a:lstStyle/>
      <a:style>
        <a:lnRef idx="2">
          <a:schemeClr val="accent1"/>
        </a:lnRef>
        <a:fillRef idx="0">
          <a:schemeClr val="accent1"/>
        </a:fillRef>
        <a:effectRef idx="1">
          <a:schemeClr val="accent1"/>
        </a:effectRef>
        <a:fontRef idx="minor">
          <a:schemeClr val="tx1"/>
        </a:fontRef>
      </a:style>
    </a:lnDef>
    <a:txDef>
      <a:spPr>
        <a:noFill/>
      </a:spPr>
      <a:bodyPr wrap="square" rtlCol="0">
        <a:spAutoFit/>
      </a:bodyPr>
      <a:lstStyle>
        <a:defPPr>
          <a:defRPr sz="1400" dirty="0" smtClean="0">
            <a:solidFill>
              <a:schemeClr val="bg1">
                <a:lumMod val="50000"/>
              </a:schemeClr>
            </a:solidFill>
          </a:defRPr>
        </a:defPPr>
      </a:lstStyle>
    </a:txDef>
  </a:objectDefaults>
  <a:extraClrSchemeLst/>
</a:theme>
</file>

<file path=ppt/theme/theme3.xml><?xml version="1.0" encoding="utf-8"?>
<a:theme xmlns:a="http://schemas.openxmlformats.org/drawingml/2006/main" name="EBRDmain_german">
  <a:themeElements>
    <a:clrScheme name="EBRD colours">
      <a:dk1>
        <a:srgbClr val="58595B"/>
      </a:dk1>
      <a:lt1>
        <a:srgbClr val="FFFFFF"/>
      </a:lt1>
      <a:dk2>
        <a:srgbClr val="0079C1"/>
      </a:dk2>
      <a:lt2>
        <a:srgbClr val="7EA6D7"/>
      </a:lt2>
      <a:accent1>
        <a:srgbClr val="00539B"/>
      </a:accent1>
      <a:accent2>
        <a:srgbClr val="00AE9E"/>
      </a:accent2>
      <a:accent3>
        <a:srgbClr val="0079C1"/>
      </a:accent3>
      <a:accent4>
        <a:srgbClr val="7EA6D7"/>
      </a:accent4>
      <a:accent5>
        <a:srgbClr val="00747A"/>
      </a:accent5>
      <a:accent6>
        <a:srgbClr val="000000"/>
      </a:accent6>
      <a:hlink>
        <a:srgbClr val="00539B"/>
      </a:hlink>
      <a:folHlink>
        <a:srgbClr val="0079C1"/>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effectLst/>
      </a:spPr>
      <a:bodyPr rtlCol="0" anchor="t"/>
      <a:lstStyle>
        <a:defPPr>
          <a:spcAft>
            <a:spcPts val="600"/>
          </a:spcAft>
          <a:defRPr dirty="0" smtClean="0"/>
        </a:defPPr>
      </a:lstStyle>
      <a:style>
        <a:lnRef idx="1">
          <a:schemeClr val="accent1"/>
        </a:lnRef>
        <a:fillRef idx="3">
          <a:schemeClr val="accent1"/>
        </a:fillRef>
        <a:effectRef idx="2">
          <a:schemeClr val="accent1"/>
        </a:effectRef>
        <a:fontRef idx="minor">
          <a:schemeClr val="lt1"/>
        </a:fontRef>
      </a:style>
    </a:spDef>
    <a:lnDef>
      <a:spPr>
        <a:ln w="6350">
          <a:solidFill>
            <a:schemeClr val="tx1"/>
          </a:solidFill>
          <a:tailEnd type="arrow"/>
        </a:ln>
        <a:effectLst/>
      </a:spPr>
      <a:bodyPr/>
      <a:lstStyle/>
      <a:style>
        <a:lnRef idx="2">
          <a:schemeClr val="accent1"/>
        </a:lnRef>
        <a:fillRef idx="0">
          <a:schemeClr val="accent1"/>
        </a:fillRef>
        <a:effectRef idx="1">
          <a:schemeClr val="accent1"/>
        </a:effectRef>
        <a:fontRef idx="minor">
          <a:schemeClr val="tx1"/>
        </a:fontRef>
      </a:style>
    </a:lnDef>
    <a:txDef>
      <a:spPr>
        <a:noFill/>
      </a:spPr>
      <a:bodyPr wrap="square" rtlCol="0">
        <a:spAutoFit/>
      </a:bodyPr>
      <a:lstStyle>
        <a:defPPr>
          <a:defRPr sz="1400" dirty="0" smtClean="0">
            <a:solidFill>
              <a:schemeClr val="bg1">
                <a:lumMod val="50000"/>
              </a:schemeClr>
            </a:solidFill>
          </a:defRPr>
        </a:defPPr>
      </a:lstStyle>
    </a:txDef>
  </a:objectDefaults>
  <a:extraClrSchemeLst/>
</a:theme>
</file>

<file path=ppt/theme/theme4.xml><?xml version="1.0" encoding="utf-8"?>
<a:theme xmlns:a="http://schemas.openxmlformats.org/drawingml/2006/main" name="EBRDmain_Russian">
  <a:themeElements>
    <a:clrScheme name="EBRD colours">
      <a:dk1>
        <a:srgbClr val="58595B"/>
      </a:dk1>
      <a:lt1>
        <a:srgbClr val="FFFFFF"/>
      </a:lt1>
      <a:dk2>
        <a:srgbClr val="0079C1"/>
      </a:dk2>
      <a:lt2>
        <a:srgbClr val="7EA6D7"/>
      </a:lt2>
      <a:accent1>
        <a:srgbClr val="00539B"/>
      </a:accent1>
      <a:accent2>
        <a:srgbClr val="00AE9E"/>
      </a:accent2>
      <a:accent3>
        <a:srgbClr val="0079C1"/>
      </a:accent3>
      <a:accent4>
        <a:srgbClr val="7EA6D7"/>
      </a:accent4>
      <a:accent5>
        <a:srgbClr val="00747A"/>
      </a:accent5>
      <a:accent6>
        <a:srgbClr val="000000"/>
      </a:accent6>
      <a:hlink>
        <a:srgbClr val="00539B"/>
      </a:hlink>
      <a:folHlink>
        <a:srgbClr val="0079C1"/>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effectLst/>
      </a:spPr>
      <a:bodyPr rtlCol="0" anchor="t"/>
      <a:lstStyle>
        <a:defPPr>
          <a:spcAft>
            <a:spcPts val="600"/>
          </a:spcAft>
          <a:defRPr dirty="0" smtClean="0"/>
        </a:defPPr>
      </a:lstStyle>
      <a:style>
        <a:lnRef idx="1">
          <a:schemeClr val="accent1"/>
        </a:lnRef>
        <a:fillRef idx="3">
          <a:schemeClr val="accent1"/>
        </a:fillRef>
        <a:effectRef idx="2">
          <a:schemeClr val="accent1"/>
        </a:effectRef>
        <a:fontRef idx="minor">
          <a:schemeClr val="lt1"/>
        </a:fontRef>
      </a:style>
    </a:spDef>
    <a:lnDef>
      <a:spPr>
        <a:ln w="6350">
          <a:solidFill>
            <a:schemeClr val="tx1"/>
          </a:solidFill>
          <a:tailEnd type="arrow"/>
        </a:ln>
        <a:effectLst/>
      </a:spPr>
      <a:bodyPr/>
      <a:lstStyle/>
      <a:style>
        <a:lnRef idx="2">
          <a:schemeClr val="accent1"/>
        </a:lnRef>
        <a:fillRef idx="0">
          <a:schemeClr val="accent1"/>
        </a:fillRef>
        <a:effectRef idx="1">
          <a:schemeClr val="accent1"/>
        </a:effectRef>
        <a:fontRef idx="minor">
          <a:schemeClr val="tx1"/>
        </a:fontRef>
      </a:style>
    </a:lnDef>
    <a:txDef>
      <a:spPr>
        <a:noFill/>
      </a:spPr>
      <a:bodyPr wrap="square" rtlCol="0">
        <a:spAutoFit/>
      </a:bodyPr>
      <a:lstStyle>
        <a:defPPr>
          <a:defRPr sz="1400" dirty="0" smtClean="0">
            <a:solidFill>
              <a:schemeClr val="bg1">
                <a:lumMod val="50000"/>
              </a:schemeClr>
            </a:solidFill>
          </a:defRPr>
        </a:defPPr>
      </a:lstStyle>
    </a:txDef>
  </a:objectDefaults>
  <a:extraClrSchemeLst/>
</a:theme>
</file>

<file path=ppt/theme/theme5.xml><?xml version="1.0" encoding="utf-8"?>
<a:theme xmlns:a="http://schemas.openxmlformats.org/drawingml/2006/main" name="Title and section slides">
  <a:themeElements>
    <a:clrScheme name="EBRD colours">
      <a:dk1>
        <a:srgbClr val="58595B"/>
      </a:dk1>
      <a:lt1>
        <a:srgbClr val="FFFFFF"/>
      </a:lt1>
      <a:dk2>
        <a:srgbClr val="0079C1"/>
      </a:dk2>
      <a:lt2>
        <a:srgbClr val="7EA6D7"/>
      </a:lt2>
      <a:accent1>
        <a:srgbClr val="00539B"/>
      </a:accent1>
      <a:accent2>
        <a:srgbClr val="00AE9E"/>
      </a:accent2>
      <a:accent3>
        <a:srgbClr val="0079C1"/>
      </a:accent3>
      <a:accent4>
        <a:srgbClr val="7EA6D7"/>
      </a:accent4>
      <a:accent5>
        <a:srgbClr val="00747A"/>
      </a:accent5>
      <a:accent6>
        <a:srgbClr val="000000"/>
      </a:accent6>
      <a:hlink>
        <a:srgbClr val="00539B"/>
      </a:hlink>
      <a:folHlink>
        <a:srgbClr val="0079C1"/>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effectLst/>
      </a:spPr>
      <a:bodyPr rtlCol="0" anchor="t"/>
      <a:lstStyle>
        <a:defPPr>
          <a:spcAft>
            <a:spcPts val="600"/>
          </a:spcAft>
          <a:defRPr dirty="0" smtClean="0"/>
        </a:defPPr>
      </a:lstStyle>
      <a:style>
        <a:lnRef idx="1">
          <a:schemeClr val="accent1"/>
        </a:lnRef>
        <a:fillRef idx="3">
          <a:schemeClr val="accent1"/>
        </a:fillRef>
        <a:effectRef idx="2">
          <a:schemeClr val="accent1"/>
        </a:effectRef>
        <a:fontRef idx="minor">
          <a:schemeClr val="lt1"/>
        </a:fontRef>
      </a:style>
    </a:spDef>
    <a:lnDef>
      <a:spPr>
        <a:ln w="6350">
          <a:solidFill>
            <a:schemeClr val="tx1"/>
          </a:solidFill>
          <a:tailEnd type="arrow"/>
        </a:ln>
        <a:effectLst/>
      </a:spPr>
      <a:bodyPr/>
      <a:lstStyle/>
      <a:style>
        <a:lnRef idx="2">
          <a:schemeClr val="accent1"/>
        </a:lnRef>
        <a:fillRef idx="0">
          <a:schemeClr val="accent1"/>
        </a:fillRef>
        <a:effectRef idx="1">
          <a:schemeClr val="accent1"/>
        </a:effectRef>
        <a:fontRef idx="minor">
          <a:schemeClr val="tx1"/>
        </a:fontRef>
      </a:style>
    </a:lnDef>
    <a:txDef>
      <a:spPr>
        <a:noFill/>
      </a:spPr>
      <a:bodyPr wrap="square" rtlCol="0">
        <a:spAutoFit/>
      </a:bodyPr>
      <a:lstStyle>
        <a:defPPr>
          <a:defRPr sz="1400" dirty="0" smtClean="0">
            <a:solidFill>
              <a:schemeClr val="bg1">
                <a:lumMod val="50000"/>
              </a:schemeClr>
            </a:solidFill>
          </a:defRPr>
        </a:defPPr>
      </a:lstStyle>
    </a:txDef>
  </a:objectDefaults>
  <a:extraClrSchemeLst/>
</a:theme>
</file>

<file path=ppt/theme/theme6.xml><?xml version="1.0" encoding="utf-8"?>
<a:theme xmlns:a="http://schemas.openxmlformats.org/drawingml/2006/main" name="template-english-4.3-1">
  <a:themeElements>
    <a:clrScheme name="EBRD colours">
      <a:dk1>
        <a:srgbClr val="58595B"/>
      </a:dk1>
      <a:lt1>
        <a:srgbClr val="FFFFFF"/>
      </a:lt1>
      <a:dk2>
        <a:srgbClr val="0079C1"/>
      </a:dk2>
      <a:lt2>
        <a:srgbClr val="7EA6D7"/>
      </a:lt2>
      <a:accent1>
        <a:srgbClr val="00539B"/>
      </a:accent1>
      <a:accent2>
        <a:srgbClr val="00AE9E"/>
      </a:accent2>
      <a:accent3>
        <a:srgbClr val="0079C1"/>
      </a:accent3>
      <a:accent4>
        <a:srgbClr val="7EA6D7"/>
      </a:accent4>
      <a:accent5>
        <a:srgbClr val="00747A"/>
      </a:accent5>
      <a:accent6>
        <a:srgbClr val="000000"/>
      </a:accent6>
      <a:hlink>
        <a:srgbClr val="00539B"/>
      </a:hlink>
      <a:folHlink>
        <a:srgbClr val="0079C1"/>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effectLst/>
      </a:spPr>
      <a:bodyPr rtlCol="0" anchor="t"/>
      <a:lstStyle>
        <a:defPPr>
          <a:spcAft>
            <a:spcPts val="600"/>
          </a:spcAft>
          <a:defRPr dirty="0" smtClean="0"/>
        </a:defPPr>
      </a:lstStyle>
      <a:style>
        <a:lnRef idx="1">
          <a:schemeClr val="accent1"/>
        </a:lnRef>
        <a:fillRef idx="3">
          <a:schemeClr val="accent1"/>
        </a:fillRef>
        <a:effectRef idx="2">
          <a:schemeClr val="accent1"/>
        </a:effectRef>
        <a:fontRef idx="minor">
          <a:schemeClr val="lt1"/>
        </a:fontRef>
      </a:style>
    </a:spDef>
    <a:lnDef>
      <a:spPr>
        <a:ln w="6350">
          <a:solidFill>
            <a:schemeClr val="tx1"/>
          </a:solidFill>
          <a:tailEnd type="arrow"/>
        </a:ln>
        <a:effectLst/>
      </a:spPr>
      <a:bodyPr/>
      <a:lstStyle/>
      <a:style>
        <a:lnRef idx="2">
          <a:schemeClr val="accent1"/>
        </a:lnRef>
        <a:fillRef idx="0">
          <a:schemeClr val="accent1"/>
        </a:fillRef>
        <a:effectRef idx="1">
          <a:schemeClr val="accent1"/>
        </a:effectRef>
        <a:fontRef idx="minor">
          <a:schemeClr val="tx1"/>
        </a:fontRef>
      </a:style>
    </a:lnDef>
    <a:txDef>
      <a:spPr>
        <a:noFill/>
      </a:spPr>
      <a:bodyPr wrap="square" rtlCol="0">
        <a:spAutoFit/>
      </a:bodyPr>
      <a:lstStyle>
        <a:defPPr>
          <a:defRPr sz="1400" dirty="0" smtClean="0">
            <a:solidFill>
              <a:schemeClr val="bg1">
                <a:lumMod val="50000"/>
              </a:schemeClr>
            </a:solidFill>
          </a:defRPr>
        </a:defPPr>
      </a:lstStyle>
    </a:txDef>
  </a:objectDefaults>
  <a:extraClrSchemeLst/>
</a:theme>
</file>

<file path=ppt/theme/theme7.xml><?xml version="1.0" encoding="utf-8"?>
<a:theme xmlns:a="http://schemas.openxmlformats.org/drawingml/2006/main" name="1_template-english-4.3">
  <a:themeElements>
    <a:clrScheme name="EBRD colours">
      <a:dk1>
        <a:srgbClr val="58595B"/>
      </a:dk1>
      <a:lt1>
        <a:srgbClr val="FFFFFF"/>
      </a:lt1>
      <a:dk2>
        <a:srgbClr val="0079C1"/>
      </a:dk2>
      <a:lt2>
        <a:srgbClr val="7EA6D7"/>
      </a:lt2>
      <a:accent1>
        <a:srgbClr val="00539B"/>
      </a:accent1>
      <a:accent2>
        <a:srgbClr val="00AE9E"/>
      </a:accent2>
      <a:accent3>
        <a:srgbClr val="0079C1"/>
      </a:accent3>
      <a:accent4>
        <a:srgbClr val="7EA6D7"/>
      </a:accent4>
      <a:accent5>
        <a:srgbClr val="00747A"/>
      </a:accent5>
      <a:accent6>
        <a:srgbClr val="000000"/>
      </a:accent6>
      <a:hlink>
        <a:srgbClr val="00539B"/>
      </a:hlink>
      <a:folHlink>
        <a:srgbClr val="0079C1"/>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effectLst/>
      </a:spPr>
      <a:bodyPr rtlCol="0" anchor="t"/>
      <a:lstStyle>
        <a:defPPr>
          <a:spcAft>
            <a:spcPts val="600"/>
          </a:spcAft>
          <a:defRPr dirty="0" smtClean="0"/>
        </a:defPPr>
      </a:lstStyle>
      <a:style>
        <a:lnRef idx="1">
          <a:schemeClr val="accent1"/>
        </a:lnRef>
        <a:fillRef idx="3">
          <a:schemeClr val="accent1"/>
        </a:fillRef>
        <a:effectRef idx="2">
          <a:schemeClr val="accent1"/>
        </a:effectRef>
        <a:fontRef idx="minor">
          <a:schemeClr val="lt1"/>
        </a:fontRef>
      </a:style>
    </a:spDef>
    <a:lnDef>
      <a:spPr>
        <a:ln w="25400">
          <a:solidFill>
            <a:schemeClr val="tx1"/>
          </a:solidFill>
          <a:tailEnd type="none"/>
        </a:ln>
        <a:effectLst/>
      </a:spPr>
      <a:bodyPr/>
      <a:lstStyle/>
      <a:style>
        <a:lnRef idx="2">
          <a:schemeClr val="accent1"/>
        </a:lnRef>
        <a:fillRef idx="0">
          <a:schemeClr val="accent1"/>
        </a:fillRef>
        <a:effectRef idx="1">
          <a:schemeClr val="accent1"/>
        </a:effectRef>
        <a:fontRef idx="minor">
          <a:schemeClr val="tx1"/>
        </a:fontRef>
      </a:style>
    </a:lnDef>
    <a:txDef>
      <a:spPr>
        <a:noFill/>
      </a:spPr>
      <a:bodyPr wrap="square" rtlCol="0">
        <a:spAutoFit/>
      </a:bodyPr>
      <a:lstStyle>
        <a:defPPr>
          <a:defRPr sz="1400" dirty="0" smtClean="0">
            <a:solidFill>
              <a:schemeClr val="bg1">
                <a:lumMod val="50000"/>
              </a:schemeClr>
            </a:solidFill>
          </a:defRPr>
        </a:defPPr>
      </a:lstStyle>
    </a:txDef>
  </a:objectDefaults>
  <a:extraClrSchemeLst/>
</a:theme>
</file>

<file path=ppt/theme/theme8.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9.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item1.xml><?xml version="1.0" encoding="utf-8"?>
<sisl xmlns:xsi="http://www.w3.org/2001/XMLSchema-instance" xmlns:xsd="http://www.w3.org/2001/XMLSchema" xmlns="http://www.boldonjames.com/2008/01/sie/internal/label" sislVersion="0" policy="1d45786f-a737-4735-8af6-df12fb6939a2" origin="userSelected">
  <element uid="id_classification_generalbusiness" value=""/>
  <element uid="214105f6-acd4-485a-afa0-a0b988f7534c" value=""/>
</sisl>
</file>

<file path=customXml/itemProps1.xml><?xml version="1.0" encoding="utf-8"?>
<ds:datastoreItem xmlns:ds="http://schemas.openxmlformats.org/officeDocument/2006/customXml" ds:itemID="{9EF9DF4D-E15F-4896-A709-B7F19759B59A}">
  <ds:schemaRefs>
    <ds:schemaRef ds:uri="http://www.w3.org/2001/XMLSchema"/>
    <ds:schemaRef ds:uri="http://www.boldonjames.com/2008/01/sie/internal/label"/>
  </ds:schemaRefs>
</ds:datastoreItem>
</file>

<file path=docProps/app.xml><?xml version="1.0" encoding="utf-8"?>
<Properties xmlns="http://schemas.openxmlformats.org/officeDocument/2006/extended-properties" xmlns:vt="http://schemas.openxmlformats.org/officeDocument/2006/docPropsVTypes">
  <Template>template-english-4.3</Template>
  <TotalTime>4390</TotalTime>
  <Words>1383</Words>
  <Application>Microsoft Office PowerPoint</Application>
  <PresentationFormat>On-screen Show (4:3)</PresentationFormat>
  <Paragraphs>336</Paragraphs>
  <Slides>22</Slides>
  <Notes>22</Notes>
  <HiddenSlides>0</HiddenSlides>
  <MMClips>0</MMClips>
  <ScaleCrop>false</ScaleCrop>
  <HeadingPairs>
    <vt:vector size="6" baseType="variant">
      <vt:variant>
        <vt:lpstr>Fonts Used</vt:lpstr>
      </vt:variant>
      <vt:variant>
        <vt:i4>6</vt:i4>
      </vt:variant>
      <vt:variant>
        <vt:lpstr>Theme</vt:lpstr>
      </vt:variant>
      <vt:variant>
        <vt:i4>7</vt:i4>
      </vt:variant>
      <vt:variant>
        <vt:lpstr>Slide Titles</vt:lpstr>
      </vt:variant>
      <vt:variant>
        <vt:i4>22</vt:i4>
      </vt:variant>
    </vt:vector>
  </HeadingPairs>
  <TitlesOfParts>
    <vt:vector size="35" baseType="lpstr">
      <vt:lpstr>ＭＳ Ｐゴシック</vt:lpstr>
      <vt:lpstr>Arial</vt:lpstr>
      <vt:lpstr>Bodoni MT</vt:lpstr>
      <vt:lpstr>Franklin Gothic Book</vt:lpstr>
      <vt:lpstr>Franklin Gothic Medium</vt:lpstr>
      <vt:lpstr>Wingdings</vt:lpstr>
      <vt:lpstr>template-english-4.3</vt:lpstr>
      <vt:lpstr>EBRDmain_french</vt:lpstr>
      <vt:lpstr>EBRDmain_german</vt:lpstr>
      <vt:lpstr>EBRDmain_Russian</vt:lpstr>
      <vt:lpstr>Title and section slides</vt:lpstr>
      <vt:lpstr>template-english-4.3-1</vt:lpstr>
      <vt:lpstr>1_template-english-4.3</vt:lpstr>
      <vt:lpstr>Competitive Selection and Support for Renewable Energy</vt:lpstr>
      <vt:lpstr>Extensive experience of financing RE projects</vt:lpstr>
      <vt:lpstr>Renewables – Operational Approach</vt:lpstr>
      <vt:lpstr>EBRD has been supporting countries on the transition to renewable energy auctions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Some auction and policy framework design choices</vt:lpstr>
      <vt:lpstr>Institutional arrangements</vt:lpstr>
      <vt:lpstr>Setting volumes and timelines</vt:lpstr>
      <vt:lpstr>What to procure</vt:lpstr>
      <vt:lpstr>Offtaker arrangements</vt:lpstr>
      <vt:lpstr>How should support be provided</vt:lpstr>
      <vt:lpstr>Promoting project delivery</vt:lpstr>
      <vt:lpstr>Financial evaluation</vt:lpstr>
      <vt:lpstr>Balancing responsibility</vt:lpstr>
      <vt:lpstr>Contact</vt:lpstr>
    </vt:vector>
  </TitlesOfParts>
  <Company>EBRD</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Competitive Selection and Support for Renewable Energy</dc:title>
  <dc:creator>OliveirT@ebrd.com</dc:creator>
  <cp:keywords>[EBRD/OFFICIAL USE]</cp:keywords>
  <cp:lastModifiedBy>Hanif, Adil</cp:lastModifiedBy>
  <cp:revision>332</cp:revision>
  <cp:lastPrinted>2018-09-10T18:33:22Z</cp:lastPrinted>
  <dcterms:created xsi:type="dcterms:W3CDTF">2017-09-19T12:27:11Z</dcterms:created>
  <dcterms:modified xsi:type="dcterms:W3CDTF">2019-02-20T13:47:00Z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docIndexRef">
    <vt:lpwstr>13adcaf5-6e8f-41df-b6a1-9472e06c3dd4</vt:lpwstr>
  </property>
  <property fmtid="{D5CDD505-2E9C-101B-9397-08002B2CF9AE}" pid="3" name="bjSaver">
    <vt:lpwstr>+VyEgiTPZD3qRfLBjwXeeDHgZGrKM6Ez</vt:lpwstr>
  </property>
  <property fmtid="{D5CDD505-2E9C-101B-9397-08002B2CF9AE}" pid="4" name="bjDocumentSecurityLabel">
    <vt:lpwstr>OFFICIAL USE</vt:lpwstr>
  </property>
  <property fmtid="{D5CDD505-2E9C-101B-9397-08002B2CF9AE}" pid="5" name="bjDocumentLabelXML">
    <vt:lpwstr>&lt;?xml version="1.0" encoding="us-ascii"?&gt;&lt;sisl xmlns:xsi="http://www.w3.org/2001/XMLSchema-instance" xmlns:xsd="http://www.w3.org/2001/XMLSchema" sislVersion="0" policy="1d45786f-a737-4735-8af6-df12fb6939a2" origin="userSelected" xmlns="http://www.boldonj</vt:lpwstr>
  </property>
  <property fmtid="{D5CDD505-2E9C-101B-9397-08002B2CF9AE}" pid="6" name="bjDocumentLabelXML-0">
    <vt:lpwstr>ames.com/2008/01/sie/internal/label"&gt;&lt;element uid="id_classification_generalbusiness" value="" /&gt;&lt;element uid="214105f6-acd4-485a-afa0-a0b988f7534c" value="" /&gt;&lt;/sisl&gt;</vt:lpwstr>
  </property>
</Properties>
</file>